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2"/>
  </p:notesMasterIdLst>
  <p:sldIdLst>
    <p:sldId id="256" r:id="rId2"/>
    <p:sldId id="277" r:id="rId3"/>
    <p:sldId id="384" r:id="rId4"/>
    <p:sldId id="395" r:id="rId5"/>
    <p:sldId id="394" r:id="rId6"/>
    <p:sldId id="393" r:id="rId7"/>
    <p:sldId id="392" r:id="rId8"/>
    <p:sldId id="391" r:id="rId9"/>
    <p:sldId id="390" r:id="rId10"/>
    <p:sldId id="389" r:id="rId11"/>
    <p:sldId id="388" r:id="rId12"/>
    <p:sldId id="387" r:id="rId13"/>
    <p:sldId id="386" r:id="rId14"/>
    <p:sldId id="385" r:id="rId15"/>
    <p:sldId id="369" r:id="rId16"/>
    <p:sldId id="383" r:id="rId17"/>
    <p:sldId id="382" r:id="rId18"/>
    <p:sldId id="381" r:id="rId19"/>
    <p:sldId id="380" r:id="rId20"/>
    <p:sldId id="379" r:id="rId21"/>
    <p:sldId id="378" r:id="rId22"/>
    <p:sldId id="377" r:id="rId23"/>
    <p:sldId id="376" r:id="rId24"/>
    <p:sldId id="375" r:id="rId25"/>
    <p:sldId id="374" r:id="rId26"/>
    <p:sldId id="368" r:id="rId27"/>
    <p:sldId id="373" r:id="rId28"/>
    <p:sldId id="372" r:id="rId29"/>
    <p:sldId id="367" r:id="rId30"/>
    <p:sldId id="366" r:id="rId31"/>
    <p:sldId id="365" r:id="rId32"/>
    <p:sldId id="364" r:id="rId33"/>
    <p:sldId id="363" r:id="rId34"/>
    <p:sldId id="362" r:id="rId35"/>
    <p:sldId id="361" r:id="rId36"/>
    <p:sldId id="360" r:id="rId37"/>
    <p:sldId id="359" r:id="rId38"/>
    <p:sldId id="358" r:id="rId39"/>
    <p:sldId id="357" r:id="rId40"/>
    <p:sldId id="356" r:id="rId41"/>
    <p:sldId id="355" r:id="rId42"/>
    <p:sldId id="354" r:id="rId43"/>
    <p:sldId id="353" r:id="rId44"/>
    <p:sldId id="352" r:id="rId45"/>
    <p:sldId id="351" r:id="rId46"/>
    <p:sldId id="350" r:id="rId47"/>
    <p:sldId id="349" r:id="rId48"/>
    <p:sldId id="348" r:id="rId49"/>
    <p:sldId id="347" r:id="rId50"/>
    <p:sldId id="346" r:id="rId51"/>
    <p:sldId id="345" r:id="rId52"/>
    <p:sldId id="344" r:id="rId53"/>
    <p:sldId id="343" r:id="rId54"/>
    <p:sldId id="342" r:id="rId55"/>
    <p:sldId id="341" r:id="rId56"/>
    <p:sldId id="340" r:id="rId57"/>
    <p:sldId id="339" r:id="rId58"/>
    <p:sldId id="338" r:id="rId59"/>
    <p:sldId id="337" r:id="rId60"/>
    <p:sldId id="336" r:id="rId61"/>
    <p:sldId id="335" r:id="rId62"/>
    <p:sldId id="334" r:id="rId63"/>
    <p:sldId id="333" r:id="rId64"/>
    <p:sldId id="332" r:id="rId65"/>
    <p:sldId id="331" r:id="rId66"/>
    <p:sldId id="330" r:id="rId67"/>
    <p:sldId id="329" r:id="rId68"/>
    <p:sldId id="328" r:id="rId69"/>
    <p:sldId id="327" r:id="rId70"/>
    <p:sldId id="326" r:id="rId71"/>
    <p:sldId id="325" r:id="rId72"/>
    <p:sldId id="324" r:id="rId73"/>
    <p:sldId id="323" r:id="rId74"/>
    <p:sldId id="322" r:id="rId75"/>
    <p:sldId id="321" r:id="rId76"/>
    <p:sldId id="320" r:id="rId77"/>
    <p:sldId id="319" r:id="rId78"/>
    <p:sldId id="318" r:id="rId79"/>
    <p:sldId id="317" r:id="rId80"/>
    <p:sldId id="316" r:id="rId81"/>
    <p:sldId id="315" r:id="rId82"/>
    <p:sldId id="314" r:id="rId83"/>
    <p:sldId id="313" r:id="rId84"/>
    <p:sldId id="312" r:id="rId85"/>
    <p:sldId id="311" r:id="rId86"/>
    <p:sldId id="310" r:id="rId87"/>
    <p:sldId id="309" r:id="rId88"/>
    <p:sldId id="308" r:id="rId89"/>
    <p:sldId id="307" r:id="rId90"/>
    <p:sldId id="306" r:id="rId91"/>
    <p:sldId id="305" r:id="rId92"/>
    <p:sldId id="304" r:id="rId93"/>
    <p:sldId id="303" r:id="rId94"/>
    <p:sldId id="302" r:id="rId95"/>
    <p:sldId id="301" r:id="rId96"/>
    <p:sldId id="300" r:id="rId97"/>
    <p:sldId id="276" r:id="rId98"/>
    <p:sldId id="298" r:id="rId99"/>
    <p:sldId id="297" r:id="rId100"/>
    <p:sldId id="296" r:id="rId101"/>
    <p:sldId id="295" r:id="rId102"/>
    <p:sldId id="294" r:id="rId103"/>
    <p:sldId id="293" r:id="rId104"/>
    <p:sldId id="292" r:id="rId105"/>
    <p:sldId id="291" r:id="rId106"/>
    <p:sldId id="290" r:id="rId107"/>
    <p:sldId id="289" r:id="rId108"/>
    <p:sldId id="288" r:id="rId109"/>
    <p:sldId id="287" r:id="rId110"/>
    <p:sldId id="286" r:id="rId111"/>
    <p:sldId id="285" r:id="rId112"/>
    <p:sldId id="284" r:id="rId113"/>
    <p:sldId id="283" r:id="rId114"/>
    <p:sldId id="282" r:id="rId115"/>
    <p:sldId id="281" r:id="rId116"/>
    <p:sldId id="280" r:id="rId117"/>
    <p:sldId id="279" r:id="rId118"/>
    <p:sldId id="278" r:id="rId119"/>
    <p:sldId id="396" r:id="rId120"/>
    <p:sldId id="397" r:id="rId12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ACC6"/>
    <a:srgbClr val="4C4B53"/>
    <a:srgbClr val="706B76"/>
    <a:srgbClr val="FDEADA"/>
    <a:srgbClr val="474653"/>
    <a:srgbClr val="E4E9EE"/>
    <a:srgbClr val="45434B"/>
    <a:srgbClr val="4A4E58"/>
    <a:srgbClr val="4A92E2"/>
    <a:srgbClr val="E5D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71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120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3BA1B-E6AD-422C-93E6-C333B68CFD58}" type="datetimeFigureOut">
              <a:rPr kumimoji="1" lang="ja-JP" altLang="en-US" smtClean="0"/>
              <a:t>2020/6/21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F9D08-6234-4247-8463-B1A4C33B23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1846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 userDrawn="1"/>
        </p:nvSpPr>
        <p:spPr>
          <a:xfrm>
            <a:off x="8470900" y="6350000"/>
            <a:ext cx="57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7047902-68A9-479F-9F0B-1722C759C34C}" type="slidenum">
              <a:rPr kumimoji="1" lang="ja-JP" altLang="en-US" smtClean="0">
                <a:latin typeface="Meiryo UI" pitchFamily="50" charset="-128"/>
                <a:ea typeface="Meiryo UI" pitchFamily="50" charset="-128"/>
              </a:rPr>
              <a:t>‹#›</a:t>
            </a:fld>
            <a:endParaRPr kumimoji="1" lang="ja-JP" altLang="en-US" dirty="0">
              <a:latin typeface="Meiryo UI" pitchFamily="50" charset="-128"/>
              <a:ea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43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695AA-3DC1-4BB4-A1D1-188BADCA5435}" type="datetime1">
              <a:rPr kumimoji="1" lang="ja-JP" altLang="en-US" smtClean="0"/>
              <a:t>2020/6/21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89E4-51C3-481A-A4D7-9C3A8D939E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9783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2D6DD-D6A2-4A2F-A91D-24F118AC9BEE}" type="datetime1">
              <a:rPr kumimoji="1" lang="ja-JP" altLang="en-US" smtClean="0"/>
              <a:t>2020/6/21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89E4-51C3-481A-A4D7-9C3A8D939E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4423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D4A138-6DFF-47C8-AA0D-B67629C80F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B0A9AF2-90BF-4ED6-8846-8E0F7C50AB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E6657FA-72D9-4F0D-AB5A-2DC0A74D87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68D9780-9C1B-42D7-9582-F12CA0518690}" type="datetimeFigureOut">
              <a:rPr kumimoji="1" lang="ja-JP" altLang="en-US" smtClean="0"/>
              <a:t>2020/6/21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4696F55-BD28-4B8D-A4F2-42E65927E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42B1FA3-36E9-4BD1-90D0-7B025C4B6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26DD0BA-157C-4564-B434-96C92DD19B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76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03E9-A997-4022-82FA-003E87B9C1D1}" type="datetime1">
              <a:rPr kumimoji="1" lang="ja-JP" altLang="en-US" smtClean="0"/>
              <a:t>2020/6/21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89E4-51C3-481A-A4D7-9C3A8D939E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3958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FA95A-295A-4C49-B08D-4CD03834A07E}" type="datetime1">
              <a:rPr kumimoji="1" lang="ja-JP" altLang="en-US" smtClean="0"/>
              <a:t>2020/6/21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89E4-51C3-481A-A4D7-9C3A8D939E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0008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BBEF-5C93-4372-A51F-2B42C09BF653}" type="datetime1">
              <a:rPr kumimoji="1" lang="ja-JP" altLang="en-US" smtClean="0"/>
              <a:t>2020/6/21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89E4-51C3-481A-A4D7-9C3A8D939E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233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4A70-7740-4F69-B0B9-16D600C86509}" type="datetime1">
              <a:rPr kumimoji="1" lang="ja-JP" altLang="en-US" smtClean="0"/>
              <a:t>2020/6/21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89E4-51C3-481A-A4D7-9C3A8D939E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9364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C661D-F175-4955-99FE-A20AA3D2689D}" type="datetime1">
              <a:rPr kumimoji="1" lang="ja-JP" altLang="en-US" smtClean="0"/>
              <a:t>2020/6/21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89E4-51C3-481A-A4D7-9C3A8D939E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727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E498-E3DB-48AF-9E12-ECE0B30EB1D8}" type="datetime1">
              <a:rPr kumimoji="1" lang="ja-JP" altLang="en-US" smtClean="0"/>
              <a:t>2020/6/21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89E4-51C3-481A-A4D7-9C3A8D939E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4079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5CDBC-8E24-48B4-ADD2-52594F6CB1BC}" type="datetime1">
              <a:rPr kumimoji="1" lang="ja-JP" altLang="en-US" smtClean="0"/>
              <a:t>2020/6/21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89E4-51C3-481A-A4D7-9C3A8D939E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9989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0A1AD-6325-4D16-80BC-842459669E5D}" type="datetime1">
              <a:rPr kumimoji="1" lang="ja-JP" altLang="en-US" smtClean="0"/>
              <a:t>2020/6/21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89E4-51C3-481A-A4D7-9C3A8D939E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740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AC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49598-EA88-4B47-B9E6-BFD466E2297D}" type="datetime1">
              <a:rPr kumimoji="1" lang="ja-JP" altLang="en-US" smtClean="0"/>
              <a:t>2020/6/21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689E4-51C3-481A-A4D7-9C3A8D939E5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B27EF4E-E69C-4EF2-95D8-DDC29E0030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l="42025" t="38856" r="42867" b="18738"/>
          <a:stretch/>
        </p:blipFill>
        <p:spPr>
          <a:xfrm>
            <a:off x="4540460" y="0"/>
            <a:ext cx="460354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55CB63C-B31B-4F08-B573-12BE0CCC43A1}"/>
              </a:ext>
            </a:extLst>
          </p:cNvPr>
          <p:cNvSpPr txBox="1"/>
          <p:nvPr userDrawn="1"/>
        </p:nvSpPr>
        <p:spPr>
          <a:xfrm>
            <a:off x="4520964" y="2403510"/>
            <a:ext cx="738664" cy="208166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早稲田アカデミー</a:t>
            </a:r>
            <a:r>
              <a:rPr kumimoji="1"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の</a:t>
            </a:r>
            <a:endParaRPr kumimoji="1" lang="en-US" altLang="ja-JP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ちびまる子ちゃん</a:t>
            </a: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627B0E78-536B-4756-8055-17EE194026FD}"/>
              </a:ext>
            </a:extLst>
          </p:cNvPr>
          <p:cNvCxnSpPr>
            <a:cxnSpLocks/>
          </p:cNvCxnSpPr>
          <p:nvPr userDrawn="1"/>
        </p:nvCxnSpPr>
        <p:spPr>
          <a:xfrm>
            <a:off x="5227515" y="3419494"/>
            <a:ext cx="434285" cy="9506"/>
          </a:xfrm>
          <a:prstGeom prst="straightConnector1">
            <a:avLst/>
          </a:prstGeom>
          <a:ln w="101600">
            <a:solidFill>
              <a:schemeClr val="tx1">
                <a:lumMod val="65000"/>
                <a:lumOff val="35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150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持つ, 少年, 男, 若い が含まれている画像&#10;&#10;自動的に生成された説明">
            <a:extLst>
              <a:ext uri="{FF2B5EF4-FFF2-40B4-BE49-F238E27FC236}">
                <a16:creationId xmlns:a16="http://schemas.microsoft.com/office/drawing/2014/main" id="{C35EE252-B641-4F71-A7E4-43B6334FF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1C27F22-E4B1-437C-9909-024B8E4614AD}"/>
              </a:ext>
            </a:extLst>
          </p:cNvPr>
          <p:cNvSpPr/>
          <p:nvPr/>
        </p:nvSpPr>
        <p:spPr>
          <a:xfrm>
            <a:off x="254317" y="1052736"/>
            <a:ext cx="8638163" cy="4752528"/>
          </a:xfrm>
          <a:prstGeom prst="rect">
            <a:avLst/>
          </a:prstGeom>
          <a:noFill/>
          <a:ln w="1270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D2263C00-4E16-4943-A1A0-3193E1278DFE}"/>
              </a:ext>
            </a:extLst>
          </p:cNvPr>
          <p:cNvGrpSpPr/>
          <p:nvPr/>
        </p:nvGrpSpPr>
        <p:grpSpPr>
          <a:xfrm>
            <a:off x="4142446" y="1106743"/>
            <a:ext cx="1691190" cy="5068271"/>
            <a:chOff x="5571987" y="332656"/>
            <a:chExt cx="2254919" cy="6757695"/>
          </a:xfrm>
        </p:grpSpPr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8D817542-A621-4C32-B122-91B7424A542B}"/>
                </a:ext>
              </a:extLst>
            </p:cNvPr>
            <p:cNvSpPr txBox="1"/>
            <p:nvPr/>
          </p:nvSpPr>
          <p:spPr>
            <a:xfrm>
              <a:off x="5949683" y="3102213"/>
              <a:ext cx="1440160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4050" dirty="0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HG明朝E" panose="02020909000000000000" pitchFamily="17" charset="-128"/>
                  <a:ea typeface="HG明朝E" panose="02020909000000000000" pitchFamily="17" charset="-128"/>
                </a:rPr>
                <a:t>坂</a:t>
              </a:r>
            </a:p>
          </p:txBody>
        </p:sp>
        <p:grpSp>
          <p:nvGrpSpPr>
            <p:cNvPr id="27" name="グループ化 26">
              <a:extLst>
                <a:ext uri="{FF2B5EF4-FFF2-40B4-BE49-F238E27FC236}">
                  <a16:creationId xmlns:a16="http://schemas.microsoft.com/office/drawing/2014/main" id="{A0BE2D25-614B-4826-84E8-E125EB96EB80}"/>
                </a:ext>
              </a:extLst>
            </p:cNvPr>
            <p:cNvGrpSpPr/>
            <p:nvPr/>
          </p:nvGrpSpPr>
          <p:grpSpPr>
            <a:xfrm>
              <a:off x="5571987" y="332656"/>
              <a:ext cx="2254919" cy="6757695"/>
              <a:chOff x="5571987" y="332656"/>
              <a:chExt cx="2254919" cy="6757695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6654AD57-C076-4ED2-8825-A16CBB60CE1C}"/>
                  </a:ext>
                </a:extLst>
              </p:cNvPr>
              <p:cNvSpPr txBox="1"/>
              <p:nvPr/>
            </p:nvSpPr>
            <p:spPr>
              <a:xfrm>
                <a:off x="5929124" y="332656"/>
                <a:ext cx="1440160" cy="954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4050" dirty="0">
                    <a:ln w="762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HG明朝E" panose="02020909000000000000" pitchFamily="17" charset="-128"/>
                    <a:ea typeface="HG明朝E" panose="02020909000000000000" pitchFamily="17" charset="-128"/>
                  </a:rPr>
                  <a:t>贋</a:t>
                </a:r>
              </a:p>
            </p:txBody>
          </p:sp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2BDE4670-C464-4EBA-ABEF-250099866557}"/>
                  </a:ext>
                </a:extLst>
              </p:cNvPr>
              <p:cNvSpPr txBox="1"/>
              <p:nvPr/>
            </p:nvSpPr>
            <p:spPr>
              <a:xfrm>
                <a:off x="6230496" y="928053"/>
                <a:ext cx="1440160" cy="954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4050" dirty="0">
                    <a:ln w="762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HG明朝E" panose="02020909000000000000" pitchFamily="17" charset="-128"/>
                    <a:ea typeface="HG明朝E" panose="02020909000000000000" pitchFamily="17" charset="-128"/>
                  </a:rPr>
                  <a:t>作</a:t>
                </a:r>
              </a:p>
            </p:txBody>
          </p:sp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BD6D5DA0-5A63-43EB-AAE1-351C4CF4DA1E}"/>
                  </a:ext>
                </a:extLst>
              </p:cNvPr>
              <p:cNvSpPr txBox="1"/>
              <p:nvPr/>
            </p:nvSpPr>
            <p:spPr>
              <a:xfrm>
                <a:off x="6386746" y="1523452"/>
                <a:ext cx="1440160" cy="954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4050" dirty="0">
                    <a:ln w="762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HG明朝E" panose="02020909000000000000" pitchFamily="17" charset="-128"/>
                    <a:ea typeface="HG明朝E" panose="02020909000000000000" pitchFamily="17" charset="-128"/>
                  </a:rPr>
                  <a:t>師</a:t>
                </a:r>
              </a:p>
            </p:txBody>
          </p:sp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89AE5DFB-DCB2-46CD-B9A3-4FC8F1240D9D}"/>
                  </a:ext>
                </a:extLst>
              </p:cNvPr>
              <p:cNvSpPr txBox="1"/>
              <p:nvPr/>
            </p:nvSpPr>
            <p:spPr>
              <a:xfrm>
                <a:off x="6230496" y="2533119"/>
                <a:ext cx="1440160" cy="954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4050" dirty="0">
                    <a:ln w="762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HG明朝E" panose="02020909000000000000" pitchFamily="17" charset="-128"/>
                    <a:ea typeface="HG明朝E" panose="02020909000000000000" pitchFamily="17" charset="-128"/>
                  </a:rPr>
                  <a:t>熊</a:t>
                </a:r>
              </a:p>
            </p:txBody>
          </p:sp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F6B56054-7373-451B-AF11-9C60D1DF61C6}"/>
                  </a:ext>
                </a:extLst>
              </p:cNvPr>
              <p:cNvSpPr txBox="1"/>
              <p:nvPr/>
            </p:nvSpPr>
            <p:spPr>
              <a:xfrm>
                <a:off x="5747752" y="3666093"/>
                <a:ext cx="1440160" cy="954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4050" dirty="0">
                    <a:ln w="762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HG明朝E" panose="02020909000000000000" pitchFamily="17" charset="-128"/>
                    <a:ea typeface="HG明朝E" panose="02020909000000000000" pitchFamily="17" charset="-128"/>
                  </a:rPr>
                  <a:t>力</a:t>
                </a:r>
              </a:p>
            </p:txBody>
          </p:sp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BE724FF4-AB1B-4812-8FE5-3162B06A879B}"/>
                  </a:ext>
                </a:extLst>
              </p:cNvPr>
              <p:cNvSpPr txBox="1"/>
              <p:nvPr/>
            </p:nvSpPr>
            <p:spPr>
              <a:xfrm>
                <a:off x="5571987" y="4230228"/>
                <a:ext cx="1077217" cy="2860123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ja-JP" altLang="en-US" sz="4050" dirty="0">
                    <a:ln w="762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HG明朝E" panose="02020909000000000000" pitchFamily="17" charset="-128"/>
                    <a:ea typeface="HG明朝E" panose="02020909000000000000" pitchFamily="17" charset="-128"/>
                  </a:rPr>
                  <a:t>点</a:t>
                </a:r>
                <a:r>
                  <a:rPr lang="ja-JP" altLang="en-US" sz="1500" dirty="0">
                    <a:ln w="762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HG明朝E" panose="02020909000000000000" pitchFamily="17" charset="-128"/>
                    <a:ea typeface="HG明朝E" panose="02020909000000000000" pitchFamily="17" charset="-128"/>
                  </a:rPr>
                  <a:t>の</a:t>
                </a:r>
                <a:r>
                  <a:rPr lang="ja-JP" altLang="en-US" sz="2700" dirty="0">
                    <a:ln w="762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HG明朝E" panose="02020909000000000000" pitchFamily="17" charset="-128"/>
                    <a:ea typeface="HG明朝E" panose="02020909000000000000" pitchFamily="17" charset="-128"/>
                  </a:rPr>
                  <a:t>世界</a:t>
                </a:r>
              </a:p>
            </p:txBody>
          </p:sp>
        </p:grp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4975925B-07F7-46A3-B1CC-3239D8CB18D5}"/>
              </a:ext>
            </a:extLst>
          </p:cNvPr>
          <p:cNvGrpSpPr/>
          <p:nvPr/>
        </p:nvGrpSpPr>
        <p:grpSpPr>
          <a:xfrm>
            <a:off x="4142446" y="1106743"/>
            <a:ext cx="1691190" cy="5068271"/>
            <a:chOff x="5571987" y="332656"/>
            <a:chExt cx="2254919" cy="6757695"/>
          </a:xfrm>
        </p:grpSpPr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3E735F37-BB36-499B-A28A-FD7F3D56C5C5}"/>
                </a:ext>
              </a:extLst>
            </p:cNvPr>
            <p:cNvSpPr txBox="1"/>
            <p:nvPr/>
          </p:nvSpPr>
          <p:spPr>
            <a:xfrm>
              <a:off x="5949683" y="3102213"/>
              <a:ext cx="1440160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4050" dirty="0">
                  <a:solidFill>
                    <a:srgbClr val="FF0000"/>
                  </a:solidFill>
                  <a:latin typeface="HG明朝E" panose="02020909000000000000" pitchFamily="17" charset="-128"/>
                  <a:ea typeface="HG明朝E" panose="02020909000000000000" pitchFamily="17" charset="-128"/>
                </a:rPr>
                <a:t>坂</a:t>
              </a:r>
            </a:p>
          </p:txBody>
        </p:sp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3BB8DD57-72AC-4843-A411-CB11ADF2433D}"/>
                </a:ext>
              </a:extLst>
            </p:cNvPr>
            <p:cNvGrpSpPr/>
            <p:nvPr/>
          </p:nvGrpSpPr>
          <p:grpSpPr>
            <a:xfrm>
              <a:off x="5571987" y="332656"/>
              <a:ext cx="2254919" cy="6757695"/>
              <a:chOff x="5571987" y="332656"/>
              <a:chExt cx="2254919" cy="6757695"/>
            </a:xfrm>
          </p:grpSpPr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86EF34E9-EA2C-42F2-9860-1B5F7ED08942}"/>
                  </a:ext>
                </a:extLst>
              </p:cNvPr>
              <p:cNvSpPr txBox="1"/>
              <p:nvPr/>
            </p:nvSpPr>
            <p:spPr>
              <a:xfrm>
                <a:off x="5571987" y="4230228"/>
                <a:ext cx="1077217" cy="2860123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ja-JP" altLang="en-US" sz="4050" dirty="0">
                    <a:solidFill>
                      <a:srgbClr val="FF0000"/>
                    </a:solidFill>
                    <a:latin typeface="HG明朝E" panose="02020909000000000000" pitchFamily="17" charset="-128"/>
                    <a:ea typeface="HG明朝E" panose="02020909000000000000" pitchFamily="17" charset="-128"/>
                  </a:rPr>
                  <a:t>点</a:t>
                </a:r>
                <a:r>
                  <a:rPr lang="ja-JP" altLang="en-US" sz="1500" dirty="0">
                    <a:latin typeface="HG明朝E" panose="02020909000000000000" pitchFamily="17" charset="-128"/>
                    <a:ea typeface="HG明朝E" panose="02020909000000000000" pitchFamily="17" charset="-128"/>
                  </a:rPr>
                  <a:t>の</a:t>
                </a:r>
                <a:r>
                  <a:rPr lang="ja-JP" altLang="en-US" sz="2700" dirty="0">
                    <a:latin typeface="HG明朝E" panose="02020909000000000000" pitchFamily="17" charset="-128"/>
                    <a:ea typeface="HG明朝E" panose="02020909000000000000" pitchFamily="17" charset="-128"/>
                  </a:rPr>
                  <a:t>世界</a:t>
                </a:r>
              </a:p>
            </p:txBody>
          </p:sp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A1818D7C-A01D-4972-9A86-EB67D17550BF}"/>
                  </a:ext>
                </a:extLst>
              </p:cNvPr>
              <p:cNvSpPr txBox="1"/>
              <p:nvPr/>
            </p:nvSpPr>
            <p:spPr>
              <a:xfrm>
                <a:off x="5929124" y="332656"/>
                <a:ext cx="1440159" cy="954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4050" dirty="0">
                    <a:latin typeface="HG明朝E" panose="02020909000000000000" pitchFamily="17" charset="-128"/>
                    <a:ea typeface="HG明朝E" panose="02020909000000000000" pitchFamily="17" charset="-128"/>
                  </a:rPr>
                  <a:t>贋</a:t>
                </a:r>
              </a:p>
            </p:txBody>
          </p:sp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ADF3D9E4-CAEF-4306-A87D-517696EDD720}"/>
                  </a:ext>
                </a:extLst>
              </p:cNvPr>
              <p:cNvSpPr txBox="1"/>
              <p:nvPr/>
            </p:nvSpPr>
            <p:spPr>
              <a:xfrm>
                <a:off x="6230496" y="928053"/>
                <a:ext cx="1440159" cy="954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4050" dirty="0">
                    <a:latin typeface="HG明朝E" panose="02020909000000000000" pitchFamily="17" charset="-128"/>
                    <a:ea typeface="HG明朝E" panose="02020909000000000000" pitchFamily="17" charset="-128"/>
                  </a:rPr>
                  <a:t>作</a:t>
                </a:r>
              </a:p>
            </p:txBody>
          </p:sp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AEB4B268-0134-4DE8-9F91-B1359C529093}"/>
                  </a:ext>
                </a:extLst>
              </p:cNvPr>
              <p:cNvSpPr txBox="1"/>
              <p:nvPr/>
            </p:nvSpPr>
            <p:spPr>
              <a:xfrm>
                <a:off x="6386747" y="1523452"/>
                <a:ext cx="1440159" cy="954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4050" dirty="0">
                    <a:latin typeface="HG明朝E" panose="02020909000000000000" pitchFamily="17" charset="-128"/>
                    <a:ea typeface="HG明朝E" panose="02020909000000000000" pitchFamily="17" charset="-128"/>
                  </a:rPr>
                  <a:t>師</a:t>
                </a:r>
              </a:p>
            </p:txBody>
          </p:sp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34C1FF0E-3686-46B3-9E72-61892452D463}"/>
                  </a:ext>
                </a:extLst>
              </p:cNvPr>
              <p:cNvSpPr txBox="1"/>
              <p:nvPr/>
            </p:nvSpPr>
            <p:spPr>
              <a:xfrm>
                <a:off x="6230496" y="2533119"/>
                <a:ext cx="1440159" cy="954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4050" dirty="0">
                    <a:solidFill>
                      <a:srgbClr val="FF0000"/>
                    </a:solidFill>
                    <a:latin typeface="HG明朝E" panose="02020909000000000000" pitchFamily="17" charset="-128"/>
                    <a:ea typeface="HG明朝E" panose="02020909000000000000" pitchFamily="17" charset="-128"/>
                  </a:rPr>
                  <a:t>熊</a:t>
                </a:r>
              </a:p>
            </p:txBody>
          </p:sp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A308A2DA-ABC7-46F1-B13B-E86CA39C6667}"/>
                  </a:ext>
                </a:extLst>
              </p:cNvPr>
              <p:cNvSpPr txBox="1"/>
              <p:nvPr/>
            </p:nvSpPr>
            <p:spPr>
              <a:xfrm>
                <a:off x="5747752" y="3666093"/>
                <a:ext cx="1440159" cy="954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4050" dirty="0">
                    <a:solidFill>
                      <a:srgbClr val="FF0000"/>
                    </a:solidFill>
                    <a:latin typeface="HG明朝E" panose="02020909000000000000" pitchFamily="17" charset="-128"/>
                    <a:ea typeface="HG明朝E" panose="02020909000000000000" pitchFamily="17" charset="-128"/>
                  </a:rPr>
                  <a:t>力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32745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/>
    </mc:Choice>
    <mc:Fallback>
      <p:transition spd="slow" advClick="0" advTm="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474359"/>
      </p:ext>
    </p:extLst>
  </p:cSld>
  <p:clrMapOvr>
    <a:masterClrMapping/>
  </p:clrMapOvr>
  <p:transition spd="slow" advClick="0" advTm="1000"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二等辺三角形 167">
            <a:extLst>
              <a:ext uri="{FF2B5EF4-FFF2-40B4-BE49-F238E27FC236}">
                <a16:creationId xmlns:a16="http://schemas.microsoft.com/office/drawing/2014/main" id="{D15C4E9F-8B71-4B96-860F-7F8B7C025271}"/>
              </a:ext>
            </a:extLst>
          </p:cNvPr>
          <p:cNvSpPr/>
          <p:nvPr/>
        </p:nvSpPr>
        <p:spPr>
          <a:xfrm rot="10800000">
            <a:off x="1681469" y="593775"/>
            <a:ext cx="873762" cy="689429"/>
          </a:xfrm>
          <a:prstGeom prst="triangl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弧 168">
            <a:extLst>
              <a:ext uri="{FF2B5EF4-FFF2-40B4-BE49-F238E27FC236}">
                <a16:creationId xmlns:a16="http://schemas.microsoft.com/office/drawing/2014/main" id="{A2552FFB-1BBC-4B5A-9CD8-719DE36E176E}"/>
              </a:ext>
            </a:extLst>
          </p:cNvPr>
          <p:cNvSpPr/>
          <p:nvPr/>
        </p:nvSpPr>
        <p:spPr>
          <a:xfrm rot="201593" flipH="1">
            <a:off x="2507377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二等辺三角形 169">
            <a:extLst>
              <a:ext uri="{FF2B5EF4-FFF2-40B4-BE49-F238E27FC236}">
                <a16:creationId xmlns:a16="http://schemas.microsoft.com/office/drawing/2014/main" id="{CF0A056D-A01A-4B08-ADED-E3F4DB929419}"/>
              </a:ext>
            </a:extLst>
          </p:cNvPr>
          <p:cNvSpPr/>
          <p:nvPr/>
        </p:nvSpPr>
        <p:spPr>
          <a:xfrm rot="10800000">
            <a:off x="2509512" y="593773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弧 170">
            <a:extLst>
              <a:ext uri="{FF2B5EF4-FFF2-40B4-BE49-F238E27FC236}">
                <a16:creationId xmlns:a16="http://schemas.microsoft.com/office/drawing/2014/main" id="{C245CB41-8251-4D7C-8360-220EC54245E9}"/>
              </a:ext>
            </a:extLst>
          </p:cNvPr>
          <p:cNvSpPr/>
          <p:nvPr/>
        </p:nvSpPr>
        <p:spPr>
          <a:xfrm rot="21398407">
            <a:off x="1116726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二等辺三角形 171">
            <a:extLst>
              <a:ext uri="{FF2B5EF4-FFF2-40B4-BE49-F238E27FC236}">
                <a16:creationId xmlns:a16="http://schemas.microsoft.com/office/drawing/2014/main" id="{3B7CC469-FE46-4621-B625-E2329C5E0588}"/>
              </a:ext>
            </a:extLst>
          </p:cNvPr>
          <p:cNvSpPr/>
          <p:nvPr/>
        </p:nvSpPr>
        <p:spPr>
          <a:xfrm rot="10800000" flipH="1">
            <a:off x="1061709" y="593774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二等辺三角形 305">
            <a:extLst>
              <a:ext uri="{FF2B5EF4-FFF2-40B4-BE49-F238E27FC236}">
                <a16:creationId xmlns:a16="http://schemas.microsoft.com/office/drawing/2014/main" id="{6EE690BB-78B0-4A97-BBC7-4A6163513E31}"/>
              </a:ext>
            </a:extLst>
          </p:cNvPr>
          <p:cNvSpPr/>
          <p:nvPr/>
        </p:nvSpPr>
        <p:spPr>
          <a:xfrm rot="10800000">
            <a:off x="3029785" y="796966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二等辺三角形 306">
            <a:extLst>
              <a:ext uri="{FF2B5EF4-FFF2-40B4-BE49-F238E27FC236}">
                <a16:creationId xmlns:a16="http://schemas.microsoft.com/office/drawing/2014/main" id="{43D25E02-CF54-4134-9E01-CB1524780D6E}"/>
              </a:ext>
            </a:extLst>
          </p:cNvPr>
          <p:cNvSpPr/>
          <p:nvPr/>
        </p:nvSpPr>
        <p:spPr>
          <a:xfrm rot="11721489">
            <a:off x="3116703" y="1037128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4" name="二等辺三角形 303">
            <a:extLst>
              <a:ext uri="{FF2B5EF4-FFF2-40B4-BE49-F238E27FC236}">
                <a16:creationId xmlns:a16="http://schemas.microsoft.com/office/drawing/2014/main" id="{CBC2457D-BB5E-404F-B5A5-3695A0D04085}"/>
              </a:ext>
            </a:extLst>
          </p:cNvPr>
          <p:cNvSpPr/>
          <p:nvPr/>
        </p:nvSpPr>
        <p:spPr>
          <a:xfrm rot="10800000" flipH="1">
            <a:off x="933392" y="796965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304">
            <a:extLst>
              <a:ext uri="{FF2B5EF4-FFF2-40B4-BE49-F238E27FC236}">
                <a16:creationId xmlns:a16="http://schemas.microsoft.com/office/drawing/2014/main" id="{CCEC859C-0F1F-4A66-BFA0-FCB744922E67}"/>
              </a:ext>
            </a:extLst>
          </p:cNvPr>
          <p:cNvSpPr/>
          <p:nvPr/>
        </p:nvSpPr>
        <p:spPr>
          <a:xfrm rot="9878511" flipH="1">
            <a:off x="873534" y="1037127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E0EEF024-5033-4ADF-8BA2-D8EE1DDD056B}"/>
              </a:ext>
            </a:extLst>
          </p:cNvPr>
          <p:cNvSpPr/>
          <p:nvPr/>
        </p:nvSpPr>
        <p:spPr>
          <a:xfrm rot="11234124">
            <a:off x="3325207" y="1224467"/>
            <a:ext cx="240168" cy="575202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8" name="円弧 177">
            <a:extLst>
              <a:ext uri="{FF2B5EF4-FFF2-40B4-BE49-F238E27FC236}">
                <a16:creationId xmlns:a16="http://schemas.microsoft.com/office/drawing/2014/main" id="{A55FD608-5DE0-491C-A57F-29C72DF30333}"/>
              </a:ext>
            </a:extLst>
          </p:cNvPr>
          <p:cNvSpPr/>
          <p:nvPr/>
        </p:nvSpPr>
        <p:spPr>
          <a:xfrm rot="945023">
            <a:off x="2237140" y="622381"/>
            <a:ext cx="1197475" cy="100378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円弧 178">
            <a:extLst>
              <a:ext uri="{FF2B5EF4-FFF2-40B4-BE49-F238E27FC236}">
                <a16:creationId xmlns:a16="http://schemas.microsoft.com/office/drawing/2014/main" id="{52299685-5CE9-46AA-A4AC-331564117369}"/>
              </a:ext>
            </a:extLst>
          </p:cNvPr>
          <p:cNvSpPr/>
          <p:nvPr/>
        </p:nvSpPr>
        <p:spPr>
          <a:xfrm rot="895199" flipH="1">
            <a:off x="867709" y="609238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弧 179">
            <a:extLst>
              <a:ext uri="{FF2B5EF4-FFF2-40B4-BE49-F238E27FC236}">
                <a16:creationId xmlns:a16="http://schemas.microsoft.com/office/drawing/2014/main" id="{DDFF96CE-C333-412F-95D2-C0370A055825}"/>
              </a:ext>
            </a:extLst>
          </p:cNvPr>
          <p:cNvSpPr/>
          <p:nvPr/>
        </p:nvSpPr>
        <p:spPr>
          <a:xfrm rot="895199" flipH="1">
            <a:off x="765892" y="752390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57824D7E-A6CE-41AD-9DA5-F623E0A95DB1}"/>
              </a:ext>
            </a:extLst>
          </p:cNvPr>
          <p:cNvSpPr/>
          <p:nvPr/>
        </p:nvSpPr>
        <p:spPr>
          <a:xfrm>
            <a:off x="1000910" y="629039"/>
            <a:ext cx="122252" cy="161459"/>
          </a:xfrm>
          <a:prstGeom prst="ellips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楕円 181">
            <a:extLst>
              <a:ext uri="{FF2B5EF4-FFF2-40B4-BE49-F238E27FC236}">
                <a16:creationId xmlns:a16="http://schemas.microsoft.com/office/drawing/2014/main" id="{33A56AF6-357B-4077-AED5-45552BCF07A2}"/>
              </a:ext>
            </a:extLst>
          </p:cNvPr>
          <p:cNvSpPr/>
          <p:nvPr/>
        </p:nvSpPr>
        <p:spPr>
          <a:xfrm>
            <a:off x="153542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楕円 182">
            <a:extLst>
              <a:ext uri="{FF2B5EF4-FFF2-40B4-BE49-F238E27FC236}">
                <a16:creationId xmlns:a16="http://schemas.microsoft.com/office/drawing/2014/main" id="{90FCC4A4-8A15-419B-BC77-6686039CCD5E}"/>
              </a:ext>
            </a:extLst>
          </p:cNvPr>
          <p:cNvSpPr/>
          <p:nvPr/>
        </p:nvSpPr>
        <p:spPr>
          <a:xfrm>
            <a:off x="245644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楕円 183">
            <a:extLst>
              <a:ext uri="{FF2B5EF4-FFF2-40B4-BE49-F238E27FC236}">
                <a16:creationId xmlns:a16="http://schemas.microsoft.com/office/drawing/2014/main" id="{295C466D-7582-4D33-B150-23F09DBA1ADD}"/>
              </a:ext>
            </a:extLst>
          </p:cNvPr>
          <p:cNvSpPr/>
          <p:nvPr/>
        </p:nvSpPr>
        <p:spPr>
          <a:xfrm rot="20585052">
            <a:off x="1030863" y="2099333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楕円 184">
            <a:extLst>
              <a:ext uri="{FF2B5EF4-FFF2-40B4-BE49-F238E27FC236}">
                <a16:creationId xmlns:a16="http://schemas.microsoft.com/office/drawing/2014/main" id="{76881BB2-E7EE-4F78-8E31-700D2D100D1F}"/>
              </a:ext>
            </a:extLst>
          </p:cNvPr>
          <p:cNvSpPr/>
          <p:nvPr/>
        </p:nvSpPr>
        <p:spPr>
          <a:xfrm rot="1014948" flipH="1">
            <a:off x="3013539" y="2099331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台形 292">
            <a:extLst>
              <a:ext uri="{FF2B5EF4-FFF2-40B4-BE49-F238E27FC236}">
                <a16:creationId xmlns:a16="http://schemas.microsoft.com/office/drawing/2014/main" id="{78287C86-E952-402D-B9D6-52E067B2190F}"/>
              </a:ext>
            </a:extLst>
          </p:cNvPr>
          <p:cNvSpPr/>
          <p:nvPr/>
        </p:nvSpPr>
        <p:spPr>
          <a:xfrm rot="7858654" flipH="1">
            <a:off x="972892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台形 293">
            <a:extLst>
              <a:ext uri="{FF2B5EF4-FFF2-40B4-BE49-F238E27FC236}">
                <a16:creationId xmlns:a16="http://schemas.microsoft.com/office/drawing/2014/main" id="{100B0961-2A6C-4619-B44A-95A852B546A7}"/>
              </a:ext>
            </a:extLst>
          </p:cNvPr>
          <p:cNvSpPr/>
          <p:nvPr/>
        </p:nvSpPr>
        <p:spPr>
          <a:xfrm rot="3769921" flipH="1">
            <a:off x="922204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楕円 294">
            <a:extLst>
              <a:ext uri="{FF2B5EF4-FFF2-40B4-BE49-F238E27FC236}">
                <a16:creationId xmlns:a16="http://schemas.microsoft.com/office/drawing/2014/main" id="{5B0D0775-4FBF-44F2-B6DF-4B7903F786F4}"/>
              </a:ext>
            </a:extLst>
          </p:cNvPr>
          <p:cNvSpPr/>
          <p:nvPr/>
        </p:nvSpPr>
        <p:spPr>
          <a:xfrm flipH="1">
            <a:off x="991899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楕円 296">
            <a:extLst>
              <a:ext uri="{FF2B5EF4-FFF2-40B4-BE49-F238E27FC236}">
                <a16:creationId xmlns:a16="http://schemas.microsoft.com/office/drawing/2014/main" id="{289F4CC0-E4AC-442C-9A2A-141E809D1C30}"/>
              </a:ext>
            </a:extLst>
          </p:cNvPr>
          <p:cNvSpPr/>
          <p:nvPr/>
        </p:nvSpPr>
        <p:spPr>
          <a:xfrm rot="1236733" flipH="1">
            <a:off x="1265799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楕円 297">
            <a:extLst>
              <a:ext uri="{FF2B5EF4-FFF2-40B4-BE49-F238E27FC236}">
                <a16:creationId xmlns:a16="http://schemas.microsoft.com/office/drawing/2014/main" id="{0C7C455B-6B90-4C3D-BA09-6537FE61D4D6}"/>
              </a:ext>
            </a:extLst>
          </p:cNvPr>
          <p:cNvSpPr/>
          <p:nvPr/>
        </p:nvSpPr>
        <p:spPr>
          <a:xfrm rot="1627558" flipH="1">
            <a:off x="1422843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四角形: 角を丸くする 299">
            <a:extLst>
              <a:ext uri="{FF2B5EF4-FFF2-40B4-BE49-F238E27FC236}">
                <a16:creationId xmlns:a16="http://schemas.microsoft.com/office/drawing/2014/main" id="{9BA48F11-786E-4AFB-84D0-309416ED2411}"/>
              </a:ext>
            </a:extLst>
          </p:cNvPr>
          <p:cNvSpPr/>
          <p:nvPr/>
        </p:nvSpPr>
        <p:spPr>
          <a:xfrm rot="19548768" flipH="1">
            <a:off x="1258041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円弧 300">
            <a:extLst>
              <a:ext uri="{FF2B5EF4-FFF2-40B4-BE49-F238E27FC236}">
                <a16:creationId xmlns:a16="http://schemas.microsoft.com/office/drawing/2014/main" id="{F58A56A9-4613-484A-B32C-833231E69175}"/>
              </a:ext>
            </a:extLst>
          </p:cNvPr>
          <p:cNvSpPr/>
          <p:nvPr/>
        </p:nvSpPr>
        <p:spPr>
          <a:xfrm rot="20856138" flipH="1">
            <a:off x="1268004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円弧 301">
            <a:extLst>
              <a:ext uri="{FF2B5EF4-FFF2-40B4-BE49-F238E27FC236}">
                <a16:creationId xmlns:a16="http://schemas.microsoft.com/office/drawing/2014/main" id="{BC7A2432-EE13-48AD-84F9-AC0B5C995646}"/>
              </a:ext>
            </a:extLst>
          </p:cNvPr>
          <p:cNvSpPr/>
          <p:nvPr/>
        </p:nvSpPr>
        <p:spPr>
          <a:xfrm rot="20856138" flipH="1">
            <a:off x="1327264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円弧 302">
            <a:extLst>
              <a:ext uri="{FF2B5EF4-FFF2-40B4-BE49-F238E27FC236}">
                <a16:creationId xmlns:a16="http://schemas.microsoft.com/office/drawing/2014/main" id="{5C3AB0B4-215D-463A-8412-7D466B715517}"/>
              </a:ext>
            </a:extLst>
          </p:cNvPr>
          <p:cNvSpPr/>
          <p:nvPr/>
        </p:nvSpPr>
        <p:spPr>
          <a:xfrm rot="20856138" flipH="1">
            <a:off x="1294160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台形 281">
            <a:extLst>
              <a:ext uri="{FF2B5EF4-FFF2-40B4-BE49-F238E27FC236}">
                <a16:creationId xmlns:a16="http://schemas.microsoft.com/office/drawing/2014/main" id="{A11152FE-ED8E-45C0-950E-1282D68828F9}"/>
              </a:ext>
            </a:extLst>
          </p:cNvPr>
          <p:cNvSpPr/>
          <p:nvPr/>
        </p:nvSpPr>
        <p:spPr>
          <a:xfrm rot="13741346">
            <a:off x="2362313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台形 282">
            <a:extLst>
              <a:ext uri="{FF2B5EF4-FFF2-40B4-BE49-F238E27FC236}">
                <a16:creationId xmlns:a16="http://schemas.microsoft.com/office/drawing/2014/main" id="{6814F42A-BAFC-454F-8806-22509218F290}"/>
              </a:ext>
            </a:extLst>
          </p:cNvPr>
          <p:cNvSpPr/>
          <p:nvPr/>
        </p:nvSpPr>
        <p:spPr>
          <a:xfrm rot="17830079">
            <a:off x="2705693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楕円 283">
            <a:extLst>
              <a:ext uri="{FF2B5EF4-FFF2-40B4-BE49-F238E27FC236}">
                <a16:creationId xmlns:a16="http://schemas.microsoft.com/office/drawing/2014/main" id="{8C9CE72E-7F7B-4497-A4F3-EC39328D3A1A}"/>
              </a:ext>
            </a:extLst>
          </p:cNvPr>
          <p:cNvSpPr/>
          <p:nvPr/>
        </p:nvSpPr>
        <p:spPr>
          <a:xfrm>
            <a:off x="3140133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楕円 285">
            <a:extLst>
              <a:ext uri="{FF2B5EF4-FFF2-40B4-BE49-F238E27FC236}">
                <a16:creationId xmlns:a16="http://schemas.microsoft.com/office/drawing/2014/main" id="{B5B1F4D0-FFCD-4DB5-8E7D-3222E32BCDD6}"/>
              </a:ext>
            </a:extLst>
          </p:cNvPr>
          <p:cNvSpPr/>
          <p:nvPr/>
        </p:nvSpPr>
        <p:spPr>
          <a:xfrm rot="20363267">
            <a:off x="2762907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楕円 286">
            <a:extLst>
              <a:ext uri="{FF2B5EF4-FFF2-40B4-BE49-F238E27FC236}">
                <a16:creationId xmlns:a16="http://schemas.microsoft.com/office/drawing/2014/main" id="{8B9B9997-38AE-4D76-8BF7-63A6D8EE0792}"/>
              </a:ext>
            </a:extLst>
          </p:cNvPr>
          <p:cNvSpPr/>
          <p:nvPr/>
        </p:nvSpPr>
        <p:spPr>
          <a:xfrm rot="19972442">
            <a:off x="2737725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四角形: 角を丸くする 288">
            <a:extLst>
              <a:ext uri="{FF2B5EF4-FFF2-40B4-BE49-F238E27FC236}">
                <a16:creationId xmlns:a16="http://schemas.microsoft.com/office/drawing/2014/main" id="{1720D9FF-039B-4EFF-97D7-48D4C530E4DE}"/>
              </a:ext>
            </a:extLst>
          </p:cNvPr>
          <p:cNvSpPr/>
          <p:nvPr/>
        </p:nvSpPr>
        <p:spPr>
          <a:xfrm rot="2051232">
            <a:off x="2770667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円弧 289">
            <a:extLst>
              <a:ext uri="{FF2B5EF4-FFF2-40B4-BE49-F238E27FC236}">
                <a16:creationId xmlns:a16="http://schemas.microsoft.com/office/drawing/2014/main" id="{6CB61104-29E8-4B9D-A7F4-A317A0CB21A5}"/>
              </a:ext>
            </a:extLst>
          </p:cNvPr>
          <p:cNvSpPr/>
          <p:nvPr/>
        </p:nvSpPr>
        <p:spPr>
          <a:xfrm rot="743862">
            <a:off x="2701352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円弧 290">
            <a:extLst>
              <a:ext uri="{FF2B5EF4-FFF2-40B4-BE49-F238E27FC236}">
                <a16:creationId xmlns:a16="http://schemas.microsoft.com/office/drawing/2014/main" id="{B95CA542-01FD-46A3-B896-57F2A293E813}"/>
              </a:ext>
            </a:extLst>
          </p:cNvPr>
          <p:cNvSpPr/>
          <p:nvPr/>
        </p:nvSpPr>
        <p:spPr>
          <a:xfrm rot="743862">
            <a:off x="2642091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円弧 291">
            <a:extLst>
              <a:ext uri="{FF2B5EF4-FFF2-40B4-BE49-F238E27FC236}">
                <a16:creationId xmlns:a16="http://schemas.microsoft.com/office/drawing/2014/main" id="{0FD94E3E-1B31-47BD-A21A-A79D6E8EA7C2}"/>
              </a:ext>
            </a:extLst>
          </p:cNvPr>
          <p:cNvSpPr/>
          <p:nvPr/>
        </p:nvSpPr>
        <p:spPr>
          <a:xfrm rot="743862">
            <a:off x="2675196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楕円 24">
            <a:extLst>
              <a:ext uri="{FF2B5EF4-FFF2-40B4-BE49-F238E27FC236}">
                <a16:creationId xmlns:a16="http://schemas.microsoft.com/office/drawing/2014/main" id="{B6330F50-F081-49C5-8CBF-6C668FCECA3B}"/>
              </a:ext>
            </a:extLst>
          </p:cNvPr>
          <p:cNvSpPr/>
          <p:nvPr/>
        </p:nvSpPr>
        <p:spPr>
          <a:xfrm>
            <a:off x="1899912" y="2314220"/>
            <a:ext cx="477520" cy="117182"/>
          </a:xfrm>
          <a:custGeom>
            <a:avLst/>
            <a:gdLst>
              <a:gd name="connsiteX0" fmla="*/ 477520 w 477520"/>
              <a:gd name="connsiteY0" fmla="*/ 0 h 117182"/>
              <a:gd name="connsiteX1" fmla="*/ 223520 w 477520"/>
              <a:gd name="connsiteY1" fmla="*/ 116840 h 117182"/>
              <a:gd name="connsiteX2" fmla="*/ 0 w 477520"/>
              <a:gd name="connsiteY2" fmla="*/ 30480 h 11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520" h="117182" extrusionOk="0">
                <a:moveTo>
                  <a:pt x="477520" y="0"/>
                </a:moveTo>
                <a:cubicBezTo>
                  <a:pt x="420285" y="32889"/>
                  <a:pt x="296462" y="114254"/>
                  <a:pt x="223520" y="116840"/>
                </a:cubicBezTo>
                <a:cubicBezTo>
                  <a:pt x="152661" y="123757"/>
                  <a:pt x="42180" y="69593"/>
                  <a:pt x="0" y="30480"/>
                </a:cubicBezTo>
              </a:path>
            </a:pathLst>
          </a:custGeom>
          <a:noFill/>
          <a:ln w="50800" cap="rnd">
            <a:solidFill>
              <a:srgbClr val="4A4E58"/>
            </a:solidFill>
            <a:round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68960"/>
                      <a:gd name="connsiteY0" fmla="*/ 233680 h 467360"/>
                      <a:gd name="connsiteX1" fmla="*/ 284480 w 568960"/>
                      <a:gd name="connsiteY1" fmla="*/ 0 h 467360"/>
                      <a:gd name="connsiteX2" fmla="*/ 568960 w 568960"/>
                      <a:gd name="connsiteY2" fmla="*/ 233680 h 467360"/>
                      <a:gd name="connsiteX3" fmla="*/ 284480 w 568960"/>
                      <a:gd name="connsiteY3" fmla="*/ 467360 h 467360"/>
                      <a:gd name="connsiteX4" fmla="*/ 0 w 568960"/>
                      <a:gd name="connsiteY4" fmla="*/ 233680 h 467360"/>
                      <a:gd name="connsiteX0" fmla="*/ 0 w 590481"/>
                      <a:gd name="connsiteY0" fmla="*/ 233680 h 469906"/>
                      <a:gd name="connsiteX1" fmla="*/ 284480 w 590481"/>
                      <a:gd name="connsiteY1" fmla="*/ 0 h 469906"/>
                      <a:gd name="connsiteX2" fmla="*/ 568960 w 590481"/>
                      <a:gd name="connsiteY2" fmla="*/ 233680 h 469906"/>
                      <a:gd name="connsiteX3" fmla="*/ 538480 w 590481"/>
                      <a:gd name="connsiteY3" fmla="*/ 350520 h 469906"/>
                      <a:gd name="connsiteX4" fmla="*/ 284480 w 590481"/>
                      <a:gd name="connsiteY4" fmla="*/ 467360 h 469906"/>
                      <a:gd name="connsiteX5" fmla="*/ 0 w 590481"/>
                      <a:gd name="connsiteY5" fmla="*/ 233680 h 469906"/>
                      <a:gd name="connsiteX0" fmla="*/ 12871 w 603352"/>
                      <a:gd name="connsiteY0" fmla="*/ 233680 h 467702"/>
                      <a:gd name="connsiteX1" fmla="*/ 297351 w 603352"/>
                      <a:gd name="connsiteY1" fmla="*/ 0 h 467702"/>
                      <a:gd name="connsiteX2" fmla="*/ 581831 w 603352"/>
                      <a:gd name="connsiteY2" fmla="*/ 233680 h 467702"/>
                      <a:gd name="connsiteX3" fmla="*/ 551351 w 603352"/>
                      <a:gd name="connsiteY3" fmla="*/ 350520 h 467702"/>
                      <a:gd name="connsiteX4" fmla="*/ 297351 w 603352"/>
                      <a:gd name="connsiteY4" fmla="*/ 467360 h 467702"/>
                      <a:gd name="connsiteX5" fmla="*/ 73831 w 603352"/>
                      <a:gd name="connsiteY5" fmla="*/ 381000 h 467702"/>
                      <a:gd name="connsiteX6" fmla="*/ 12871 w 603352"/>
                      <a:gd name="connsiteY6" fmla="*/ 233680 h 467702"/>
                      <a:gd name="connsiteX0" fmla="*/ 551351 w 642791"/>
                      <a:gd name="connsiteY0" fmla="*/ 350520 h 467702"/>
                      <a:gd name="connsiteX1" fmla="*/ 297351 w 642791"/>
                      <a:gd name="connsiteY1" fmla="*/ 467360 h 467702"/>
                      <a:gd name="connsiteX2" fmla="*/ 73831 w 642791"/>
                      <a:gd name="connsiteY2" fmla="*/ 381000 h 467702"/>
                      <a:gd name="connsiteX3" fmla="*/ 12871 w 642791"/>
                      <a:gd name="connsiteY3" fmla="*/ 233680 h 467702"/>
                      <a:gd name="connsiteX4" fmla="*/ 297351 w 642791"/>
                      <a:gd name="connsiteY4" fmla="*/ 0 h 467702"/>
                      <a:gd name="connsiteX5" fmla="*/ 581831 w 642791"/>
                      <a:gd name="connsiteY5" fmla="*/ 233680 h 467702"/>
                      <a:gd name="connsiteX6" fmla="*/ 642791 w 642791"/>
                      <a:gd name="connsiteY6" fmla="*/ 441960 h 467702"/>
                      <a:gd name="connsiteX0" fmla="*/ 551351 w 581831"/>
                      <a:gd name="connsiteY0" fmla="*/ 350520 h 467702"/>
                      <a:gd name="connsiteX1" fmla="*/ 297351 w 581831"/>
                      <a:gd name="connsiteY1" fmla="*/ 467360 h 467702"/>
                      <a:gd name="connsiteX2" fmla="*/ 73831 w 581831"/>
                      <a:gd name="connsiteY2" fmla="*/ 381000 h 467702"/>
                      <a:gd name="connsiteX3" fmla="*/ 12871 w 581831"/>
                      <a:gd name="connsiteY3" fmla="*/ 233680 h 467702"/>
                      <a:gd name="connsiteX4" fmla="*/ 297351 w 581831"/>
                      <a:gd name="connsiteY4" fmla="*/ 0 h 467702"/>
                      <a:gd name="connsiteX5" fmla="*/ 581831 w 581831"/>
                      <a:gd name="connsiteY5" fmla="*/ 233680 h 467702"/>
                      <a:gd name="connsiteX0" fmla="*/ 551351 w 551351"/>
                      <a:gd name="connsiteY0" fmla="*/ 350520 h 467702"/>
                      <a:gd name="connsiteX1" fmla="*/ 297351 w 551351"/>
                      <a:gd name="connsiteY1" fmla="*/ 467360 h 467702"/>
                      <a:gd name="connsiteX2" fmla="*/ 73831 w 551351"/>
                      <a:gd name="connsiteY2" fmla="*/ 381000 h 467702"/>
                      <a:gd name="connsiteX3" fmla="*/ 12871 w 551351"/>
                      <a:gd name="connsiteY3" fmla="*/ 233680 h 467702"/>
                      <a:gd name="connsiteX4" fmla="*/ 297351 w 551351"/>
                      <a:gd name="connsiteY4" fmla="*/ 0 h 467702"/>
                      <a:gd name="connsiteX0" fmla="*/ 551351 w 551351"/>
                      <a:gd name="connsiteY0" fmla="*/ 116840 h 234022"/>
                      <a:gd name="connsiteX1" fmla="*/ 297351 w 551351"/>
                      <a:gd name="connsiteY1" fmla="*/ 233680 h 234022"/>
                      <a:gd name="connsiteX2" fmla="*/ 73831 w 551351"/>
                      <a:gd name="connsiteY2" fmla="*/ 147320 h 234022"/>
                      <a:gd name="connsiteX3" fmla="*/ 12871 w 551351"/>
                      <a:gd name="connsiteY3" fmla="*/ 0 h 234022"/>
                      <a:gd name="connsiteX0" fmla="*/ 477520 w 477520"/>
                      <a:gd name="connsiteY0" fmla="*/ 0 h 117182"/>
                      <a:gd name="connsiteX1" fmla="*/ 223520 w 477520"/>
                      <a:gd name="connsiteY1" fmla="*/ 116840 h 117182"/>
                      <a:gd name="connsiteX2" fmla="*/ 0 w 477520"/>
                      <a:gd name="connsiteY2" fmla="*/ 30480 h 117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77520" h="117182">
                        <a:moveTo>
                          <a:pt x="477520" y="0"/>
                        </a:moveTo>
                        <a:cubicBezTo>
                          <a:pt x="430107" y="38947"/>
                          <a:pt x="303107" y="111760"/>
                          <a:pt x="223520" y="116840"/>
                        </a:cubicBezTo>
                        <a:cubicBezTo>
                          <a:pt x="143933" y="121920"/>
                          <a:pt x="47413" y="69427"/>
                          <a:pt x="0" y="3048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四角形: 角を丸くする 279">
            <a:extLst>
              <a:ext uri="{FF2B5EF4-FFF2-40B4-BE49-F238E27FC236}">
                <a16:creationId xmlns:a16="http://schemas.microsoft.com/office/drawing/2014/main" id="{C20E4ACE-160F-48B3-91B8-F06172A1CE3F}"/>
              </a:ext>
            </a:extLst>
          </p:cNvPr>
          <p:cNvSpPr/>
          <p:nvPr/>
        </p:nvSpPr>
        <p:spPr>
          <a:xfrm rot="319268" flipH="1">
            <a:off x="1552440" y="5813919"/>
            <a:ext cx="197277" cy="655320"/>
          </a:xfrm>
          <a:prstGeom prst="roundRect">
            <a:avLst/>
          </a:prstGeom>
          <a:solidFill>
            <a:srgbClr val="FDEADA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四角形: 角を丸くする 280">
            <a:extLst>
              <a:ext uri="{FF2B5EF4-FFF2-40B4-BE49-F238E27FC236}">
                <a16:creationId xmlns:a16="http://schemas.microsoft.com/office/drawing/2014/main" id="{ACDEE84B-F8C4-4337-BE0A-8CB71F377910}"/>
              </a:ext>
            </a:extLst>
          </p:cNvPr>
          <p:cNvSpPr/>
          <p:nvPr/>
        </p:nvSpPr>
        <p:spPr>
          <a:xfrm rot="319268" flipH="1">
            <a:off x="1541272" y="6171930"/>
            <a:ext cx="184499" cy="307523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0" name="直線コネクタ 269">
            <a:extLst>
              <a:ext uri="{FF2B5EF4-FFF2-40B4-BE49-F238E27FC236}">
                <a16:creationId xmlns:a16="http://schemas.microsoft.com/office/drawing/2014/main" id="{EEF12CA0-CC28-425D-9081-EEE5B234EA11}"/>
              </a:ext>
            </a:extLst>
          </p:cNvPr>
          <p:cNvCxnSpPr>
            <a:cxnSpLocks/>
          </p:cNvCxnSpPr>
          <p:nvPr/>
        </p:nvCxnSpPr>
        <p:spPr>
          <a:xfrm>
            <a:off x="1765479" y="6406801"/>
            <a:ext cx="19785" cy="25032"/>
          </a:xfrm>
          <a:prstGeom prst="line">
            <a:avLst/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楕円 270">
            <a:extLst>
              <a:ext uri="{FF2B5EF4-FFF2-40B4-BE49-F238E27FC236}">
                <a16:creationId xmlns:a16="http://schemas.microsoft.com/office/drawing/2014/main" id="{755E9CE5-32FD-45C2-BA0D-0C5523A1D660}"/>
              </a:ext>
            </a:extLst>
          </p:cNvPr>
          <p:cNvSpPr/>
          <p:nvPr/>
        </p:nvSpPr>
        <p:spPr>
          <a:xfrm rot="21381460" flipH="1">
            <a:off x="1385792" y="6419832"/>
            <a:ext cx="422248" cy="17351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楕円 274">
            <a:extLst>
              <a:ext uri="{FF2B5EF4-FFF2-40B4-BE49-F238E27FC236}">
                <a16:creationId xmlns:a16="http://schemas.microsoft.com/office/drawing/2014/main" id="{F2887CC7-DD19-40AC-B6C2-037F7B6A3900}"/>
              </a:ext>
            </a:extLst>
          </p:cNvPr>
          <p:cNvSpPr/>
          <p:nvPr/>
        </p:nvSpPr>
        <p:spPr>
          <a:xfrm rot="21131485" flipH="1">
            <a:off x="1211905" y="6457615"/>
            <a:ext cx="383541" cy="158019"/>
          </a:xfrm>
          <a:prstGeom prst="ellipse">
            <a:avLst/>
          </a:prstGeom>
          <a:solidFill>
            <a:srgbClr val="4C4B53"/>
          </a:solidFill>
          <a:ln w="25400">
            <a:solidFill>
              <a:srgbClr val="4C4B5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3" name="直線コネクタ 272">
            <a:extLst>
              <a:ext uri="{FF2B5EF4-FFF2-40B4-BE49-F238E27FC236}">
                <a16:creationId xmlns:a16="http://schemas.microsoft.com/office/drawing/2014/main" id="{331E2150-C5F2-4011-9F2C-5B1C84AADF0B}"/>
              </a:ext>
            </a:extLst>
          </p:cNvPr>
          <p:cNvCxnSpPr>
            <a:cxnSpLocks/>
          </p:cNvCxnSpPr>
          <p:nvPr/>
        </p:nvCxnSpPr>
        <p:spPr>
          <a:xfrm flipH="1">
            <a:off x="1789364" y="6431833"/>
            <a:ext cx="0" cy="141334"/>
          </a:xfrm>
          <a:prstGeom prst="line">
            <a:avLst/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円弧 267">
            <a:extLst>
              <a:ext uri="{FF2B5EF4-FFF2-40B4-BE49-F238E27FC236}">
                <a16:creationId xmlns:a16="http://schemas.microsoft.com/office/drawing/2014/main" id="{DD95650F-C745-47D9-8CBD-0BA655ABCCF1}"/>
              </a:ext>
            </a:extLst>
          </p:cNvPr>
          <p:cNvSpPr/>
          <p:nvPr/>
        </p:nvSpPr>
        <p:spPr>
          <a:xfrm rot="19939419" flipH="1" flipV="1">
            <a:off x="743494" y="5455147"/>
            <a:ext cx="1578443" cy="1072944"/>
          </a:xfrm>
          <a:prstGeom prst="arc">
            <a:avLst>
              <a:gd name="adj1" fmla="val 16200000"/>
              <a:gd name="adj2" fmla="val 19373492"/>
            </a:avLst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四角形: 角を丸くする 262">
            <a:extLst>
              <a:ext uri="{FF2B5EF4-FFF2-40B4-BE49-F238E27FC236}">
                <a16:creationId xmlns:a16="http://schemas.microsoft.com/office/drawing/2014/main" id="{50585368-D2B3-44C1-8F04-7CB0DADACC94}"/>
              </a:ext>
            </a:extLst>
          </p:cNvPr>
          <p:cNvSpPr/>
          <p:nvPr/>
        </p:nvSpPr>
        <p:spPr>
          <a:xfrm rot="21280732">
            <a:off x="2520101" y="5818919"/>
            <a:ext cx="197277" cy="655320"/>
          </a:xfrm>
          <a:prstGeom prst="roundRect">
            <a:avLst/>
          </a:prstGeom>
          <a:solidFill>
            <a:srgbClr val="FDEADA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台形 241">
            <a:extLst>
              <a:ext uri="{FF2B5EF4-FFF2-40B4-BE49-F238E27FC236}">
                <a16:creationId xmlns:a16="http://schemas.microsoft.com/office/drawing/2014/main" id="{BFBA40E3-F0AA-465E-A4EB-B9D729EDA2AD}"/>
              </a:ext>
            </a:extLst>
          </p:cNvPr>
          <p:cNvSpPr/>
          <p:nvPr/>
        </p:nvSpPr>
        <p:spPr>
          <a:xfrm>
            <a:off x="1280152" y="4620765"/>
            <a:ext cx="1663700" cy="1092200"/>
          </a:xfrm>
          <a:prstGeom prst="trapezoid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楕円 242">
            <a:extLst>
              <a:ext uri="{FF2B5EF4-FFF2-40B4-BE49-F238E27FC236}">
                <a16:creationId xmlns:a16="http://schemas.microsoft.com/office/drawing/2014/main" id="{C0B13A62-5D43-4995-858F-FC503B0D09BF}"/>
              </a:ext>
            </a:extLst>
          </p:cNvPr>
          <p:cNvSpPr/>
          <p:nvPr/>
        </p:nvSpPr>
        <p:spPr>
          <a:xfrm>
            <a:off x="1320792" y="4809349"/>
            <a:ext cx="1623060" cy="1092200"/>
          </a:xfrm>
          <a:prstGeom prst="ellips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直角三角形 243">
            <a:extLst>
              <a:ext uri="{FF2B5EF4-FFF2-40B4-BE49-F238E27FC236}">
                <a16:creationId xmlns:a16="http://schemas.microsoft.com/office/drawing/2014/main" id="{4C838E06-9D38-4473-B441-F3AD6673384A}"/>
              </a:ext>
            </a:extLst>
          </p:cNvPr>
          <p:cNvSpPr/>
          <p:nvPr/>
        </p:nvSpPr>
        <p:spPr>
          <a:xfrm>
            <a:off x="2705728" y="4662508"/>
            <a:ext cx="424470" cy="1050457"/>
          </a:xfrm>
          <a:prstGeom prst="rtTriangl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直角三角形 244">
            <a:extLst>
              <a:ext uri="{FF2B5EF4-FFF2-40B4-BE49-F238E27FC236}">
                <a16:creationId xmlns:a16="http://schemas.microsoft.com/office/drawing/2014/main" id="{89B215D8-9FB5-4AB7-87AE-2811587D4E46}"/>
              </a:ext>
            </a:extLst>
          </p:cNvPr>
          <p:cNvSpPr/>
          <p:nvPr/>
        </p:nvSpPr>
        <p:spPr>
          <a:xfrm flipH="1">
            <a:off x="1124578" y="4662508"/>
            <a:ext cx="424470" cy="1050457"/>
          </a:xfrm>
          <a:prstGeom prst="rtTriangl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楕円 245">
            <a:extLst>
              <a:ext uri="{FF2B5EF4-FFF2-40B4-BE49-F238E27FC236}">
                <a16:creationId xmlns:a16="http://schemas.microsoft.com/office/drawing/2014/main" id="{82E6A707-13D7-4E16-87C8-742B7FF3E63E}"/>
              </a:ext>
            </a:extLst>
          </p:cNvPr>
          <p:cNvSpPr/>
          <p:nvPr/>
        </p:nvSpPr>
        <p:spPr>
          <a:xfrm rot="20480296">
            <a:off x="2416450" y="5496311"/>
            <a:ext cx="641350" cy="317500"/>
          </a:xfrm>
          <a:prstGeom prst="ellips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楕円 246">
            <a:extLst>
              <a:ext uri="{FF2B5EF4-FFF2-40B4-BE49-F238E27FC236}">
                <a16:creationId xmlns:a16="http://schemas.microsoft.com/office/drawing/2014/main" id="{471A18C2-F28B-45A5-B98E-9CB63489F4BD}"/>
              </a:ext>
            </a:extLst>
          </p:cNvPr>
          <p:cNvSpPr/>
          <p:nvPr/>
        </p:nvSpPr>
        <p:spPr>
          <a:xfrm rot="1119704" flipH="1">
            <a:off x="1166203" y="5506312"/>
            <a:ext cx="641350" cy="317500"/>
          </a:xfrm>
          <a:prstGeom prst="ellips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円弧 239">
            <a:extLst>
              <a:ext uri="{FF2B5EF4-FFF2-40B4-BE49-F238E27FC236}">
                <a16:creationId xmlns:a16="http://schemas.microsoft.com/office/drawing/2014/main" id="{E2F51E31-08ED-4157-B677-C7E4275E6607}"/>
              </a:ext>
            </a:extLst>
          </p:cNvPr>
          <p:cNvSpPr/>
          <p:nvPr/>
        </p:nvSpPr>
        <p:spPr>
          <a:xfrm rot="21111668">
            <a:off x="1230283" y="4539011"/>
            <a:ext cx="1901240" cy="2473960"/>
          </a:xfrm>
          <a:prstGeom prst="arc">
            <a:avLst>
              <a:gd name="adj1" fmla="val 17716669"/>
              <a:gd name="adj2" fmla="val 123566"/>
            </a:avLst>
          </a:prstGeom>
          <a:ln w="104775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1" name="円弧 240">
            <a:extLst>
              <a:ext uri="{FF2B5EF4-FFF2-40B4-BE49-F238E27FC236}">
                <a16:creationId xmlns:a16="http://schemas.microsoft.com/office/drawing/2014/main" id="{82277E04-CB11-4C64-BF5C-80DBD46F8C1B}"/>
              </a:ext>
            </a:extLst>
          </p:cNvPr>
          <p:cNvSpPr/>
          <p:nvPr/>
        </p:nvSpPr>
        <p:spPr>
          <a:xfrm rot="488332" flipH="1">
            <a:off x="1137614" y="4539011"/>
            <a:ext cx="1901240" cy="2473960"/>
          </a:xfrm>
          <a:prstGeom prst="arc">
            <a:avLst>
              <a:gd name="adj1" fmla="val 17716669"/>
              <a:gd name="adj2" fmla="val 123566"/>
            </a:avLst>
          </a:prstGeom>
          <a:ln w="104775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円弧 236">
            <a:extLst>
              <a:ext uri="{FF2B5EF4-FFF2-40B4-BE49-F238E27FC236}">
                <a16:creationId xmlns:a16="http://schemas.microsoft.com/office/drawing/2014/main" id="{227B1FE3-1D38-4DAF-B9CF-8705D12EF9C2}"/>
              </a:ext>
            </a:extLst>
          </p:cNvPr>
          <p:cNvSpPr/>
          <p:nvPr/>
        </p:nvSpPr>
        <p:spPr>
          <a:xfrm rot="7164530">
            <a:off x="598428" y="3211788"/>
            <a:ext cx="1901240" cy="3098095"/>
          </a:xfrm>
          <a:prstGeom prst="arc">
            <a:avLst>
              <a:gd name="adj1" fmla="val 18278468"/>
              <a:gd name="adj2" fmla="val 21050516"/>
            </a:avLst>
          </a:prstGeom>
          <a:ln w="177800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8" name="円弧 237">
            <a:extLst>
              <a:ext uri="{FF2B5EF4-FFF2-40B4-BE49-F238E27FC236}">
                <a16:creationId xmlns:a16="http://schemas.microsoft.com/office/drawing/2014/main" id="{311CB78B-1FFE-4924-8F0A-26FD9C4117FB}"/>
              </a:ext>
            </a:extLst>
          </p:cNvPr>
          <p:cNvSpPr/>
          <p:nvPr/>
        </p:nvSpPr>
        <p:spPr>
          <a:xfrm rot="14435470" flipH="1">
            <a:off x="1786505" y="3211788"/>
            <a:ext cx="1901240" cy="3098095"/>
          </a:xfrm>
          <a:prstGeom prst="arc">
            <a:avLst>
              <a:gd name="adj1" fmla="val 18278468"/>
              <a:gd name="adj2" fmla="val 21050516"/>
            </a:avLst>
          </a:prstGeom>
          <a:ln w="177800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3" name="正方形/長方形 232">
            <a:extLst>
              <a:ext uri="{FF2B5EF4-FFF2-40B4-BE49-F238E27FC236}">
                <a16:creationId xmlns:a16="http://schemas.microsoft.com/office/drawing/2014/main" id="{EF187D75-1CAC-452B-8C43-E9CA6800B9CB}"/>
              </a:ext>
            </a:extLst>
          </p:cNvPr>
          <p:cNvSpPr/>
          <p:nvPr/>
        </p:nvSpPr>
        <p:spPr>
          <a:xfrm>
            <a:off x="1941386" y="2736576"/>
            <a:ext cx="354900" cy="360119"/>
          </a:xfrm>
          <a:prstGeom prst="rect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台形 233">
            <a:extLst>
              <a:ext uri="{FF2B5EF4-FFF2-40B4-BE49-F238E27FC236}">
                <a16:creationId xmlns:a16="http://schemas.microsoft.com/office/drawing/2014/main" id="{7D4C183B-8016-451E-BA5D-669D6B5AEF42}"/>
              </a:ext>
            </a:extLst>
          </p:cNvPr>
          <p:cNvSpPr/>
          <p:nvPr/>
        </p:nvSpPr>
        <p:spPr>
          <a:xfrm rot="10800000">
            <a:off x="1881248" y="2855472"/>
            <a:ext cx="496184" cy="182504"/>
          </a:xfrm>
          <a:prstGeom prst="trapezoid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台形 64">
            <a:extLst>
              <a:ext uri="{FF2B5EF4-FFF2-40B4-BE49-F238E27FC236}">
                <a16:creationId xmlns:a16="http://schemas.microsoft.com/office/drawing/2014/main" id="{81AF6C51-21C0-4CFD-BEEC-5162FB9B8BAD}"/>
              </a:ext>
            </a:extLst>
          </p:cNvPr>
          <p:cNvSpPr/>
          <p:nvPr/>
        </p:nvSpPr>
        <p:spPr>
          <a:xfrm>
            <a:off x="1535422" y="2994531"/>
            <a:ext cx="1165225" cy="1651000"/>
          </a:xfrm>
          <a:custGeom>
            <a:avLst/>
            <a:gdLst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65225 w 1165225"/>
              <a:gd name="connsiteY3" fmla="*/ 1651000 h 1651000"/>
              <a:gd name="connsiteX4" fmla="*/ 0 w 1165225"/>
              <a:gd name="connsiteY4" fmla="*/ 1651000 h 1651000"/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30300 w 1165225"/>
              <a:gd name="connsiteY3" fmla="*/ 812799 h 1651000"/>
              <a:gd name="connsiteX4" fmla="*/ 1165225 w 1165225"/>
              <a:gd name="connsiteY4" fmla="*/ 1651000 h 1651000"/>
              <a:gd name="connsiteX5" fmla="*/ 0 w 1165225"/>
              <a:gd name="connsiteY5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225" h="1651000">
                <a:moveTo>
                  <a:pt x="0" y="1651000"/>
                </a:moveTo>
                <a:lnTo>
                  <a:pt x="69855" y="0"/>
                </a:lnTo>
                <a:lnTo>
                  <a:pt x="1095370" y="0"/>
                </a:lnTo>
                <a:lnTo>
                  <a:pt x="1130300" y="812799"/>
                </a:lnTo>
                <a:lnTo>
                  <a:pt x="1165225" y="1651000"/>
                </a:lnTo>
                <a:lnTo>
                  <a:pt x="0" y="16510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楕円 65">
            <a:extLst>
              <a:ext uri="{FF2B5EF4-FFF2-40B4-BE49-F238E27FC236}">
                <a16:creationId xmlns:a16="http://schemas.microsoft.com/office/drawing/2014/main" id="{F27848FD-01C8-4911-9982-869683B91A93}"/>
              </a:ext>
            </a:extLst>
          </p:cNvPr>
          <p:cNvSpPr/>
          <p:nvPr/>
        </p:nvSpPr>
        <p:spPr>
          <a:xfrm flipH="1">
            <a:off x="1549639" y="2994531"/>
            <a:ext cx="215765" cy="1651000"/>
          </a:xfrm>
          <a:custGeom>
            <a:avLst/>
            <a:gdLst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0 w 431530"/>
              <a:gd name="connsiteY4" fmla="*/ 82550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91440 w 431530"/>
              <a:gd name="connsiteY4" fmla="*/ 91694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0" fmla="*/ 0 w 215765"/>
              <a:gd name="connsiteY0" fmla="*/ 0 h 1651000"/>
              <a:gd name="connsiteX1" fmla="*/ 215765 w 215765"/>
              <a:gd name="connsiteY1" fmla="*/ 825500 h 1651000"/>
              <a:gd name="connsiteX2" fmla="*/ 0 w 215765"/>
              <a:gd name="connsiteY2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765" h="1651000">
                <a:moveTo>
                  <a:pt x="0" y="0"/>
                </a:moveTo>
                <a:cubicBezTo>
                  <a:pt x="119164" y="0"/>
                  <a:pt x="215765" y="369589"/>
                  <a:pt x="215765" y="825500"/>
                </a:cubicBezTo>
                <a:cubicBezTo>
                  <a:pt x="215765" y="1281411"/>
                  <a:pt x="119164" y="1651000"/>
                  <a:pt x="0" y="1651000"/>
                </a:cubicBezTo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楕円 65">
            <a:extLst>
              <a:ext uri="{FF2B5EF4-FFF2-40B4-BE49-F238E27FC236}">
                <a16:creationId xmlns:a16="http://schemas.microsoft.com/office/drawing/2014/main" id="{422C4F79-F1E2-4BE0-A476-4B72397AB26F}"/>
              </a:ext>
            </a:extLst>
          </p:cNvPr>
          <p:cNvSpPr/>
          <p:nvPr/>
        </p:nvSpPr>
        <p:spPr>
          <a:xfrm>
            <a:off x="2470661" y="2994531"/>
            <a:ext cx="215765" cy="1651000"/>
          </a:xfrm>
          <a:custGeom>
            <a:avLst/>
            <a:gdLst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0 w 431530"/>
              <a:gd name="connsiteY4" fmla="*/ 82550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91440 w 431530"/>
              <a:gd name="connsiteY4" fmla="*/ 91694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0" fmla="*/ 0 w 215765"/>
              <a:gd name="connsiteY0" fmla="*/ 0 h 1651000"/>
              <a:gd name="connsiteX1" fmla="*/ 215765 w 215765"/>
              <a:gd name="connsiteY1" fmla="*/ 825500 h 1651000"/>
              <a:gd name="connsiteX2" fmla="*/ 0 w 215765"/>
              <a:gd name="connsiteY2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765" h="1651000">
                <a:moveTo>
                  <a:pt x="0" y="0"/>
                </a:moveTo>
                <a:cubicBezTo>
                  <a:pt x="119164" y="0"/>
                  <a:pt x="215765" y="369589"/>
                  <a:pt x="215765" y="825500"/>
                </a:cubicBezTo>
                <a:cubicBezTo>
                  <a:pt x="215765" y="1281411"/>
                  <a:pt x="119164" y="1651000"/>
                  <a:pt x="0" y="1651000"/>
                </a:cubicBezTo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楕円 227">
            <a:extLst>
              <a:ext uri="{FF2B5EF4-FFF2-40B4-BE49-F238E27FC236}">
                <a16:creationId xmlns:a16="http://schemas.microsoft.com/office/drawing/2014/main" id="{3CA4EDEE-981B-43D9-B399-EC756B032E36}"/>
              </a:ext>
            </a:extLst>
          </p:cNvPr>
          <p:cNvSpPr/>
          <p:nvPr/>
        </p:nvSpPr>
        <p:spPr>
          <a:xfrm rot="19953313">
            <a:off x="1805549" y="2963933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楕円 228">
            <a:extLst>
              <a:ext uri="{FF2B5EF4-FFF2-40B4-BE49-F238E27FC236}">
                <a16:creationId xmlns:a16="http://schemas.microsoft.com/office/drawing/2014/main" id="{B0F2BA32-DFDD-4D19-9AAA-74614C6685CF}"/>
              </a:ext>
            </a:extLst>
          </p:cNvPr>
          <p:cNvSpPr/>
          <p:nvPr/>
        </p:nvSpPr>
        <p:spPr>
          <a:xfrm rot="1646687" flipH="1">
            <a:off x="2051771" y="2963932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二等辺三角形 225">
            <a:extLst>
              <a:ext uri="{FF2B5EF4-FFF2-40B4-BE49-F238E27FC236}">
                <a16:creationId xmlns:a16="http://schemas.microsoft.com/office/drawing/2014/main" id="{37A891B5-6D10-4998-9040-E0E9794023BD}"/>
              </a:ext>
            </a:extLst>
          </p:cNvPr>
          <p:cNvSpPr/>
          <p:nvPr/>
        </p:nvSpPr>
        <p:spPr>
          <a:xfrm rot="20649556">
            <a:off x="2122239" y="3472584"/>
            <a:ext cx="200012" cy="294640"/>
          </a:xfrm>
          <a:prstGeom prst="triangle">
            <a:avLst/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二等辺三角形 226">
            <a:extLst>
              <a:ext uri="{FF2B5EF4-FFF2-40B4-BE49-F238E27FC236}">
                <a16:creationId xmlns:a16="http://schemas.microsoft.com/office/drawing/2014/main" id="{A738AEF5-64EF-4643-B148-A3A0993D32BA}"/>
              </a:ext>
            </a:extLst>
          </p:cNvPr>
          <p:cNvSpPr/>
          <p:nvPr/>
        </p:nvSpPr>
        <p:spPr>
          <a:xfrm rot="10004269">
            <a:off x="2184066" y="3753019"/>
            <a:ext cx="197504" cy="193890"/>
          </a:xfrm>
          <a:prstGeom prst="triangle">
            <a:avLst>
              <a:gd name="adj" fmla="val 59990"/>
            </a:avLst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二等辺三角形 223">
            <a:extLst>
              <a:ext uri="{FF2B5EF4-FFF2-40B4-BE49-F238E27FC236}">
                <a16:creationId xmlns:a16="http://schemas.microsoft.com/office/drawing/2014/main" id="{532C762D-530B-4B29-908D-1A572A886B3B}"/>
              </a:ext>
            </a:extLst>
          </p:cNvPr>
          <p:cNvSpPr/>
          <p:nvPr/>
        </p:nvSpPr>
        <p:spPr>
          <a:xfrm rot="950444" flipH="1">
            <a:off x="1921351" y="3472584"/>
            <a:ext cx="200012" cy="294640"/>
          </a:xfrm>
          <a:prstGeom prst="triangle">
            <a:avLst/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二等辺三角形 224">
            <a:extLst>
              <a:ext uri="{FF2B5EF4-FFF2-40B4-BE49-F238E27FC236}">
                <a16:creationId xmlns:a16="http://schemas.microsoft.com/office/drawing/2014/main" id="{3D022183-5E3D-4DB1-94FC-C51D2558FCBF}"/>
              </a:ext>
            </a:extLst>
          </p:cNvPr>
          <p:cNvSpPr/>
          <p:nvPr/>
        </p:nvSpPr>
        <p:spPr>
          <a:xfrm rot="11595731" flipH="1">
            <a:off x="1862032" y="3753019"/>
            <a:ext cx="197504" cy="193890"/>
          </a:xfrm>
          <a:prstGeom prst="triangle">
            <a:avLst>
              <a:gd name="adj" fmla="val 59990"/>
            </a:avLst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四角形: 角を丸くする 196">
            <a:extLst>
              <a:ext uri="{FF2B5EF4-FFF2-40B4-BE49-F238E27FC236}">
                <a16:creationId xmlns:a16="http://schemas.microsoft.com/office/drawing/2014/main" id="{B5F98499-5A00-4522-9B8A-CD9B984C900F}"/>
              </a:ext>
            </a:extLst>
          </p:cNvPr>
          <p:cNvSpPr/>
          <p:nvPr/>
        </p:nvSpPr>
        <p:spPr>
          <a:xfrm>
            <a:off x="2041255" y="3425431"/>
            <a:ext cx="175637" cy="146050"/>
          </a:xfrm>
          <a:prstGeom prst="roundRect">
            <a:avLst/>
          </a:prstGeom>
          <a:solidFill>
            <a:srgbClr val="4A92E2"/>
          </a:solidFill>
          <a:ln w="25400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正方形/長方形 197">
            <a:extLst>
              <a:ext uri="{FF2B5EF4-FFF2-40B4-BE49-F238E27FC236}">
                <a16:creationId xmlns:a16="http://schemas.microsoft.com/office/drawing/2014/main" id="{33D667E3-96A6-478A-B097-3DD64624D7AE}"/>
              </a:ext>
            </a:extLst>
          </p:cNvPr>
          <p:cNvSpPr/>
          <p:nvPr/>
        </p:nvSpPr>
        <p:spPr>
          <a:xfrm>
            <a:off x="1765333" y="2974451"/>
            <a:ext cx="714651" cy="194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正方形/長方形 198">
            <a:extLst>
              <a:ext uri="{FF2B5EF4-FFF2-40B4-BE49-F238E27FC236}">
                <a16:creationId xmlns:a16="http://schemas.microsoft.com/office/drawing/2014/main" id="{1798CA08-B283-4777-9EB5-E5443D2D3D4B}"/>
              </a:ext>
            </a:extLst>
          </p:cNvPr>
          <p:cNvSpPr/>
          <p:nvPr/>
        </p:nvSpPr>
        <p:spPr>
          <a:xfrm rot="5400000">
            <a:off x="1936607" y="3116992"/>
            <a:ext cx="363528" cy="205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二等辺三角形 215">
            <a:extLst>
              <a:ext uri="{FF2B5EF4-FFF2-40B4-BE49-F238E27FC236}">
                <a16:creationId xmlns:a16="http://schemas.microsoft.com/office/drawing/2014/main" id="{0EB15770-E9D4-4494-A97C-133C948EF4CE}"/>
              </a:ext>
            </a:extLst>
          </p:cNvPr>
          <p:cNvSpPr/>
          <p:nvPr/>
        </p:nvSpPr>
        <p:spPr>
          <a:xfrm rot="12724613">
            <a:off x="2179037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二等辺三角形 216">
            <a:extLst>
              <a:ext uri="{FF2B5EF4-FFF2-40B4-BE49-F238E27FC236}">
                <a16:creationId xmlns:a16="http://schemas.microsoft.com/office/drawing/2014/main" id="{D66E257A-F90C-4F09-84FD-73D9C6E4B74D}"/>
              </a:ext>
            </a:extLst>
          </p:cNvPr>
          <p:cNvSpPr/>
          <p:nvPr/>
        </p:nvSpPr>
        <p:spPr>
          <a:xfrm rot="12724613">
            <a:off x="2147208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正方形/長方形 35">
            <a:extLst>
              <a:ext uri="{FF2B5EF4-FFF2-40B4-BE49-F238E27FC236}">
                <a16:creationId xmlns:a16="http://schemas.microsoft.com/office/drawing/2014/main" id="{C21B938A-ED87-4A85-AC9F-7FEA06FF999D}"/>
              </a:ext>
            </a:extLst>
          </p:cNvPr>
          <p:cNvSpPr/>
          <p:nvPr/>
        </p:nvSpPr>
        <p:spPr>
          <a:xfrm rot="1800000">
            <a:off x="2307757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楕円 36">
            <a:extLst>
              <a:ext uri="{FF2B5EF4-FFF2-40B4-BE49-F238E27FC236}">
                <a16:creationId xmlns:a16="http://schemas.microsoft.com/office/drawing/2014/main" id="{D9FFF895-4684-43B9-83F7-B8687C4166F9}"/>
              </a:ext>
            </a:extLst>
          </p:cNvPr>
          <p:cNvSpPr/>
          <p:nvPr/>
        </p:nvSpPr>
        <p:spPr>
          <a:xfrm rot="1427996">
            <a:off x="225556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楕円 47">
            <a:extLst>
              <a:ext uri="{FF2B5EF4-FFF2-40B4-BE49-F238E27FC236}">
                <a16:creationId xmlns:a16="http://schemas.microsoft.com/office/drawing/2014/main" id="{58580C15-5E3E-4032-AE24-70B4E9965238}"/>
              </a:ext>
            </a:extLst>
          </p:cNvPr>
          <p:cNvSpPr/>
          <p:nvPr/>
        </p:nvSpPr>
        <p:spPr>
          <a:xfrm rot="1031150" flipH="1">
            <a:off x="2236099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1" name="楕円 47">
            <a:extLst>
              <a:ext uri="{FF2B5EF4-FFF2-40B4-BE49-F238E27FC236}">
                <a16:creationId xmlns:a16="http://schemas.microsoft.com/office/drawing/2014/main" id="{76FAA03E-BF07-40C6-A462-350DC5E9E2CF}"/>
              </a:ext>
            </a:extLst>
          </p:cNvPr>
          <p:cNvSpPr/>
          <p:nvPr/>
        </p:nvSpPr>
        <p:spPr>
          <a:xfrm rot="2614894">
            <a:off x="234909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2" name="楕円 47">
            <a:extLst>
              <a:ext uri="{FF2B5EF4-FFF2-40B4-BE49-F238E27FC236}">
                <a16:creationId xmlns:a16="http://schemas.microsoft.com/office/drawing/2014/main" id="{3D9F6B69-0DBC-4D3C-920B-BB7DDA6E8DFB}"/>
              </a:ext>
            </a:extLst>
          </p:cNvPr>
          <p:cNvSpPr/>
          <p:nvPr/>
        </p:nvSpPr>
        <p:spPr>
          <a:xfrm rot="2614894">
            <a:off x="2376650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3" name="楕円 51">
            <a:extLst>
              <a:ext uri="{FF2B5EF4-FFF2-40B4-BE49-F238E27FC236}">
                <a16:creationId xmlns:a16="http://schemas.microsoft.com/office/drawing/2014/main" id="{75E44929-C8A2-42FB-9FAE-228F0B6F97D1}"/>
              </a:ext>
            </a:extLst>
          </p:cNvPr>
          <p:cNvSpPr/>
          <p:nvPr/>
        </p:nvSpPr>
        <p:spPr>
          <a:xfrm rot="1555475">
            <a:off x="2303165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二等辺三角形 207">
            <a:extLst>
              <a:ext uri="{FF2B5EF4-FFF2-40B4-BE49-F238E27FC236}">
                <a16:creationId xmlns:a16="http://schemas.microsoft.com/office/drawing/2014/main" id="{AA8BAFAD-BC0B-4F8A-A6D4-F65E5C648C2C}"/>
              </a:ext>
            </a:extLst>
          </p:cNvPr>
          <p:cNvSpPr/>
          <p:nvPr/>
        </p:nvSpPr>
        <p:spPr>
          <a:xfrm rot="8875387" flipH="1">
            <a:off x="1865944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二等辺三角形 208">
            <a:extLst>
              <a:ext uri="{FF2B5EF4-FFF2-40B4-BE49-F238E27FC236}">
                <a16:creationId xmlns:a16="http://schemas.microsoft.com/office/drawing/2014/main" id="{81762DB6-C75C-4990-AF36-3B54C9C48D3E}"/>
              </a:ext>
            </a:extLst>
          </p:cNvPr>
          <p:cNvSpPr/>
          <p:nvPr/>
        </p:nvSpPr>
        <p:spPr>
          <a:xfrm rot="8875387" flipH="1">
            <a:off x="1897773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正方形/長方形 35">
            <a:extLst>
              <a:ext uri="{FF2B5EF4-FFF2-40B4-BE49-F238E27FC236}">
                <a16:creationId xmlns:a16="http://schemas.microsoft.com/office/drawing/2014/main" id="{15087EF0-19BA-4E92-BE80-6BAEA8C1F6EC}"/>
              </a:ext>
            </a:extLst>
          </p:cNvPr>
          <p:cNvSpPr/>
          <p:nvPr/>
        </p:nvSpPr>
        <p:spPr>
          <a:xfrm rot="19800000" flipH="1">
            <a:off x="1741293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楕円 36">
            <a:extLst>
              <a:ext uri="{FF2B5EF4-FFF2-40B4-BE49-F238E27FC236}">
                <a16:creationId xmlns:a16="http://schemas.microsoft.com/office/drawing/2014/main" id="{BE34F33A-BC5C-4B1A-8FE4-7654031A0D22}"/>
              </a:ext>
            </a:extLst>
          </p:cNvPr>
          <p:cNvSpPr/>
          <p:nvPr/>
        </p:nvSpPr>
        <p:spPr>
          <a:xfrm rot="20172004" flipH="1">
            <a:off x="180042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楕円 47">
            <a:extLst>
              <a:ext uri="{FF2B5EF4-FFF2-40B4-BE49-F238E27FC236}">
                <a16:creationId xmlns:a16="http://schemas.microsoft.com/office/drawing/2014/main" id="{F6E01C3B-894C-46DF-85C7-161C9B2F6CF4}"/>
              </a:ext>
            </a:extLst>
          </p:cNvPr>
          <p:cNvSpPr/>
          <p:nvPr/>
        </p:nvSpPr>
        <p:spPr>
          <a:xfrm rot="20568850">
            <a:off x="1894112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3" name="楕円 47">
            <a:extLst>
              <a:ext uri="{FF2B5EF4-FFF2-40B4-BE49-F238E27FC236}">
                <a16:creationId xmlns:a16="http://schemas.microsoft.com/office/drawing/2014/main" id="{58F0149C-0249-48AA-AC5A-D49D793E3062}"/>
              </a:ext>
            </a:extLst>
          </p:cNvPr>
          <p:cNvSpPr/>
          <p:nvPr/>
        </p:nvSpPr>
        <p:spPr>
          <a:xfrm rot="18985106" flipH="1">
            <a:off x="181572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4" name="楕円 47">
            <a:extLst>
              <a:ext uri="{FF2B5EF4-FFF2-40B4-BE49-F238E27FC236}">
                <a16:creationId xmlns:a16="http://schemas.microsoft.com/office/drawing/2014/main" id="{6A1083D5-A4CD-42D5-833E-D98B9B4C8796}"/>
              </a:ext>
            </a:extLst>
          </p:cNvPr>
          <p:cNvSpPr/>
          <p:nvPr/>
        </p:nvSpPr>
        <p:spPr>
          <a:xfrm rot="18985106" flipH="1">
            <a:off x="1801345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5" name="楕円 51">
            <a:extLst>
              <a:ext uri="{FF2B5EF4-FFF2-40B4-BE49-F238E27FC236}">
                <a16:creationId xmlns:a16="http://schemas.microsoft.com/office/drawing/2014/main" id="{F5C41449-F8C7-4B48-BEAE-89ED0329DABC}"/>
              </a:ext>
            </a:extLst>
          </p:cNvPr>
          <p:cNvSpPr/>
          <p:nvPr/>
        </p:nvSpPr>
        <p:spPr>
          <a:xfrm rot="20044525" flipH="1">
            <a:off x="1639668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円弧 205">
            <a:extLst>
              <a:ext uri="{FF2B5EF4-FFF2-40B4-BE49-F238E27FC236}">
                <a16:creationId xmlns:a16="http://schemas.microsoft.com/office/drawing/2014/main" id="{471A7A17-1A08-4D94-B6C7-C1213733F34F}"/>
              </a:ext>
            </a:extLst>
          </p:cNvPr>
          <p:cNvSpPr/>
          <p:nvPr/>
        </p:nvSpPr>
        <p:spPr>
          <a:xfrm rot="5596267">
            <a:off x="1597813" y="2337491"/>
            <a:ext cx="1094725" cy="805585"/>
          </a:xfrm>
          <a:prstGeom prst="arc">
            <a:avLst>
              <a:gd name="adj1" fmla="val 17576158"/>
              <a:gd name="adj2" fmla="val 19696878"/>
            </a:avLst>
          </a:prstGeom>
          <a:ln w="85725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円弧 206">
            <a:extLst>
              <a:ext uri="{FF2B5EF4-FFF2-40B4-BE49-F238E27FC236}">
                <a16:creationId xmlns:a16="http://schemas.microsoft.com/office/drawing/2014/main" id="{4AF65E17-2FA3-458C-804D-BCB0AAFB2F6B}"/>
              </a:ext>
            </a:extLst>
          </p:cNvPr>
          <p:cNvSpPr/>
          <p:nvPr/>
        </p:nvSpPr>
        <p:spPr>
          <a:xfrm rot="6592279">
            <a:off x="1552922" y="2452679"/>
            <a:ext cx="1094725" cy="805585"/>
          </a:xfrm>
          <a:prstGeom prst="arc">
            <a:avLst>
              <a:gd name="adj1" fmla="val 17576158"/>
              <a:gd name="adj2" fmla="val 19747743"/>
            </a:avLst>
          </a:prstGeom>
          <a:ln w="82550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円弧 203">
            <a:extLst>
              <a:ext uri="{FF2B5EF4-FFF2-40B4-BE49-F238E27FC236}">
                <a16:creationId xmlns:a16="http://schemas.microsoft.com/office/drawing/2014/main" id="{80531864-A282-42EC-A85C-D45DF6E4DDC1}"/>
              </a:ext>
            </a:extLst>
          </p:cNvPr>
          <p:cNvSpPr/>
          <p:nvPr/>
        </p:nvSpPr>
        <p:spPr>
          <a:xfrm rot="16003733" flipH="1">
            <a:off x="1537642" y="2339307"/>
            <a:ext cx="1094725" cy="805585"/>
          </a:xfrm>
          <a:prstGeom prst="arc">
            <a:avLst>
              <a:gd name="adj1" fmla="val 17576158"/>
              <a:gd name="adj2" fmla="val 19696878"/>
            </a:avLst>
          </a:prstGeom>
          <a:ln w="85725" cap="rnd">
            <a:solidFill>
              <a:schemeClr val="bg1">
                <a:lumMod val="9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円弧 204">
            <a:extLst>
              <a:ext uri="{FF2B5EF4-FFF2-40B4-BE49-F238E27FC236}">
                <a16:creationId xmlns:a16="http://schemas.microsoft.com/office/drawing/2014/main" id="{79782913-468A-40E3-ABAF-378CDF9E647D}"/>
              </a:ext>
            </a:extLst>
          </p:cNvPr>
          <p:cNvSpPr/>
          <p:nvPr/>
        </p:nvSpPr>
        <p:spPr>
          <a:xfrm rot="15007721" flipH="1">
            <a:off x="1582533" y="2454495"/>
            <a:ext cx="1094725" cy="805585"/>
          </a:xfrm>
          <a:prstGeom prst="arc">
            <a:avLst>
              <a:gd name="adj1" fmla="val 17576158"/>
              <a:gd name="adj2" fmla="val 19747743"/>
            </a:avLst>
          </a:prstGeom>
          <a:ln w="82550" cap="rnd">
            <a:solidFill>
              <a:schemeClr val="bg1">
                <a:lumMod val="9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533379"/>
      </p:ext>
    </p:extLst>
  </p:cSld>
  <p:clrMapOvr>
    <a:masterClrMapping/>
  </p:clrMapOvr>
  <p:transition spd="slow" advClick="0" advTm="1000"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二等辺三角形 167">
            <a:extLst>
              <a:ext uri="{FF2B5EF4-FFF2-40B4-BE49-F238E27FC236}">
                <a16:creationId xmlns:a16="http://schemas.microsoft.com/office/drawing/2014/main" id="{D15C4E9F-8B71-4B96-860F-7F8B7C025271}"/>
              </a:ext>
            </a:extLst>
          </p:cNvPr>
          <p:cNvSpPr/>
          <p:nvPr/>
        </p:nvSpPr>
        <p:spPr>
          <a:xfrm rot="10800000">
            <a:off x="1681469" y="593775"/>
            <a:ext cx="873762" cy="689429"/>
          </a:xfrm>
          <a:prstGeom prst="triangl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弧 168">
            <a:extLst>
              <a:ext uri="{FF2B5EF4-FFF2-40B4-BE49-F238E27FC236}">
                <a16:creationId xmlns:a16="http://schemas.microsoft.com/office/drawing/2014/main" id="{A2552FFB-1BBC-4B5A-9CD8-719DE36E176E}"/>
              </a:ext>
            </a:extLst>
          </p:cNvPr>
          <p:cNvSpPr/>
          <p:nvPr/>
        </p:nvSpPr>
        <p:spPr>
          <a:xfrm rot="201593" flipH="1">
            <a:off x="2507377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二等辺三角形 169">
            <a:extLst>
              <a:ext uri="{FF2B5EF4-FFF2-40B4-BE49-F238E27FC236}">
                <a16:creationId xmlns:a16="http://schemas.microsoft.com/office/drawing/2014/main" id="{CF0A056D-A01A-4B08-ADED-E3F4DB929419}"/>
              </a:ext>
            </a:extLst>
          </p:cNvPr>
          <p:cNvSpPr/>
          <p:nvPr/>
        </p:nvSpPr>
        <p:spPr>
          <a:xfrm rot="10800000">
            <a:off x="2509512" y="593773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弧 170">
            <a:extLst>
              <a:ext uri="{FF2B5EF4-FFF2-40B4-BE49-F238E27FC236}">
                <a16:creationId xmlns:a16="http://schemas.microsoft.com/office/drawing/2014/main" id="{C245CB41-8251-4D7C-8360-220EC54245E9}"/>
              </a:ext>
            </a:extLst>
          </p:cNvPr>
          <p:cNvSpPr/>
          <p:nvPr/>
        </p:nvSpPr>
        <p:spPr>
          <a:xfrm rot="21398407">
            <a:off x="1116726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二等辺三角形 171">
            <a:extLst>
              <a:ext uri="{FF2B5EF4-FFF2-40B4-BE49-F238E27FC236}">
                <a16:creationId xmlns:a16="http://schemas.microsoft.com/office/drawing/2014/main" id="{3B7CC469-FE46-4621-B625-E2329C5E0588}"/>
              </a:ext>
            </a:extLst>
          </p:cNvPr>
          <p:cNvSpPr/>
          <p:nvPr/>
        </p:nvSpPr>
        <p:spPr>
          <a:xfrm rot="10800000" flipH="1">
            <a:off x="1061709" y="593774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二等辺三角形 305">
            <a:extLst>
              <a:ext uri="{FF2B5EF4-FFF2-40B4-BE49-F238E27FC236}">
                <a16:creationId xmlns:a16="http://schemas.microsoft.com/office/drawing/2014/main" id="{6EE690BB-78B0-4A97-BBC7-4A6163513E31}"/>
              </a:ext>
            </a:extLst>
          </p:cNvPr>
          <p:cNvSpPr/>
          <p:nvPr/>
        </p:nvSpPr>
        <p:spPr>
          <a:xfrm rot="10800000">
            <a:off x="3029785" y="796966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二等辺三角形 306">
            <a:extLst>
              <a:ext uri="{FF2B5EF4-FFF2-40B4-BE49-F238E27FC236}">
                <a16:creationId xmlns:a16="http://schemas.microsoft.com/office/drawing/2014/main" id="{43D25E02-CF54-4134-9E01-CB1524780D6E}"/>
              </a:ext>
            </a:extLst>
          </p:cNvPr>
          <p:cNvSpPr/>
          <p:nvPr/>
        </p:nvSpPr>
        <p:spPr>
          <a:xfrm rot="11721489">
            <a:off x="3116703" y="1037128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4" name="二等辺三角形 303">
            <a:extLst>
              <a:ext uri="{FF2B5EF4-FFF2-40B4-BE49-F238E27FC236}">
                <a16:creationId xmlns:a16="http://schemas.microsoft.com/office/drawing/2014/main" id="{CBC2457D-BB5E-404F-B5A5-3695A0D04085}"/>
              </a:ext>
            </a:extLst>
          </p:cNvPr>
          <p:cNvSpPr/>
          <p:nvPr/>
        </p:nvSpPr>
        <p:spPr>
          <a:xfrm rot="10800000" flipH="1">
            <a:off x="933392" y="796965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304">
            <a:extLst>
              <a:ext uri="{FF2B5EF4-FFF2-40B4-BE49-F238E27FC236}">
                <a16:creationId xmlns:a16="http://schemas.microsoft.com/office/drawing/2014/main" id="{CCEC859C-0F1F-4A66-BFA0-FCB744922E67}"/>
              </a:ext>
            </a:extLst>
          </p:cNvPr>
          <p:cNvSpPr/>
          <p:nvPr/>
        </p:nvSpPr>
        <p:spPr>
          <a:xfrm rot="9878511" flipH="1">
            <a:off x="873534" y="1037127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E0EEF024-5033-4ADF-8BA2-D8EE1DDD056B}"/>
              </a:ext>
            </a:extLst>
          </p:cNvPr>
          <p:cNvSpPr/>
          <p:nvPr/>
        </p:nvSpPr>
        <p:spPr>
          <a:xfrm rot="11234124">
            <a:off x="3325207" y="1224467"/>
            <a:ext cx="240168" cy="575202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8" name="円弧 177">
            <a:extLst>
              <a:ext uri="{FF2B5EF4-FFF2-40B4-BE49-F238E27FC236}">
                <a16:creationId xmlns:a16="http://schemas.microsoft.com/office/drawing/2014/main" id="{A55FD608-5DE0-491C-A57F-29C72DF30333}"/>
              </a:ext>
            </a:extLst>
          </p:cNvPr>
          <p:cNvSpPr/>
          <p:nvPr/>
        </p:nvSpPr>
        <p:spPr>
          <a:xfrm rot="945023">
            <a:off x="2237140" y="622381"/>
            <a:ext cx="1197475" cy="100378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円弧 178">
            <a:extLst>
              <a:ext uri="{FF2B5EF4-FFF2-40B4-BE49-F238E27FC236}">
                <a16:creationId xmlns:a16="http://schemas.microsoft.com/office/drawing/2014/main" id="{52299685-5CE9-46AA-A4AC-331564117369}"/>
              </a:ext>
            </a:extLst>
          </p:cNvPr>
          <p:cNvSpPr/>
          <p:nvPr/>
        </p:nvSpPr>
        <p:spPr>
          <a:xfrm rot="895199" flipH="1">
            <a:off x="867709" y="609238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弧 179">
            <a:extLst>
              <a:ext uri="{FF2B5EF4-FFF2-40B4-BE49-F238E27FC236}">
                <a16:creationId xmlns:a16="http://schemas.microsoft.com/office/drawing/2014/main" id="{DDFF96CE-C333-412F-95D2-C0370A055825}"/>
              </a:ext>
            </a:extLst>
          </p:cNvPr>
          <p:cNvSpPr/>
          <p:nvPr/>
        </p:nvSpPr>
        <p:spPr>
          <a:xfrm rot="895199" flipH="1">
            <a:off x="765892" y="752390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57824D7E-A6CE-41AD-9DA5-F623E0A95DB1}"/>
              </a:ext>
            </a:extLst>
          </p:cNvPr>
          <p:cNvSpPr/>
          <p:nvPr/>
        </p:nvSpPr>
        <p:spPr>
          <a:xfrm>
            <a:off x="1000910" y="629039"/>
            <a:ext cx="122252" cy="161459"/>
          </a:xfrm>
          <a:prstGeom prst="ellips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楕円 181">
            <a:extLst>
              <a:ext uri="{FF2B5EF4-FFF2-40B4-BE49-F238E27FC236}">
                <a16:creationId xmlns:a16="http://schemas.microsoft.com/office/drawing/2014/main" id="{33A56AF6-357B-4077-AED5-45552BCF07A2}"/>
              </a:ext>
            </a:extLst>
          </p:cNvPr>
          <p:cNvSpPr/>
          <p:nvPr/>
        </p:nvSpPr>
        <p:spPr>
          <a:xfrm>
            <a:off x="153542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楕円 182">
            <a:extLst>
              <a:ext uri="{FF2B5EF4-FFF2-40B4-BE49-F238E27FC236}">
                <a16:creationId xmlns:a16="http://schemas.microsoft.com/office/drawing/2014/main" id="{90FCC4A4-8A15-419B-BC77-6686039CCD5E}"/>
              </a:ext>
            </a:extLst>
          </p:cNvPr>
          <p:cNvSpPr/>
          <p:nvPr/>
        </p:nvSpPr>
        <p:spPr>
          <a:xfrm>
            <a:off x="245644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楕円 183">
            <a:extLst>
              <a:ext uri="{FF2B5EF4-FFF2-40B4-BE49-F238E27FC236}">
                <a16:creationId xmlns:a16="http://schemas.microsoft.com/office/drawing/2014/main" id="{295C466D-7582-4D33-B150-23F09DBA1ADD}"/>
              </a:ext>
            </a:extLst>
          </p:cNvPr>
          <p:cNvSpPr/>
          <p:nvPr/>
        </p:nvSpPr>
        <p:spPr>
          <a:xfrm rot="20585052">
            <a:off x="1030863" y="2099333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楕円 184">
            <a:extLst>
              <a:ext uri="{FF2B5EF4-FFF2-40B4-BE49-F238E27FC236}">
                <a16:creationId xmlns:a16="http://schemas.microsoft.com/office/drawing/2014/main" id="{76881BB2-E7EE-4F78-8E31-700D2D100D1F}"/>
              </a:ext>
            </a:extLst>
          </p:cNvPr>
          <p:cNvSpPr/>
          <p:nvPr/>
        </p:nvSpPr>
        <p:spPr>
          <a:xfrm rot="1014948" flipH="1">
            <a:off x="3013539" y="2099331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台形 292">
            <a:extLst>
              <a:ext uri="{FF2B5EF4-FFF2-40B4-BE49-F238E27FC236}">
                <a16:creationId xmlns:a16="http://schemas.microsoft.com/office/drawing/2014/main" id="{78287C86-E952-402D-B9D6-52E067B2190F}"/>
              </a:ext>
            </a:extLst>
          </p:cNvPr>
          <p:cNvSpPr/>
          <p:nvPr/>
        </p:nvSpPr>
        <p:spPr>
          <a:xfrm rot="7858654" flipH="1">
            <a:off x="972892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台形 293">
            <a:extLst>
              <a:ext uri="{FF2B5EF4-FFF2-40B4-BE49-F238E27FC236}">
                <a16:creationId xmlns:a16="http://schemas.microsoft.com/office/drawing/2014/main" id="{100B0961-2A6C-4619-B44A-95A852B546A7}"/>
              </a:ext>
            </a:extLst>
          </p:cNvPr>
          <p:cNvSpPr/>
          <p:nvPr/>
        </p:nvSpPr>
        <p:spPr>
          <a:xfrm rot="3769921" flipH="1">
            <a:off x="922204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楕円 294">
            <a:extLst>
              <a:ext uri="{FF2B5EF4-FFF2-40B4-BE49-F238E27FC236}">
                <a16:creationId xmlns:a16="http://schemas.microsoft.com/office/drawing/2014/main" id="{5B0D0775-4FBF-44F2-B6DF-4B7903F786F4}"/>
              </a:ext>
            </a:extLst>
          </p:cNvPr>
          <p:cNvSpPr/>
          <p:nvPr/>
        </p:nvSpPr>
        <p:spPr>
          <a:xfrm flipH="1">
            <a:off x="991899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楕円 296">
            <a:extLst>
              <a:ext uri="{FF2B5EF4-FFF2-40B4-BE49-F238E27FC236}">
                <a16:creationId xmlns:a16="http://schemas.microsoft.com/office/drawing/2014/main" id="{289F4CC0-E4AC-442C-9A2A-141E809D1C30}"/>
              </a:ext>
            </a:extLst>
          </p:cNvPr>
          <p:cNvSpPr/>
          <p:nvPr/>
        </p:nvSpPr>
        <p:spPr>
          <a:xfrm rot="1236733" flipH="1">
            <a:off x="1265799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楕円 297">
            <a:extLst>
              <a:ext uri="{FF2B5EF4-FFF2-40B4-BE49-F238E27FC236}">
                <a16:creationId xmlns:a16="http://schemas.microsoft.com/office/drawing/2014/main" id="{0C7C455B-6B90-4C3D-BA09-6537FE61D4D6}"/>
              </a:ext>
            </a:extLst>
          </p:cNvPr>
          <p:cNvSpPr/>
          <p:nvPr/>
        </p:nvSpPr>
        <p:spPr>
          <a:xfrm rot="1627558" flipH="1">
            <a:off x="1422843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四角形: 角を丸くする 299">
            <a:extLst>
              <a:ext uri="{FF2B5EF4-FFF2-40B4-BE49-F238E27FC236}">
                <a16:creationId xmlns:a16="http://schemas.microsoft.com/office/drawing/2014/main" id="{9BA48F11-786E-4AFB-84D0-309416ED2411}"/>
              </a:ext>
            </a:extLst>
          </p:cNvPr>
          <p:cNvSpPr/>
          <p:nvPr/>
        </p:nvSpPr>
        <p:spPr>
          <a:xfrm rot="19548768" flipH="1">
            <a:off x="1258041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円弧 300">
            <a:extLst>
              <a:ext uri="{FF2B5EF4-FFF2-40B4-BE49-F238E27FC236}">
                <a16:creationId xmlns:a16="http://schemas.microsoft.com/office/drawing/2014/main" id="{F58A56A9-4613-484A-B32C-833231E69175}"/>
              </a:ext>
            </a:extLst>
          </p:cNvPr>
          <p:cNvSpPr/>
          <p:nvPr/>
        </p:nvSpPr>
        <p:spPr>
          <a:xfrm rot="20856138" flipH="1">
            <a:off x="1268004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円弧 301">
            <a:extLst>
              <a:ext uri="{FF2B5EF4-FFF2-40B4-BE49-F238E27FC236}">
                <a16:creationId xmlns:a16="http://schemas.microsoft.com/office/drawing/2014/main" id="{BC7A2432-EE13-48AD-84F9-AC0B5C995646}"/>
              </a:ext>
            </a:extLst>
          </p:cNvPr>
          <p:cNvSpPr/>
          <p:nvPr/>
        </p:nvSpPr>
        <p:spPr>
          <a:xfrm rot="20856138" flipH="1">
            <a:off x="1327264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円弧 302">
            <a:extLst>
              <a:ext uri="{FF2B5EF4-FFF2-40B4-BE49-F238E27FC236}">
                <a16:creationId xmlns:a16="http://schemas.microsoft.com/office/drawing/2014/main" id="{5C3AB0B4-215D-463A-8412-7D466B715517}"/>
              </a:ext>
            </a:extLst>
          </p:cNvPr>
          <p:cNvSpPr/>
          <p:nvPr/>
        </p:nvSpPr>
        <p:spPr>
          <a:xfrm rot="20856138" flipH="1">
            <a:off x="1294160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台形 281">
            <a:extLst>
              <a:ext uri="{FF2B5EF4-FFF2-40B4-BE49-F238E27FC236}">
                <a16:creationId xmlns:a16="http://schemas.microsoft.com/office/drawing/2014/main" id="{A11152FE-ED8E-45C0-950E-1282D68828F9}"/>
              </a:ext>
            </a:extLst>
          </p:cNvPr>
          <p:cNvSpPr/>
          <p:nvPr/>
        </p:nvSpPr>
        <p:spPr>
          <a:xfrm rot="13741346">
            <a:off x="2362313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台形 282">
            <a:extLst>
              <a:ext uri="{FF2B5EF4-FFF2-40B4-BE49-F238E27FC236}">
                <a16:creationId xmlns:a16="http://schemas.microsoft.com/office/drawing/2014/main" id="{6814F42A-BAFC-454F-8806-22509218F290}"/>
              </a:ext>
            </a:extLst>
          </p:cNvPr>
          <p:cNvSpPr/>
          <p:nvPr/>
        </p:nvSpPr>
        <p:spPr>
          <a:xfrm rot="17830079">
            <a:off x="2705693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楕円 283">
            <a:extLst>
              <a:ext uri="{FF2B5EF4-FFF2-40B4-BE49-F238E27FC236}">
                <a16:creationId xmlns:a16="http://schemas.microsoft.com/office/drawing/2014/main" id="{8C9CE72E-7F7B-4497-A4F3-EC39328D3A1A}"/>
              </a:ext>
            </a:extLst>
          </p:cNvPr>
          <p:cNvSpPr/>
          <p:nvPr/>
        </p:nvSpPr>
        <p:spPr>
          <a:xfrm>
            <a:off x="3140133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楕円 285">
            <a:extLst>
              <a:ext uri="{FF2B5EF4-FFF2-40B4-BE49-F238E27FC236}">
                <a16:creationId xmlns:a16="http://schemas.microsoft.com/office/drawing/2014/main" id="{B5B1F4D0-FFCD-4DB5-8E7D-3222E32BCDD6}"/>
              </a:ext>
            </a:extLst>
          </p:cNvPr>
          <p:cNvSpPr/>
          <p:nvPr/>
        </p:nvSpPr>
        <p:spPr>
          <a:xfrm rot="20363267">
            <a:off x="2762907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楕円 286">
            <a:extLst>
              <a:ext uri="{FF2B5EF4-FFF2-40B4-BE49-F238E27FC236}">
                <a16:creationId xmlns:a16="http://schemas.microsoft.com/office/drawing/2014/main" id="{8B9B9997-38AE-4D76-8BF7-63A6D8EE0792}"/>
              </a:ext>
            </a:extLst>
          </p:cNvPr>
          <p:cNvSpPr/>
          <p:nvPr/>
        </p:nvSpPr>
        <p:spPr>
          <a:xfrm rot="19972442">
            <a:off x="2737725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四角形: 角を丸くする 288">
            <a:extLst>
              <a:ext uri="{FF2B5EF4-FFF2-40B4-BE49-F238E27FC236}">
                <a16:creationId xmlns:a16="http://schemas.microsoft.com/office/drawing/2014/main" id="{1720D9FF-039B-4EFF-97D7-48D4C530E4DE}"/>
              </a:ext>
            </a:extLst>
          </p:cNvPr>
          <p:cNvSpPr/>
          <p:nvPr/>
        </p:nvSpPr>
        <p:spPr>
          <a:xfrm rot="2051232">
            <a:off x="2770667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円弧 289">
            <a:extLst>
              <a:ext uri="{FF2B5EF4-FFF2-40B4-BE49-F238E27FC236}">
                <a16:creationId xmlns:a16="http://schemas.microsoft.com/office/drawing/2014/main" id="{6CB61104-29E8-4B9D-A7F4-A317A0CB21A5}"/>
              </a:ext>
            </a:extLst>
          </p:cNvPr>
          <p:cNvSpPr/>
          <p:nvPr/>
        </p:nvSpPr>
        <p:spPr>
          <a:xfrm rot="743862">
            <a:off x="2701352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円弧 290">
            <a:extLst>
              <a:ext uri="{FF2B5EF4-FFF2-40B4-BE49-F238E27FC236}">
                <a16:creationId xmlns:a16="http://schemas.microsoft.com/office/drawing/2014/main" id="{B95CA542-01FD-46A3-B896-57F2A293E813}"/>
              </a:ext>
            </a:extLst>
          </p:cNvPr>
          <p:cNvSpPr/>
          <p:nvPr/>
        </p:nvSpPr>
        <p:spPr>
          <a:xfrm rot="743862">
            <a:off x="2642091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円弧 291">
            <a:extLst>
              <a:ext uri="{FF2B5EF4-FFF2-40B4-BE49-F238E27FC236}">
                <a16:creationId xmlns:a16="http://schemas.microsoft.com/office/drawing/2014/main" id="{0FD94E3E-1B31-47BD-A21A-A79D6E8EA7C2}"/>
              </a:ext>
            </a:extLst>
          </p:cNvPr>
          <p:cNvSpPr/>
          <p:nvPr/>
        </p:nvSpPr>
        <p:spPr>
          <a:xfrm rot="743862">
            <a:off x="2675196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楕円 24">
            <a:extLst>
              <a:ext uri="{FF2B5EF4-FFF2-40B4-BE49-F238E27FC236}">
                <a16:creationId xmlns:a16="http://schemas.microsoft.com/office/drawing/2014/main" id="{B6330F50-F081-49C5-8CBF-6C668FCECA3B}"/>
              </a:ext>
            </a:extLst>
          </p:cNvPr>
          <p:cNvSpPr/>
          <p:nvPr/>
        </p:nvSpPr>
        <p:spPr>
          <a:xfrm>
            <a:off x="1899912" y="2314220"/>
            <a:ext cx="477520" cy="117182"/>
          </a:xfrm>
          <a:custGeom>
            <a:avLst/>
            <a:gdLst>
              <a:gd name="connsiteX0" fmla="*/ 477520 w 477520"/>
              <a:gd name="connsiteY0" fmla="*/ 0 h 117182"/>
              <a:gd name="connsiteX1" fmla="*/ 223520 w 477520"/>
              <a:gd name="connsiteY1" fmla="*/ 116840 h 117182"/>
              <a:gd name="connsiteX2" fmla="*/ 0 w 477520"/>
              <a:gd name="connsiteY2" fmla="*/ 30480 h 11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520" h="117182" extrusionOk="0">
                <a:moveTo>
                  <a:pt x="477520" y="0"/>
                </a:moveTo>
                <a:cubicBezTo>
                  <a:pt x="420285" y="32889"/>
                  <a:pt x="296462" y="114254"/>
                  <a:pt x="223520" y="116840"/>
                </a:cubicBezTo>
                <a:cubicBezTo>
                  <a:pt x="152661" y="123757"/>
                  <a:pt x="42180" y="69593"/>
                  <a:pt x="0" y="30480"/>
                </a:cubicBezTo>
              </a:path>
            </a:pathLst>
          </a:custGeom>
          <a:noFill/>
          <a:ln w="50800" cap="rnd">
            <a:solidFill>
              <a:srgbClr val="4A4E58"/>
            </a:solidFill>
            <a:round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68960"/>
                      <a:gd name="connsiteY0" fmla="*/ 233680 h 467360"/>
                      <a:gd name="connsiteX1" fmla="*/ 284480 w 568960"/>
                      <a:gd name="connsiteY1" fmla="*/ 0 h 467360"/>
                      <a:gd name="connsiteX2" fmla="*/ 568960 w 568960"/>
                      <a:gd name="connsiteY2" fmla="*/ 233680 h 467360"/>
                      <a:gd name="connsiteX3" fmla="*/ 284480 w 568960"/>
                      <a:gd name="connsiteY3" fmla="*/ 467360 h 467360"/>
                      <a:gd name="connsiteX4" fmla="*/ 0 w 568960"/>
                      <a:gd name="connsiteY4" fmla="*/ 233680 h 467360"/>
                      <a:gd name="connsiteX0" fmla="*/ 0 w 590481"/>
                      <a:gd name="connsiteY0" fmla="*/ 233680 h 469906"/>
                      <a:gd name="connsiteX1" fmla="*/ 284480 w 590481"/>
                      <a:gd name="connsiteY1" fmla="*/ 0 h 469906"/>
                      <a:gd name="connsiteX2" fmla="*/ 568960 w 590481"/>
                      <a:gd name="connsiteY2" fmla="*/ 233680 h 469906"/>
                      <a:gd name="connsiteX3" fmla="*/ 538480 w 590481"/>
                      <a:gd name="connsiteY3" fmla="*/ 350520 h 469906"/>
                      <a:gd name="connsiteX4" fmla="*/ 284480 w 590481"/>
                      <a:gd name="connsiteY4" fmla="*/ 467360 h 469906"/>
                      <a:gd name="connsiteX5" fmla="*/ 0 w 590481"/>
                      <a:gd name="connsiteY5" fmla="*/ 233680 h 469906"/>
                      <a:gd name="connsiteX0" fmla="*/ 12871 w 603352"/>
                      <a:gd name="connsiteY0" fmla="*/ 233680 h 467702"/>
                      <a:gd name="connsiteX1" fmla="*/ 297351 w 603352"/>
                      <a:gd name="connsiteY1" fmla="*/ 0 h 467702"/>
                      <a:gd name="connsiteX2" fmla="*/ 581831 w 603352"/>
                      <a:gd name="connsiteY2" fmla="*/ 233680 h 467702"/>
                      <a:gd name="connsiteX3" fmla="*/ 551351 w 603352"/>
                      <a:gd name="connsiteY3" fmla="*/ 350520 h 467702"/>
                      <a:gd name="connsiteX4" fmla="*/ 297351 w 603352"/>
                      <a:gd name="connsiteY4" fmla="*/ 467360 h 467702"/>
                      <a:gd name="connsiteX5" fmla="*/ 73831 w 603352"/>
                      <a:gd name="connsiteY5" fmla="*/ 381000 h 467702"/>
                      <a:gd name="connsiteX6" fmla="*/ 12871 w 603352"/>
                      <a:gd name="connsiteY6" fmla="*/ 233680 h 467702"/>
                      <a:gd name="connsiteX0" fmla="*/ 551351 w 642791"/>
                      <a:gd name="connsiteY0" fmla="*/ 350520 h 467702"/>
                      <a:gd name="connsiteX1" fmla="*/ 297351 w 642791"/>
                      <a:gd name="connsiteY1" fmla="*/ 467360 h 467702"/>
                      <a:gd name="connsiteX2" fmla="*/ 73831 w 642791"/>
                      <a:gd name="connsiteY2" fmla="*/ 381000 h 467702"/>
                      <a:gd name="connsiteX3" fmla="*/ 12871 w 642791"/>
                      <a:gd name="connsiteY3" fmla="*/ 233680 h 467702"/>
                      <a:gd name="connsiteX4" fmla="*/ 297351 w 642791"/>
                      <a:gd name="connsiteY4" fmla="*/ 0 h 467702"/>
                      <a:gd name="connsiteX5" fmla="*/ 581831 w 642791"/>
                      <a:gd name="connsiteY5" fmla="*/ 233680 h 467702"/>
                      <a:gd name="connsiteX6" fmla="*/ 642791 w 642791"/>
                      <a:gd name="connsiteY6" fmla="*/ 441960 h 467702"/>
                      <a:gd name="connsiteX0" fmla="*/ 551351 w 581831"/>
                      <a:gd name="connsiteY0" fmla="*/ 350520 h 467702"/>
                      <a:gd name="connsiteX1" fmla="*/ 297351 w 581831"/>
                      <a:gd name="connsiteY1" fmla="*/ 467360 h 467702"/>
                      <a:gd name="connsiteX2" fmla="*/ 73831 w 581831"/>
                      <a:gd name="connsiteY2" fmla="*/ 381000 h 467702"/>
                      <a:gd name="connsiteX3" fmla="*/ 12871 w 581831"/>
                      <a:gd name="connsiteY3" fmla="*/ 233680 h 467702"/>
                      <a:gd name="connsiteX4" fmla="*/ 297351 w 581831"/>
                      <a:gd name="connsiteY4" fmla="*/ 0 h 467702"/>
                      <a:gd name="connsiteX5" fmla="*/ 581831 w 581831"/>
                      <a:gd name="connsiteY5" fmla="*/ 233680 h 467702"/>
                      <a:gd name="connsiteX0" fmla="*/ 551351 w 551351"/>
                      <a:gd name="connsiteY0" fmla="*/ 350520 h 467702"/>
                      <a:gd name="connsiteX1" fmla="*/ 297351 w 551351"/>
                      <a:gd name="connsiteY1" fmla="*/ 467360 h 467702"/>
                      <a:gd name="connsiteX2" fmla="*/ 73831 w 551351"/>
                      <a:gd name="connsiteY2" fmla="*/ 381000 h 467702"/>
                      <a:gd name="connsiteX3" fmla="*/ 12871 w 551351"/>
                      <a:gd name="connsiteY3" fmla="*/ 233680 h 467702"/>
                      <a:gd name="connsiteX4" fmla="*/ 297351 w 551351"/>
                      <a:gd name="connsiteY4" fmla="*/ 0 h 467702"/>
                      <a:gd name="connsiteX0" fmla="*/ 551351 w 551351"/>
                      <a:gd name="connsiteY0" fmla="*/ 116840 h 234022"/>
                      <a:gd name="connsiteX1" fmla="*/ 297351 w 551351"/>
                      <a:gd name="connsiteY1" fmla="*/ 233680 h 234022"/>
                      <a:gd name="connsiteX2" fmla="*/ 73831 w 551351"/>
                      <a:gd name="connsiteY2" fmla="*/ 147320 h 234022"/>
                      <a:gd name="connsiteX3" fmla="*/ 12871 w 551351"/>
                      <a:gd name="connsiteY3" fmla="*/ 0 h 234022"/>
                      <a:gd name="connsiteX0" fmla="*/ 477520 w 477520"/>
                      <a:gd name="connsiteY0" fmla="*/ 0 h 117182"/>
                      <a:gd name="connsiteX1" fmla="*/ 223520 w 477520"/>
                      <a:gd name="connsiteY1" fmla="*/ 116840 h 117182"/>
                      <a:gd name="connsiteX2" fmla="*/ 0 w 477520"/>
                      <a:gd name="connsiteY2" fmla="*/ 30480 h 117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77520" h="117182">
                        <a:moveTo>
                          <a:pt x="477520" y="0"/>
                        </a:moveTo>
                        <a:cubicBezTo>
                          <a:pt x="430107" y="38947"/>
                          <a:pt x="303107" y="111760"/>
                          <a:pt x="223520" y="116840"/>
                        </a:cubicBezTo>
                        <a:cubicBezTo>
                          <a:pt x="143933" y="121920"/>
                          <a:pt x="47413" y="69427"/>
                          <a:pt x="0" y="3048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四角形: 角を丸くする 279">
            <a:extLst>
              <a:ext uri="{FF2B5EF4-FFF2-40B4-BE49-F238E27FC236}">
                <a16:creationId xmlns:a16="http://schemas.microsoft.com/office/drawing/2014/main" id="{C20E4ACE-160F-48B3-91B8-F06172A1CE3F}"/>
              </a:ext>
            </a:extLst>
          </p:cNvPr>
          <p:cNvSpPr/>
          <p:nvPr/>
        </p:nvSpPr>
        <p:spPr>
          <a:xfrm rot="319268" flipH="1">
            <a:off x="1552440" y="5813919"/>
            <a:ext cx="197277" cy="655320"/>
          </a:xfrm>
          <a:prstGeom prst="roundRect">
            <a:avLst/>
          </a:prstGeom>
          <a:solidFill>
            <a:srgbClr val="FDEADA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四角形: 角を丸くする 280">
            <a:extLst>
              <a:ext uri="{FF2B5EF4-FFF2-40B4-BE49-F238E27FC236}">
                <a16:creationId xmlns:a16="http://schemas.microsoft.com/office/drawing/2014/main" id="{ACDEE84B-F8C4-4337-BE0A-8CB71F377910}"/>
              </a:ext>
            </a:extLst>
          </p:cNvPr>
          <p:cNvSpPr/>
          <p:nvPr/>
        </p:nvSpPr>
        <p:spPr>
          <a:xfrm rot="319268" flipH="1">
            <a:off x="1541272" y="6171930"/>
            <a:ext cx="184499" cy="307523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0" name="直線コネクタ 269">
            <a:extLst>
              <a:ext uri="{FF2B5EF4-FFF2-40B4-BE49-F238E27FC236}">
                <a16:creationId xmlns:a16="http://schemas.microsoft.com/office/drawing/2014/main" id="{EEF12CA0-CC28-425D-9081-EEE5B234EA11}"/>
              </a:ext>
            </a:extLst>
          </p:cNvPr>
          <p:cNvCxnSpPr>
            <a:cxnSpLocks/>
          </p:cNvCxnSpPr>
          <p:nvPr/>
        </p:nvCxnSpPr>
        <p:spPr>
          <a:xfrm>
            <a:off x="1765479" y="6406801"/>
            <a:ext cx="19785" cy="25032"/>
          </a:xfrm>
          <a:prstGeom prst="line">
            <a:avLst/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楕円 270">
            <a:extLst>
              <a:ext uri="{FF2B5EF4-FFF2-40B4-BE49-F238E27FC236}">
                <a16:creationId xmlns:a16="http://schemas.microsoft.com/office/drawing/2014/main" id="{755E9CE5-32FD-45C2-BA0D-0C5523A1D660}"/>
              </a:ext>
            </a:extLst>
          </p:cNvPr>
          <p:cNvSpPr/>
          <p:nvPr/>
        </p:nvSpPr>
        <p:spPr>
          <a:xfrm rot="21381460" flipH="1">
            <a:off x="1385792" y="6419832"/>
            <a:ext cx="422248" cy="17351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楕円 274">
            <a:extLst>
              <a:ext uri="{FF2B5EF4-FFF2-40B4-BE49-F238E27FC236}">
                <a16:creationId xmlns:a16="http://schemas.microsoft.com/office/drawing/2014/main" id="{F2887CC7-DD19-40AC-B6C2-037F7B6A3900}"/>
              </a:ext>
            </a:extLst>
          </p:cNvPr>
          <p:cNvSpPr/>
          <p:nvPr/>
        </p:nvSpPr>
        <p:spPr>
          <a:xfrm rot="21131485" flipH="1">
            <a:off x="1211905" y="6457615"/>
            <a:ext cx="383541" cy="158019"/>
          </a:xfrm>
          <a:prstGeom prst="ellipse">
            <a:avLst/>
          </a:prstGeom>
          <a:solidFill>
            <a:srgbClr val="4C4B53"/>
          </a:solidFill>
          <a:ln w="25400">
            <a:solidFill>
              <a:srgbClr val="4C4B5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直角三角形 276">
            <a:extLst>
              <a:ext uri="{FF2B5EF4-FFF2-40B4-BE49-F238E27FC236}">
                <a16:creationId xmlns:a16="http://schemas.microsoft.com/office/drawing/2014/main" id="{0D4A62A0-EAB4-444A-BFA4-A6CE80B20CB4}"/>
              </a:ext>
            </a:extLst>
          </p:cNvPr>
          <p:cNvSpPr/>
          <p:nvPr/>
        </p:nvSpPr>
        <p:spPr>
          <a:xfrm flipH="1">
            <a:off x="1655495" y="6440783"/>
            <a:ext cx="134738" cy="146552"/>
          </a:xfrm>
          <a:prstGeom prst="rtTriangle">
            <a:avLst/>
          </a:prstGeom>
          <a:solidFill>
            <a:srgbClr val="4C4B53"/>
          </a:solidFill>
          <a:ln w="25400">
            <a:solidFill>
              <a:srgbClr val="4C4B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3" name="直線コネクタ 272">
            <a:extLst>
              <a:ext uri="{FF2B5EF4-FFF2-40B4-BE49-F238E27FC236}">
                <a16:creationId xmlns:a16="http://schemas.microsoft.com/office/drawing/2014/main" id="{331E2150-C5F2-4011-9F2C-5B1C84AADF0B}"/>
              </a:ext>
            </a:extLst>
          </p:cNvPr>
          <p:cNvCxnSpPr>
            <a:cxnSpLocks/>
          </p:cNvCxnSpPr>
          <p:nvPr/>
        </p:nvCxnSpPr>
        <p:spPr>
          <a:xfrm flipH="1">
            <a:off x="1789364" y="6431833"/>
            <a:ext cx="0" cy="141334"/>
          </a:xfrm>
          <a:prstGeom prst="line">
            <a:avLst/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円弧 267">
            <a:extLst>
              <a:ext uri="{FF2B5EF4-FFF2-40B4-BE49-F238E27FC236}">
                <a16:creationId xmlns:a16="http://schemas.microsoft.com/office/drawing/2014/main" id="{DD95650F-C745-47D9-8CBD-0BA655ABCCF1}"/>
              </a:ext>
            </a:extLst>
          </p:cNvPr>
          <p:cNvSpPr/>
          <p:nvPr/>
        </p:nvSpPr>
        <p:spPr>
          <a:xfrm rot="19939419" flipH="1" flipV="1">
            <a:off x="743494" y="5455147"/>
            <a:ext cx="1578443" cy="1072944"/>
          </a:xfrm>
          <a:prstGeom prst="arc">
            <a:avLst>
              <a:gd name="adj1" fmla="val 16200000"/>
              <a:gd name="adj2" fmla="val 19373492"/>
            </a:avLst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四角形: 角を丸くする 262">
            <a:extLst>
              <a:ext uri="{FF2B5EF4-FFF2-40B4-BE49-F238E27FC236}">
                <a16:creationId xmlns:a16="http://schemas.microsoft.com/office/drawing/2014/main" id="{50585368-D2B3-44C1-8F04-7CB0DADACC94}"/>
              </a:ext>
            </a:extLst>
          </p:cNvPr>
          <p:cNvSpPr/>
          <p:nvPr/>
        </p:nvSpPr>
        <p:spPr>
          <a:xfrm rot="21280732">
            <a:off x="2520101" y="5818919"/>
            <a:ext cx="197277" cy="655320"/>
          </a:xfrm>
          <a:prstGeom prst="roundRect">
            <a:avLst/>
          </a:prstGeom>
          <a:solidFill>
            <a:srgbClr val="FDEADA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台形 241">
            <a:extLst>
              <a:ext uri="{FF2B5EF4-FFF2-40B4-BE49-F238E27FC236}">
                <a16:creationId xmlns:a16="http://schemas.microsoft.com/office/drawing/2014/main" id="{BFBA40E3-F0AA-465E-A4EB-B9D729EDA2AD}"/>
              </a:ext>
            </a:extLst>
          </p:cNvPr>
          <p:cNvSpPr/>
          <p:nvPr/>
        </p:nvSpPr>
        <p:spPr>
          <a:xfrm>
            <a:off x="1280152" y="4620765"/>
            <a:ext cx="1663700" cy="1092200"/>
          </a:xfrm>
          <a:prstGeom prst="trapezoid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楕円 242">
            <a:extLst>
              <a:ext uri="{FF2B5EF4-FFF2-40B4-BE49-F238E27FC236}">
                <a16:creationId xmlns:a16="http://schemas.microsoft.com/office/drawing/2014/main" id="{C0B13A62-5D43-4995-858F-FC503B0D09BF}"/>
              </a:ext>
            </a:extLst>
          </p:cNvPr>
          <p:cNvSpPr/>
          <p:nvPr/>
        </p:nvSpPr>
        <p:spPr>
          <a:xfrm>
            <a:off x="1320792" y="4809349"/>
            <a:ext cx="1623060" cy="1092200"/>
          </a:xfrm>
          <a:prstGeom prst="ellips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直角三角形 243">
            <a:extLst>
              <a:ext uri="{FF2B5EF4-FFF2-40B4-BE49-F238E27FC236}">
                <a16:creationId xmlns:a16="http://schemas.microsoft.com/office/drawing/2014/main" id="{4C838E06-9D38-4473-B441-F3AD6673384A}"/>
              </a:ext>
            </a:extLst>
          </p:cNvPr>
          <p:cNvSpPr/>
          <p:nvPr/>
        </p:nvSpPr>
        <p:spPr>
          <a:xfrm>
            <a:off x="2705728" y="4662508"/>
            <a:ext cx="424470" cy="1050457"/>
          </a:xfrm>
          <a:prstGeom prst="rtTriangl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直角三角形 244">
            <a:extLst>
              <a:ext uri="{FF2B5EF4-FFF2-40B4-BE49-F238E27FC236}">
                <a16:creationId xmlns:a16="http://schemas.microsoft.com/office/drawing/2014/main" id="{89B215D8-9FB5-4AB7-87AE-2811587D4E46}"/>
              </a:ext>
            </a:extLst>
          </p:cNvPr>
          <p:cNvSpPr/>
          <p:nvPr/>
        </p:nvSpPr>
        <p:spPr>
          <a:xfrm flipH="1">
            <a:off x="1124578" y="4662508"/>
            <a:ext cx="424470" cy="1050457"/>
          </a:xfrm>
          <a:prstGeom prst="rtTriangl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楕円 245">
            <a:extLst>
              <a:ext uri="{FF2B5EF4-FFF2-40B4-BE49-F238E27FC236}">
                <a16:creationId xmlns:a16="http://schemas.microsoft.com/office/drawing/2014/main" id="{82E6A707-13D7-4E16-87C8-742B7FF3E63E}"/>
              </a:ext>
            </a:extLst>
          </p:cNvPr>
          <p:cNvSpPr/>
          <p:nvPr/>
        </p:nvSpPr>
        <p:spPr>
          <a:xfrm rot="20480296">
            <a:off x="2416450" y="5496311"/>
            <a:ext cx="641350" cy="317500"/>
          </a:xfrm>
          <a:prstGeom prst="ellips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楕円 246">
            <a:extLst>
              <a:ext uri="{FF2B5EF4-FFF2-40B4-BE49-F238E27FC236}">
                <a16:creationId xmlns:a16="http://schemas.microsoft.com/office/drawing/2014/main" id="{471A18C2-F28B-45A5-B98E-9CB63489F4BD}"/>
              </a:ext>
            </a:extLst>
          </p:cNvPr>
          <p:cNvSpPr/>
          <p:nvPr/>
        </p:nvSpPr>
        <p:spPr>
          <a:xfrm rot="1119704" flipH="1">
            <a:off x="1166203" y="5506312"/>
            <a:ext cx="641350" cy="317500"/>
          </a:xfrm>
          <a:prstGeom prst="ellips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円弧 239">
            <a:extLst>
              <a:ext uri="{FF2B5EF4-FFF2-40B4-BE49-F238E27FC236}">
                <a16:creationId xmlns:a16="http://schemas.microsoft.com/office/drawing/2014/main" id="{E2F51E31-08ED-4157-B677-C7E4275E6607}"/>
              </a:ext>
            </a:extLst>
          </p:cNvPr>
          <p:cNvSpPr/>
          <p:nvPr/>
        </p:nvSpPr>
        <p:spPr>
          <a:xfrm rot="21111668">
            <a:off x="1230283" y="4539011"/>
            <a:ext cx="1901240" cy="2473960"/>
          </a:xfrm>
          <a:prstGeom prst="arc">
            <a:avLst>
              <a:gd name="adj1" fmla="val 17716669"/>
              <a:gd name="adj2" fmla="val 123566"/>
            </a:avLst>
          </a:prstGeom>
          <a:ln w="104775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1" name="円弧 240">
            <a:extLst>
              <a:ext uri="{FF2B5EF4-FFF2-40B4-BE49-F238E27FC236}">
                <a16:creationId xmlns:a16="http://schemas.microsoft.com/office/drawing/2014/main" id="{82277E04-CB11-4C64-BF5C-80DBD46F8C1B}"/>
              </a:ext>
            </a:extLst>
          </p:cNvPr>
          <p:cNvSpPr/>
          <p:nvPr/>
        </p:nvSpPr>
        <p:spPr>
          <a:xfrm rot="488332" flipH="1">
            <a:off x="1137614" y="4539011"/>
            <a:ext cx="1901240" cy="2473960"/>
          </a:xfrm>
          <a:prstGeom prst="arc">
            <a:avLst>
              <a:gd name="adj1" fmla="val 17716669"/>
              <a:gd name="adj2" fmla="val 123566"/>
            </a:avLst>
          </a:prstGeom>
          <a:ln w="104775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円弧 236">
            <a:extLst>
              <a:ext uri="{FF2B5EF4-FFF2-40B4-BE49-F238E27FC236}">
                <a16:creationId xmlns:a16="http://schemas.microsoft.com/office/drawing/2014/main" id="{227B1FE3-1D38-4DAF-B9CF-8705D12EF9C2}"/>
              </a:ext>
            </a:extLst>
          </p:cNvPr>
          <p:cNvSpPr/>
          <p:nvPr/>
        </p:nvSpPr>
        <p:spPr>
          <a:xfrm rot="7164530">
            <a:off x="598428" y="3211788"/>
            <a:ext cx="1901240" cy="3098095"/>
          </a:xfrm>
          <a:prstGeom prst="arc">
            <a:avLst>
              <a:gd name="adj1" fmla="val 18278468"/>
              <a:gd name="adj2" fmla="val 21050516"/>
            </a:avLst>
          </a:prstGeom>
          <a:ln w="177800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8" name="円弧 237">
            <a:extLst>
              <a:ext uri="{FF2B5EF4-FFF2-40B4-BE49-F238E27FC236}">
                <a16:creationId xmlns:a16="http://schemas.microsoft.com/office/drawing/2014/main" id="{311CB78B-1FFE-4924-8F0A-26FD9C4117FB}"/>
              </a:ext>
            </a:extLst>
          </p:cNvPr>
          <p:cNvSpPr/>
          <p:nvPr/>
        </p:nvSpPr>
        <p:spPr>
          <a:xfrm rot="14435470" flipH="1">
            <a:off x="1786505" y="3211788"/>
            <a:ext cx="1901240" cy="3098095"/>
          </a:xfrm>
          <a:prstGeom prst="arc">
            <a:avLst>
              <a:gd name="adj1" fmla="val 18278468"/>
              <a:gd name="adj2" fmla="val 21050516"/>
            </a:avLst>
          </a:prstGeom>
          <a:ln w="177800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3" name="正方形/長方形 232">
            <a:extLst>
              <a:ext uri="{FF2B5EF4-FFF2-40B4-BE49-F238E27FC236}">
                <a16:creationId xmlns:a16="http://schemas.microsoft.com/office/drawing/2014/main" id="{EF187D75-1CAC-452B-8C43-E9CA6800B9CB}"/>
              </a:ext>
            </a:extLst>
          </p:cNvPr>
          <p:cNvSpPr/>
          <p:nvPr/>
        </p:nvSpPr>
        <p:spPr>
          <a:xfrm>
            <a:off x="1941386" y="2736576"/>
            <a:ext cx="354900" cy="360119"/>
          </a:xfrm>
          <a:prstGeom prst="rect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台形 233">
            <a:extLst>
              <a:ext uri="{FF2B5EF4-FFF2-40B4-BE49-F238E27FC236}">
                <a16:creationId xmlns:a16="http://schemas.microsoft.com/office/drawing/2014/main" id="{7D4C183B-8016-451E-BA5D-669D6B5AEF42}"/>
              </a:ext>
            </a:extLst>
          </p:cNvPr>
          <p:cNvSpPr/>
          <p:nvPr/>
        </p:nvSpPr>
        <p:spPr>
          <a:xfrm rot="10800000">
            <a:off x="1881248" y="2855472"/>
            <a:ext cx="496184" cy="182504"/>
          </a:xfrm>
          <a:prstGeom prst="trapezoid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台形 64">
            <a:extLst>
              <a:ext uri="{FF2B5EF4-FFF2-40B4-BE49-F238E27FC236}">
                <a16:creationId xmlns:a16="http://schemas.microsoft.com/office/drawing/2014/main" id="{81AF6C51-21C0-4CFD-BEEC-5162FB9B8BAD}"/>
              </a:ext>
            </a:extLst>
          </p:cNvPr>
          <p:cNvSpPr/>
          <p:nvPr/>
        </p:nvSpPr>
        <p:spPr>
          <a:xfrm>
            <a:off x="1535422" y="2994531"/>
            <a:ext cx="1165225" cy="1651000"/>
          </a:xfrm>
          <a:custGeom>
            <a:avLst/>
            <a:gdLst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65225 w 1165225"/>
              <a:gd name="connsiteY3" fmla="*/ 1651000 h 1651000"/>
              <a:gd name="connsiteX4" fmla="*/ 0 w 1165225"/>
              <a:gd name="connsiteY4" fmla="*/ 1651000 h 1651000"/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30300 w 1165225"/>
              <a:gd name="connsiteY3" fmla="*/ 812799 h 1651000"/>
              <a:gd name="connsiteX4" fmla="*/ 1165225 w 1165225"/>
              <a:gd name="connsiteY4" fmla="*/ 1651000 h 1651000"/>
              <a:gd name="connsiteX5" fmla="*/ 0 w 1165225"/>
              <a:gd name="connsiteY5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225" h="1651000">
                <a:moveTo>
                  <a:pt x="0" y="1651000"/>
                </a:moveTo>
                <a:lnTo>
                  <a:pt x="69855" y="0"/>
                </a:lnTo>
                <a:lnTo>
                  <a:pt x="1095370" y="0"/>
                </a:lnTo>
                <a:lnTo>
                  <a:pt x="1130300" y="812799"/>
                </a:lnTo>
                <a:lnTo>
                  <a:pt x="1165225" y="1651000"/>
                </a:lnTo>
                <a:lnTo>
                  <a:pt x="0" y="16510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楕円 65">
            <a:extLst>
              <a:ext uri="{FF2B5EF4-FFF2-40B4-BE49-F238E27FC236}">
                <a16:creationId xmlns:a16="http://schemas.microsoft.com/office/drawing/2014/main" id="{F27848FD-01C8-4911-9982-869683B91A93}"/>
              </a:ext>
            </a:extLst>
          </p:cNvPr>
          <p:cNvSpPr/>
          <p:nvPr/>
        </p:nvSpPr>
        <p:spPr>
          <a:xfrm flipH="1">
            <a:off x="1549639" y="2994531"/>
            <a:ext cx="215765" cy="1651000"/>
          </a:xfrm>
          <a:custGeom>
            <a:avLst/>
            <a:gdLst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0 w 431530"/>
              <a:gd name="connsiteY4" fmla="*/ 82550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91440 w 431530"/>
              <a:gd name="connsiteY4" fmla="*/ 91694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0" fmla="*/ 0 w 215765"/>
              <a:gd name="connsiteY0" fmla="*/ 0 h 1651000"/>
              <a:gd name="connsiteX1" fmla="*/ 215765 w 215765"/>
              <a:gd name="connsiteY1" fmla="*/ 825500 h 1651000"/>
              <a:gd name="connsiteX2" fmla="*/ 0 w 215765"/>
              <a:gd name="connsiteY2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765" h="1651000">
                <a:moveTo>
                  <a:pt x="0" y="0"/>
                </a:moveTo>
                <a:cubicBezTo>
                  <a:pt x="119164" y="0"/>
                  <a:pt x="215765" y="369589"/>
                  <a:pt x="215765" y="825500"/>
                </a:cubicBezTo>
                <a:cubicBezTo>
                  <a:pt x="215765" y="1281411"/>
                  <a:pt x="119164" y="1651000"/>
                  <a:pt x="0" y="1651000"/>
                </a:cubicBezTo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楕円 65">
            <a:extLst>
              <a:ext uri="{FF2B5EF4-FFF2-40B4-BE49-F238E27FC236}">
                <a16:creationId xmlns:a16="http://schemas.microsoft.com/office/drawing/2014/main" id="{422C4F79-F1E2-4BE0-A476-4B72397AB26F}"/>
              </a:ext>
            </a:extLst>
          </p:cNvPr>
          <p:cNvSpPr/>
          <p:nvPr/>
        </p:nvSpPr>
        <p:spPr>
          <a:xfrm>
            <a:off x="2470661" y="2994531"/>
            <a:ext cx="215765" cy="1651000"/>
          </a:xfrm>
          <a:custGeom>
            <a:avLst/>
            <a:gdLst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0 w 431530"/>
              <a:gd name="connsiteY4" fmla="*/ 82550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91440 w 431530"/>
              <a:gd name="connsiteY4" fmla="*/ 91694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0" fmla="*/ 0 w 215765"/>
              <a:gd name="connsiteY0" fmla="*/ 0 h 1651000"/>
              <a:gd name="connsiteX1" fmla="*/ 215765 w 215765"/>
              <a:gd name="connsiteY1" fmla="*/ 825500 h 1651000"/>
              <a:gd name="connsiteX2" fmla="*/ 0 w 215765"/>
              <a:gd name="connsiteY2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765" h="1651000">
                <a:moveTo>
                  <a:pt x="0" y="0"/>
                </a:moveTo>
                <a:cubicBezTo>
                  <a:pt x="119164" y="0"/>
                  <a:pt x="215765" y="369589"/>
                  <a:pt x="215765" y="825500"/>
                </a:cubicBezTo>
                <a:cubicBezTo>
                  <a:pt x="215765" y="1281411"/>
                  <a:pt x="119164" y="1651000"/>
                  <a:pt x="0" y="1651000"/>
                </a:cubicBezTo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楕円 227">
            <a:extLst>
              <a:ext uri="{FF2B5EF4-FFF2-40B4-BE49-F238E27FC236}">
                <a16:creationId xmlns:a16="http://schemas.microsoft.com/office/drawing/2014/main" id="{3CA4EDEE-981B-43D9-B399-EC756B032E36}"/>
              </a:ext>
            </a:extLst>
          </p:cNvPr>
          <p:cNvSpPr/>
          <p:nvPr/>
        </p:nvSpPr>
        <p:spPr>
          <a:xfrm rot="19953313">
            <a:off x="1805549" y="2963933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楕円 228">
            <a:extLst>
              <a:ext uri="{FF2B5EF4-FFF2-40B4-BE49-F238E27FC236}">
                <a16:creationId xmlns:a16="http://schemas.microsoft.com/office/drawing/2014/main" id="{B0F2BA32-DFDD-4D19-9AAA-74614C6685CF}"/>
              </a:ext>
            </a:extLst>
          </p:cNvPr>
          <p:cNvSpPr/>
          <p:nvPr/>
        </p:nvSpPr>
        <p:spPr>
          <a:xfrm rot="1646687" flipH="1">
            <a:off x="2051771" y="2963932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二等辺三角形 225">
            <a:extLst>
              <a:ext uri="{FF2B5EF4-FFF2-40B4-BE49-F238E27FC236}">
                <a16:creationId xmlns:a16="http://schemas.microsoft.com/office/drawing/2014/main" id="{37A891B5-6D10-4998-9040-E0E9794023BD}"/>
              </a:ext>
            </a:extLst>
          </p:cNvPr>
          <p:cNvSpPr/>
          <p:nvPr/>
        </p:nvSpPr>
        <p:spPr>
          <a:xfrm rot="20649556">
            <a:off x="2122239" y="3472584"/>
            <a:ext cx="200012" cy="294640"/>
          </a:xfrm>
          <a:prstGeom prst="triangle">
            <a:avLst/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二等辺三角形 226">
            <a:extLst>
              <a:ext uri="{FF2B5EF4-FFF2-40B4-BE49-F238E27FC236}">
                <a16:creationId xmlns:a16="http://schemas.microsoft.com/office/drawing/2014/main" id="{A738AEF5-64EF-4643-B148-A3A0993D32BA}"/>
              </a:ext>
            </a:extLst>
          </p:cNvPr>
          <p:cNvSpPr/>
          <p:nvPr/>
        </p:nvSpPr>
        <p:spPr>
          <a:xfrm rot="10004269">
            <a:off x="2184066" y="3753019"/>
            <a:ext cx="197504" cy="193890"/>
          </a:xfrm>
          <a:prstGeom prst="triangle">
            <a:avLst>
              <a:gd name="adj" fmla="val 59990"/>
            </a:avLst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二等辺三角形 223">
            <a:extLst>
              <a:ext uri="{FF2B5EF4-FFF2-40B4-BE49-F238E27FC236}">
                <a16:creationId xmlns:a16="http://schemas.microsoft.com/office/drawing/2014/main" id="{532C762D-530B-4B29-908D-1A572A886B3B}"/>
              </a:ext>
            </a:extLst>
          </p:cNvPr>
          <p:cNvSpPr/>
          <p:nvPr/>
        </p:nvSpPr>
        <p:spPr>
          <a:xfrm rot="950444" flipH="1">
            <a:off x="1921351" y="3472584"/>
            <a:ext cx="200012" cy="294640"/>
          </a:xfrm>
          <a:prstGeom prst="triangle">
            <a:avLst/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二等辺三角形 224">
            <a:extLst>
              <a:ext uri="{FF2B5EF4-FFF2-40B4-BE49-F238E27FC236}">
                <a16:creationId xmlns:a16="http://schemas.microsoft.com/office/drawing/2014/main" id="{3D022183-5E3D-4DB1-94FC-C51D2558FCBF}"/>
              </a:ext>
            </a:extLst>
          </p:cNvPr>
          <p:cNvSpPr/>
          <p:nvPr/>
        </p:nvSpPr>
        <p:spPr>
          <a:xfrm rot="11595731" flipH="1">
            <a:off x="1862032" y="3753019"/>
            <a:ext cx="197504" cy="193890"/>
          </a:xfrm>
          <a:prstGeom prst="triangle">
            <a:avLst>
              <a:gd name="adj" fmla="val 59990"/>
            </a:avLst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四角形: 角を丸くする 196">
            <a:extLst>
              <a:ext uri="{FF2B5EF4-FFF2-40B4-BE49-F238E27FC236}">
                <a16:creationId xmlns:a16="http://schemas.microsoft.com/office/drawing/2014/main" id="{B5F98499-5A00-4522-9B8A-CD9B984C900F}"/>
              </a:ext>
            </a:extLst>
          </p:cNvPr>
          <p:cNvSpPr/>
          <p:nvPr/>
        </p:nvSpPr>
        <p:spPr>
          <a:xfrm>
            <a:off x="2041255" y="3425431"/>
            <a:ext cx="175637" cy="146050"/>
          </a:xfrm>
          <a:prstGeom prst="roundRect">
            <a:avLst/>
          </a:prstGeom>
          <a:solidFill>
            <a:srgbClr val="4A92E2"/>
          </a:solidFill>
          <a:ln w="25400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正方形/長方形 197">
            <a:extLst>
              <a:ext uri="{FF2B5EF4-FFF2-40B4-BE49-F238E27FC236}">
                <a16:creationId xmlns:a16="http://schemas.microsoft.com/office/drawing/2014/main" id="{33D667E3-96A6-478A-B097-3DD64624D7AE}"/>
              </a:ext>
            </a:extLst>
          </p:cNvPr>
          <p:cNvSpPr/>
          <p:nvPr/>
        </p:nvSpPr>
        <p:spPr>
          <a:xfrm>
            <a:off x="1765333" y="2974451"/>
            <a:ext cx="714651" cy="194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正方形/長方形 198">
            <a:extLst>
              <a:ext uri="{FF2B5EF4-FFF2-40B4-BE49-F238E27FC236}">
                <a16:creationId xmlns:a16="http://schemas.microsoft.com/office/drawing/2014/main" id="{1798CA08-B283-4777-9EB5-E5443D2D3D4B}"/>
              </a:ext>
            </a:extLst>
          </p:cNvPr>
          <p:cNvSpPr/>
          <p:nvPr/>
        </p:nvSpPr>
        <p:spPr>
          <a:xfrm rot="5400000">
            <a:off x="1936607" y="3116992"/>
            <a:ext cx="363528" cy="205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二等辺三角形 215">
            <a:extLst>
              <a:ext uri="{FF2B5EF4-FFF2-40B4-BE49-F238E27FC236}">
                <a16:creationId xmlns:a16="http://schemas.microsoft.com/office/drawing/2014/main" id="{0EB15770-E9D4-4494-A97C-133C948EF4CE}"/>
              </a:ext>
            </a:extLst>
          </p:cNvPr>
          <p:cNvSpPr/>
          <p:nvPr/>
        </p:nvSpPr>
        <p:spPr>
          <a:xfrm rot="12724613">
            <a:off x="2179037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二等辺三角形 216">
            <a:extLst>
              <a:ext uri="{FF2B5EF4-FFF2-40B4-BE49-F238E27FC236}">
                <a16:creationId xmlns:a16="http://schemas.microsoft.com/office/drawing/2014/main" id="{D66E257A-F90C-4F09-84FD-73D9C6E4B74D}"/>
              </a:ext>
            </a:extLst>
          </p:cNvPr>
          <p:cNvSpPr/>
          <p:nvPr/>
        </p:nvSpPr>
        <p:spPr>
          <a:xfrm rot="12724613">
            <a:off x="2147208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正方形/長方形 35">
            <a:extLst>
              <a:ext uri="{FF2B5EF4-FFF2-40B4-BE49-F238E27FC236}">
                <a16:creationId xmlns:a16="http://schemas.microsoft.com/office/drawing/2014/main" id="{C21B938A-ED87-4A85-AC9F-7FEA06FF999D}"/>
              </a:ext>
            </a:extLst>
          </p:cNvPr>
          <p:cNvSpPr/>
          <p:nvPr/>
        </p:nvSpPr>
        <p:spPr>
          <a:xfrm rot="1800000">
            <a:off x="2307757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楕円 36">
            <a:extLst>
              <a:ext uri="{FF2B5EF4-FFF2-40B4-BE49-F238E27FC236}">
                <a16:creationId xmlns:a16="http://schemas.microsoft.com/office/drawing/2014/main" id="{D9FFF895-4684-43B9-83F7-B8687C4166F9}"/>
              </a:ext>
            </a:extLst>
          </p:cNvPr>
          <p:cNvSpPr/>
          <p:nvPr/>
        </p:nvSpPr>
        <p:spPr>
          <a:xfrm rot="1427996">
            <a:off x="225556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楕円 47">
            <a:extLst>
              <a:ext uri="{FF2B5EF4-FFF2-40B4-BE49-F238E27FC236}">
                <a16:creationId xmlns:a16="http://schemas.microsoft.com/office/drawing/2014/main" id="{58580C15-5E3E-4032-AE24-70B4E9965238}"/>
              </a:ext>
            </a:extLst>
          </p:cNvPr>
          <p:cNvSpPr/>
          <p:nvPr/>
        </p:nvSpPr>
        <p:spPr>
          <a:xfrm rot="1031150" flipH="1">
            <a:off x="2236099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1" name="楕円 47">
            <a:extLst>
              <a:ext uri="{FF2B5EF4-FFF2-40B4-BE49-F238E27FC236}">
                <a16:creationId xmlns:a16="http://schemas.microsoft.com/office/drawing/2014/main" id="{76FAA03E-BF07-40C6-A462-350DC5E9E2CF}"/>
              </a:ext>
            </a:extLst>
          </p:cNvPr>
          <p:cNvSpPr/>
          <p:nvPr/>
        </p:nvSpPr>
        <p:spPr>
          <a:xfrm rot="2614894">
            <a:off x="234909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2" name="楕円 47">
            <a:extLst>
              <a:ext uri="{FF2B5EF4-FFF2-40B4-BE49-F238E27FC236}">
                <a16:creationId xmlns:a16="http://schemas.microsoft.com/office/drawing/2014/main" id="{3D9F6B69-0DBC-4D3C-920B-BB7DDA6E8DFB}"/>
              </a:ext>
            </a:extLst>
          </p:cNvPr>
          <p:cNvSpPr/>
          <p:nvPr/>
        </p:nvSpPr>
        <p:spPr>
          <a:xfrm rot="2614894">
            <a:off x="2376650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3" name="楕円 51">
            <a:extLst>
              <a:ext uri="{FF2B5EF4-FFF2-40B4-BE49-F238E27FC236}">
                <a16:creationId xmlns:a16="http://schemas.microsoft.com/office/drawing/2014/main" id="{75E44929-C8A2-42FB-9FAE-228F0B6F97D1}"/>
              </a:ext>
            </a:extLst>
          </p:cNvPr>
          <p:cNvSpPr/>
          <p:nvPr/>
        </p:nvSpPr>
        <p:spPr>
          <a:xfrm rot="1555475">
            <a:off x="2303165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二等辺三角形 207">
            <a:extLst>
              <a:ext uri="{FF2B5EF4-FFF2-40B4-BE49-F238E27FC236}">
                <a16:creationId xmlns:a16="http://schemas.microsoft.com/office/drawing/2014/main" id="{AA8BAFAD-BC0B-4F8A-A6D4-F65E5C648C2C}"/>
              </a:ext>
            </a:extLst>
          </p:cNvPr>
          <p:cNvSpPr/>
          <p:nvPr/>
        </p:nvSpPr>
        <p:spPr>
          <a:xfrm rot="8875387" flipH="1">
            <a:off x="1865944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二等辺三角形 208">
            <a:extLst>
              <a:ext uri="{FF2B5EF4-FFF2-40B4-BE49-F238E27FC236}">
                <a16:creationId xmlns:a16="http://schemas.microsoft.com/office/drawing/2014/main" id="{81762DB6-C75C-4990-AF36-3B54C9C48D3E}"/>
              </a:ext>
            </a:extLst>
          </p:cNvPr>
          <p:cNvSpPr/>
          <p:nvPr/>
        </p:nvSpPr>
        <p:spPr>
          <a:xfrm rot="8875387" flipH="1">
            <a:off x="1897773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正方形/長方形 35">
            <a:extLst>
              <a:ext uri="{FF2B5EF4-FFF2-40B4-BE49-F238E27FC236}">
                <a16:creationId xmlns:a16="http://schemas.microsoft.com/office/drawing/2014/main" id="{15087EF0-19BA-4E92-BE80-6BAEA8C1F6EC}"/>
              </a:ext>
            </a:extLst>
          </p:cNvPr>
          <p:cNvSpPr/>
          <p:nvPr/>
        </p:nvSpPr>
        <p:spPr>
          <a:xfrm rot="19800000" flipH="1">
            <a:off x="1741293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楕円 36">
            <a:extLst>
              <a:ext uri="{FF2B5EF4-FFF2-40B4-BE49-F238E27FC236}">
                <a16:creationId xmlns:a16="http://schemas.microsoft.com/office/drawing/2014/main" id="{BE34F33A-BC5C-4B1A-8FE4-7654031A0D22}"/>
              </a:ext>
            </a:extLst>
          </p:cNvPr>
          <p:cNvSpPr/>
          <p:nvPr/>
        </p:nvSpPr>
        <p:spPr>
          <a:xfrm rot="20172004" flipH="1">
            <a:off x="180042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楕円 47">
            <a:extLst>
              <a:ext uri="{FF2B5EF4-FFF2-40B4-BE49-F238E27FC236}">
                <a16:creationId xmlns:a16="http://schemas.microsoft.com/office/drawing/2014/main" id="{F6E01C3B-894C-46DF-85C7-161C9B2F6CF4}"/>
              </a:ext>
            </a:extLst>
          </p:cNvPr>
          <p:cNvSpPr/>
          <p:nvPr/>
        </p:nvSpPr>
        <p:spPr>
          <a:xfrm rot="20568850">
            <a:off x="1894112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3" name="楕円 47">
            <a:extLst>
              <a:ext uri="{FF2B5EF4-FFF2-40B4-BE49-F238E27FC236}">
                <a16:creationId xmlns:a16="http://schemas.microsoft.com/office/drawing/2014/main" id="{58F0149C-0249-48AA-AC5A-D49D793E3062}"/>
              </a:ext>
            </a:extLst>
          </p:cNvPr>
          <p:cNvSpPr/>
          <p:nvPr/>
        </p:nvSpPr>
        <p:spPr>
          <a:xfrm rot="18985106" flipH="1">
            <a:off x="181572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4" name="楕円 47">
            <a:extLst>
              <a:ext uri="{FF2B5EF4-FFF2-40B4-BE49-F238E27FC236}">
                <a16:creationId xmlns:a16="http://schemas.microsoft.com/office/drawing/2014/main" id="{6A1083D5-A4CD-42D5-833E-D98B9B4C8796}"/>
              </a:ext>
            </a:extLst>
          </p:cNvPr>
          <p:cNvSpPr/>
          <p:nvPr/>
        </p:nvSpPr>
        <p:spPr>
          <a:xfrm rot="18985106" flipH="1">
            <a:off x="1801345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5" name="楕円 51">
            <a:extLst>
              <a:ext uri="{FF2B5EF4-FFF2-40B4-BE49-F238E27FC236}">
                <a16:creationId xmlns:a16="http://schemas.microsoft.com/office/drawing/2014/main" id="{F5C41449-F8C7-4B48-BEAE-89ED0329DABC}"/>
              </a:ext>
            </a:extLst>
          </p:cNvPr>
          <p:cNvSpPr/>
          <p:nvPr/>
        </p:nvSpPr>
        <p:spPr>
          <a:xfrm rot="20044525" flipH="1">
            <a:off x="1639668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円弧 205">
            <a:extLst>
              <a:ext uri="{FF2B5EF4-FFF2-40B4-BE49-F238E27FC236}">
                <a16:creationId xmlns:a16="http://schemas.microsoft.com/office/drawing/2014/main" id="{471A7A17-1A08-4D94-B6C7-C1213733F34F}"/>
              </a:ext>
            </a:extLst>
          </p:cNvPr>
          <p:cNvSpPr/>
          <p:nvPr/>
        </p:nvSpPr>
        <p:spPr>
          <a:xfrm rot="5596267">
            <a:off x="1597813" y="2337491"/>
            <a:ext cx="1094725" cy="805585"/>
          </a:xfrm>
          <a:prstGeom prst="arc">
            <a:avLst>
              <a:gd name="adj1" fmla="val 17576158"/>
              <a:gd name="adj2" fmla="val 19696878"/>
            </a:avLst>
          </a:prstGeom>
          <a:ln w="85725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円弧 206">
            <a:extLst>
              <a:ext uri="{FF2B5EF4-FFF2-40B4-BE49-F238E27FC236}">
                <a16:creationId xmlns:a16="http://schemas.microsoft.com/office/drawing/2014/main" id="{4AF65E17-2FA3-458C-804D-BCB0AAFB2F6B}"/>
              </a:ext>
            </a:extLst>
          </p:cNvPr>
          <p:cNvSpPr/>
          <p:nvPr/>
        </p:nvSpPr>
        <p:spPr>
          <a:xfrm rot="6592279">
            <a:off x="1552922" y="2452679"/>
            <a:ext cx="1094725" cy="805585"/>
          </a:xfrm>
          <a:prstGeom prst="arc">
            <a:avLst>
              <a:gd name="adj1" fmla="val 17576158"/>
              <a:gd name="adj2" fmla="val 19747743"/>
            </a:avLst>
          </a:prstGeom>
          <a:ln w="82550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円弧 203">
            <a:extLst>
              <a:ext uri="{FF2B5EF4-FFF2-40B4-BE49-F238E27FC236}">
                <a16:creationId xmlns:a16="http://schemas.microsoft.com/office/drawing/2014/main" id="{80531864-A282-42EC-A85C-D45DF6E4DDC1}"/>
              </a:ext>
            </a:extLst>
          </p:cNvPr>
          <p:cNvSpPr/>
          <p:nvPr/>
        </p:nvSpPr>
        <p:spPr>
          <a:xfrm rot="16003733" flipH="1">
            <a:off x="1537642" y="2339307"/>
            <a:ext cx="1094725" cy="805585"/>
          </a:xfrm>
          <a:prstGeom prst="arc">
            <a:avLst>
              <a:gd name="adj1" fmla="val 17576158"/>
              <a:gd name="adj2" fmla="val 19696878"/>
            </a:avLst>
          </a:prstGeom>
          <a:ln w="85725" cap="rnd">
            <a:solidFill>
              <a:schemeClr val="bg1">
                <a:lumMod val="9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円弧 204">
            <a:extLst>
              <a:ext uri="{FF2B5EF4-FFF2-40B4-BE49-F238E27FC236}">
                <a16:creationId xmlns:a16="http://schemas.microsoft.com/office/drawing/2014/main" id="{79782913-468A-40E3-ABAF-378CDF9E647D}"/>
              </a:ext>
            </a:extLst>
          </p:cNvPr>
          <p:cNvSpPr/>
          <p:nvPr/>
        </p:nvSpPr>
        <p:spPr>
          <a:xfrm rot="15007721" flipH="1">
            <a:off x="1582533" y="2454495"/>
            <a:ext cx="1094725" cy="805585"/>
          </a:xfrm>
          <a:prstGeom prst="arc">
            <a:avLst>
              <a:gd name="adj1" fmla="val 17576158"/>
              <a:gd name="adj2" fmla="val 19747743"/>
            </a:avLst>
          </a:prstGeom>
          <a:ln w="82550" cap="rnd">
            <a:solidFill>
              <a:schemeClr val="bg1">
                <a:lumMod val="9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76443"/>
      </p:ext>
    </p:extLst>
  </p:cSld>
  <p:clrMapOvr>
    <a:masterClrMapping/>
  </p:clrMapOvr>
  <p:transition spd="slow" advClick="0" advTm="1000"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二等辺三角形 167">
            <a:extLst>
              <a:ext uri="{FF2B5EF4-FFF2-40B4-BE49-F238E27FC236}">
                <a16:creationId xmlns:a16="http://schemas.microsoft.com/office/drawing/2014/main" id="{D15C4E9F-8B71-4B96-860F-7F8B7C025271}"/>
              </a:ext>
            </a:extLst>
          </p:cNvPr>
          <p:cNvSpPr/>
          <p:nvPr/>
        </p:nvSpPr>
        <p:spPr>
          <a:xfrm rot="10800000">
            <a:off x="1681469" y="593775"/>
            <a:ext cx="873762" cy="689429"/>
          </a:xfrm>
          <a:prstGeom prst="triangl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弧 168">
            <a:extLst>
              <a:ext uri="{FF2B5EF4-FFF2-40B4-BE49-F238E27FC236}">
                <a16:creationId xmlns:a16="http://schemas.microsoft.com/office/drawing/2014/main" id="{A2552FFB-1BBC-4B5A-9CD8-719DE36E176E}"/>
              </a:ext>
            </a:extLst>
          </p:cNvPr>
          <p:cNvSpPr/>
          <p:nvPr/>
        </p:nvSpPr>
        <p:spPr>
          <a:xfrm rot="201593" flipH="1">
            <a:off x="2507377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二等辺三角形 169">
            <a:extLst>
              <a:ext uri="{FF2B5EF4-FFF2-40B4-BE49-F238E27FC236}">
                <a16:creationId xmlns:a16="http://schemas.microsoft.com/office/drawing/2014/main" id="{CF0A056D-A01A-4B08-ADED-E3F4DB929419}"/>
              </a:ext>
            </a:extLst>
          </p:cNvPr>
          <p:cNvSpPr/>
          <p:nvPr/>
        </p:nvSpPr>
        <p:spPr>
          <a:xfrm rot="10800000">
            <a:off x="2509512" y="593773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弧 170">
            <a:extLst>
              <a:ext uri="{FF2B5EF4-FFF2-40B4-BE49-F238E27FC236}">
                <a16:creationId xmlns:a16="http://schemas.microsoft.com/office/drawing/2014/main" id="{C245CB41-8251-4D7C-8360-220EC54245E9}"/>
              </a:ext>
            </a:extLst>
          </p:cNvPr>
          <p:cNvSpPr/>
          <p:nvPr/>
        </p:nvSpPr>
        <p:spPr>
          <a:xfrm rot="21398407">
            <a:off x="1116726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二等辺三角形 171">
            <a:extLst>
              <a:ext uri="{FF2B5EF4-FFF2-40B4-BE49-F238E27FC236}">
                <a16:creationId xmlns:a16="http://schemas.microsoft.com/office/drawing/2014/main" id="{3B7CC469-FE46-4621-B625-E2329C5E0588}"/>
              </a:ext>
            </a:extLst>
          </p:cNvPr>
          <p:cNvSpPr/>
          <p:nvPr/>
        </p:nvSpPr>
        <p:spPr>
          <a:xfrm rot="10800000" flipH="1">
            <a:off x="1061709" y="593774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二等辺三角形 305">
            <a:extLst>
              <a:ext uri="{FF2B5EF4-FFF2-40B4-BE49-F238E27FC236}">
                <a16:creationId xmlns:a16="http://schemas.microsoft.com/office/drawing/2014/main" id="{6EE690BB-78B0-4A97-BBC7-4A6163513E31}"/>
              </a:ext>
            </a:extLst>
          </p:cNvPr>
          <p:cNvSpPr/>
          <p:nvPr/>
        </p:nvSpPr>
        <p:spPr>
          <a:xfrm rot="10800000">
            <a:off x="3029785" y="796966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二等辺三角形 306">
            <a:extLst>
              <a:ext uri="{FF2B5EF4-FFF2-40B4-BE49-F238E27FC236}">
                <a16:creationId xmlns:a16="http://schemas.microsoft.com/office/drawing/2014/main" id="{43D25E02-CF54-4134-9E01-CB1524780D6E}"/>
              </a:ext>
            </a:extLst>
          </p:cNvPr>
          <p:cNvSpPr/>
          <p:nvPr/>
        </p:nvSpPr>
        <p:spPr>
          <a:xfrm rot="11721489">
            <a:off x="3116703" y="1037128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4" name="二等辺三角形 303">
            <a:extLst>
              <a:ext uri="{FF2B5EF4-FFF2-40B4-BE49-F238E27FC236}">
                <a16:creationId xmlns:a16="http://schemas.microsoft.com/office/drawing/2014/main" id="{CBC2457D-BB5E-404F-B5A5-3695A0D04085}"/>
              </a:ext>
            </a:extLst>
          </p:cNvPr>
          <p:cNvSpPr/>
          <p:nvPr/>
        </p:nvSpPr>
        <p:spPr>
          <a:xfrm rot="10800000" flipH="1">
            <a:off x="933392" y="796965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304">
            <a:extLst>
              <a:ext uri="{FF2B5EF4-FFF2-40B4-BE49-F238E27FC236}">
                <a16:creationId xmlns:a16="http://schemas.microsoft.com/office/drawing/2014/main" id="{CCEC859C-0F1F-4A66-BFA0-FCB744922E67}"/>
              </a:ext>
            </a:extLst>
          </p:cNvPr>
          <p:cNvSpPr/>
          <p:nvPr/>
        </p:nvSpPr>
        <p:spPr>
          <a:xfrm rot="9878511" flipH="1">
            <a:off x="873534" y="1037127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E0EEF024-5033-4ADF-8BA2-D8EE1DDD056B}"/>
              </a:ext>
            </a:extLst>
          </p:cNvPr>
          <p:cNvSpPr/>
          <p:nvPr/>
        </p:nvSpPr>
        <p:spPr>
          <a:xfrm rot="11234124">
            <a:off x="3325207" y="1224467"/>
            <a:ext cx="240168" cy="575202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8" name="円弧 177">
            <a:extLst>
              <a:ext uri="{FF2B5EF4-FFF2-40B4-BE49-F238E27FC236}">
                <a16:creationId xmlns:a16="http://schemas.microsoft.com/office/drawing/2014/main" id="{A55FD608-5DE0-491C-A57F-29C72DF30333}"/>
              </a:ext>
            </a:extLst>
          </p:cNvPr>
          <p:cNvSpPr/>
          <p:nvPr/>
        </p:nvSpPr>
        <p:spPr>
          <a:xfrm rot="945023">
            <a:off x="2237140" y="622381"/>
            <a:ext cx="1197475" cy="100378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円弧 178">
            <a:extLst>
              <a:ext uri="{FF2B5EF4-FFF2-40B4-BE49-F238E27FC236}">
                <a16:creationId xmlns:a16="http://schemas.microsoft.com/office/drawing/2014/main" id="{52299685-5CE9-46AA-A4AC-331564117369}"/>
              </a:ext>
            </a:extLst>
          </p:cNvPr>
          <p:cNvSpPr/>
          <p:nvPr/>
        </p:nvSpPr>
        <p:spPr>
          <a:xfrm rot="895199" flipH="1">
            <a:off x="867709" y="609238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弧 179">
            <a:extLst>
              <a:ext uri="{FF2B5EF4-FFF2-40B4-BE49-F238E27FC236}">
                <a16:creationId xmlns:a16="http://schemas.microsoft.com/office/drawing/2014/main" id="{DDFF96CE-C333-412F-95D2-C0370A055825}"/>
              </a:ext>
            </a:extLst>
          </p:cNvPr>
          <p:cNvSpPr/>
          <p:nvPr/>
        </p:nvSpPr>
        <p:spPr>
          <a:xfrm rot="895199" flipH="1">
            <a:off x="765892" y="752390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57824D7E-A6CE-41AD-9DA5-F623E0A95DB1}"/>
              </a:ext>
            </a:extLst>
          </p:cNvPr>
          <p:cNvSpPr/>
          <p:nvPr/>
        </p:nvSpPr>
        <p:spPr>
          <a:xfrm>
            <a:off x="1000910" y="629039"/>
            <a:ext cx="122252" cy="161459"/>
          </a:xfrm>
          <a:prstGeom prst="ellips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楕円 181">
            <a:extLst>
              <a:ext uri="{FF2B5EF4-FFF2-40B4-BE49-F238E27FC236}">
                <a16:creationId xmlns:a16="http://schemas.microsoft.com/office/drawing/2014/main" id="{33A56AF6-357B-4077-AED5-45552BCF07A2}"/>
              </a:ext>
            </a:extLst>
          </p:cNvPr>
          <p:cNvSpPr/>
          <p:nvPr/>
        </p:nvSpPr>
        <p:spPr>
          <a:xfrm>
            <a:off x="153542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楕円 182">
            <a:extLst>
              <a:ext uri="{FF2B5EF4-FFF2-40B4-BE49-F238E27FC236}">
                <a16:creationId xmlns:a16="http://schemas.microsoft.com/office/drawing/2014/main" id="{90FCC4A4-8A15-419B-BC77-6686039CCD5E}"/>
              </a:ext>
            </a:extLst>
          </p:cNvPr>
          <p:cNvSpPr/>
          <p:nvPr/>
        </p:nvSpPr>
        <p:spPr>
          <a:xfrm>
            <a:off x="245644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楕円 183">
            <a:extLst>
              <a:ext uri="{FF2B5EF4-FFF2-40B4-BE49-F238E27FC236}">
                <a16:creationId xmlns:a16="http://schemas.microsoft.com/office/drawing/2014/main" id="{295C466D-7582-4D33-B150-23F09DBA1ADD}"/>
              </a:ext>
            </a:extLst>
          </p:cNvPr>
          <p:cNvSpPr/>
          <p:nvPr/>
        </p:nvSpPr>
        <p:spPr>
          <a:xfrm rot="20585052">
            <a:off x="1030863" y="2099333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楕円 184">
            <a:extLst>
              <a:ext uri="{FF2B5EF4-FFF2-40B4-BE49-F238E27FC236}">
                <a16:creationId xmlns:a16="http://schemas.microsoft.com/office/drawing/2014/main" id="{76881BB2-E7EE-4F78-8E31-700D2D100D1F}"/>
              </a:ext>
            </a:extLst>
          </p:cNvPr>
          <p:cNvSpPr/>
          <p:nvPr/>
        </p:nvSpPr>
        <p:spPr>
          <a:xfrm rot="1014948" flipH="1">
            <a:off x="3013539" y="2099331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台形 292">
            <a:extLst>
              <a:ext uri="{FF2B5EF4-FFF2-40B4-BE49-F238E27FC236}">
                <a16:creationId xmlns:a16="http://schemas.microsoft.com/office/drawing/2014/main" id="{78287C86-E952-402D-B9D6-52E067B2190F}"/>
              </a:ext>
            </a:extLst>
          </p:cNvPr>
          <p:cNvSpPr/>
          <p:nvPr/>
        </p:nvSpPr>
        <p:spPr>
          <a:xfrm rot="7858654" flipH="1">
            <a:off x="972892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台形 293">
            <a:extLst>
              <a:ext uri="{FF2B5EF4-FFF2-40B4-BE49-F238E27FC236}">
                <a16:creationId xmlns:a16="http://schemas.microsoft.com/office/drawing/2014/main" id="{100B0961-2A6C-4619-B44A-95A852B546A7}"/>
              </a:ext>
            </a:extLst>
          </p:cNvPr>
          <p:cNvSpPr/>
          <p:nvPr/>
        </p:nvSpPr>
        <p:spPr>
          <a:xfrm rot="3769921" flipH="1">
            <a:off x="922204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楕円 294">
            <a:extLst>
              <a:ext uri="{FF2B5EF4-FFF2-40B4-BE49-F238E27FC236}">
                <a16:creationId xmlns:a16="http://schemas.microsoft.com/office/drawing/2014/main" id="{5B0D0775-4FBF-44F2-B6DF-4B7903F786F4}"/>
              </a:ext>
            </a:extLst>
          </p:cNvPr>
          <p:cNvSpPr/>
          <p:nvPr/>
        </p:nvSpPr>
        <p:spPr>
          <a:xfrm flipH="1">
            <a:off x="991899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楕円 296">
            <a:extLst>
              <a:ext uri="{FF2B5EF4-FFF2-40B4-BE49-F238E27FC236}">
                <a16:creationId xmlns:a16="http://schemas.microsoft.com/office/drawing/2014/main" id="{289F4CC0-E4AC-442C-9A2A-141E809D1C30}"/>
              </a:ext>
            </a:extLst>
          </p:cNvPr>
          <p:cNvSpPr/>
          <p:nvPr/>
        </p:nvSpPr>
        <p:spPr>
          <a:xfrm rot="1236733" flipH="1">
            <a:off x="1265799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楕円 297">
            <a:extLst>
              <a:ext uri="{FF2B5EF4-FFF2-40B4-BE49-F238E27FC236}">
                <a16:creationId xmlns:a16="http://schemas.microsoft.com/office/drawing/2014/main" id="{0C7C455B-6B90-4C3D-BA09-6537FE61D4D6}"/>
              </a:ext>
            </a:extLst>
          </p:cNvPr>
          <p:cNvSpPr/>
          <p:nvPr/>
        </p:nvSpPr>
        <p:spPr>
          <a:xfrm rot="1627558" flipH="1">
            <a:off x="1422843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四角形: 角を丸くする 299">
            <a:extLst>
              <a:ext uri="{FF2B5EF4-FFF2-40B4-BE49-F238E27FC236}">
                <a16:creationId xmlns:a16="http://schemas.microsoft.com/office/drawing/2014/main" id="{9BA48F11-786E-4AFB-84D0-309416ED2411}"/>
              </a:ext>
            </a:extLst>
          </p:cNvPr>
          <p:cNvSpPr/>
          <p:nvPr/>
        </p:nvSpPr>
        <p:spPr>
          <a:xfrm rot="19548768" flipH="1">
            <a:off x="1258041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円弧 300">
            <a:extLst>
              <a:ext uri="{FF2B5EF4-FFF2-40B4-BE49-F238E27FC236}">
                <a16:creationId xmlns:a16="http://schemas.microsoft.com/office/drawing/2014/main" id="{F58A56A9-4613-484A-B32C-833231E69175}"/>
              </a:ext>
            </a:extLst>
          </p:cNvPr>
          <p:cNvSpPr/>
          <p:nvPr/>
        </p:nvSpPr>
        <p:spPr>
          <a:xfrm rot="20856138" flipH="1">
            <a:off x="1268004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円弧 301">
            <a:extLst>
              <a:ext uri="{FF2B5EF4-FFF2-40B4-BE49-F238E27FC236}">
                <a16:creationId xmlns:a16="http://schemas.microsoft.com/office/drawing/2014/main" id="{BC7A2432-EE13-48AD-84F9-AC0B5C995646}"/>
              </a:ext>
            </a:extLst>
          </p:cNvPr>
          <p:cNvSpPr/>
          <p:nvPr/>
        </p:nvSpPr>
        <p:spPr>
          <a:xfrm rot="20856138" flipH="1">
            <a:off x="1327264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円弧 302">
            <a:extLst>
              <a:ext uri="{FF2B5EF4-FFF2-40B4-BE49-F238E27FC236}">
                <a16:creationId xmlns:a16="http://schemas.microsoft.com/office/drawing/2014/main" id="{5C3AB0B4-215D-463A-8412-7D466B715517}"/>
              </a:ext>
            </a:extLst>
          </p:cNvPr>
          <p:cNvSpPr/>
          <p:nvPr/>
        </p:nvSpPr>
        <p:spPr>
          <a:xfrm rot="20856138" flipH="1">
            <a:off x="1294160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台形 281">
            <a:extLst>
              <a:ext uri="{FF2B5EF4-FFF2-40B4-BE49-F238E27FC236}">
                <a16:creationId xmlns:a16="http://schemas.microsoft.com/office/drawing/2014/main" id="{A11152FE-ED8E-45C0-950E-1282D68828F9}"/>
              </a:ext>
            </a:extLst>
          </p:cNvPr>
          <p:cNvSpPr/>
          <p:nvPr/>
        </p:nvSpPr>
        <p:spPr>
          <a:xfrm rot="13741346">
            <a:off x="2362313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台形 282">
            <a:extLst>
              <a:ext uri="{FF2B5EF4-FFF2-40B4-BE49-F238E27FC236}">
                <a16:creationId xmlns:a16="http://schemas.microsoft.com/office/drawing/2014/main" id="{6814F42A-BAFC-454F-8806-22509218F290}"/>
              </a:ext>
            </a:extLst>
          </p:cNvPr>
          <p:cNvSpPr/>
          <p:nvPr/>
        </p:nvSpPr>
        <p:spPr>
          <a:xfrm rot="17830079">
            <a:off x="2705693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楕円 283">
            <a:extLst>
              <a:ext uri="{FF2B5EF4-FFF2-40B4-BE49-F238E27FC236}">
                <a16:creationId xmlns:a16="http://schemas.microsoft.com/office/drawing/2014/main" id="{8C9CE72E-7F7B-4497-A4F3-EC39328D3A1A}"/>
              </a:ext>
            </a:extLst>
          </p:cNvPr>
          <p:cNvSpPr/>
          <p:nvPr/>
        </p:nvSpPr>
        <p:spPr>
          <a:xfrm>
            <a:off x="3140133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楕円 285">
            <a:extLst>
              <a:ext uri="{FF2B5EF4-FFF2-40B4-BE49-F238E27FC236}">
                <a16:creationId xmlns:a16="http://schemas.microsoft.com/office/drawing/2014/main" id="{B5B1F4D0-FFCD-4DB5-8E7D-3222E32BCDD6}"/>
              </a:ext>
            </a:extLst>
          </p:cNvPr>
          <p:cNvSpPr/>
          <p:nvPr/>
        </p:nvSpPr>
        <p:spPr>
          <a:xfrm rot="20363267">
            <a:off x="2762907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楕円 286">
            <a:extLst>
              <a:ext uri="{FF2B5EF4-FFF2-40B4-BE49-F238E27FC236}">
                <a16:creationId xmlns:a16="http://schemas.microsoft.com/office/drawing/2014/main" id="{8B9B9997-38AE-4D76-8BF7-63A6D8EE0792}"/>
              </a:ext>
            </a:extLst>
          </p:cNvPr>
          <p:cNvSpPr/>
          <p:nvPr/>
        </p:nvSpPr>
        <p:spPr>
          <a:xfrm rot="19972442">
            <a:off x="2737725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四角形: 角を丸くする 288">
            <a:extLst>
              <a:ext uri="{FF2B5EF4-FFF2-40B4-BE49-F238E27FC236}">
                <a16:creationId xmlns:a16="http://schemas.microsoft.com/office/drawing/2014/main" id="{1720D9FF-039B-4EFF-97D7-48D4C530E4DE}"/>
              </a:ext>
            </a:extLst>
          </p:cNvPr>
          <p:cNvSpPr/>
          <p:nvPr/>
        </p:nvSpPr>
        <p:spPr>
          <a:xfrm rot="2051232">
            <a:off x="2770667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円弧 289">
            <a:extLst>
              <a:ext uri="{FF2B5EF4-FFF2-40B4-BE49-F238E27FC236}">
                <a16:creationId xmlns:a16="http://schemas.microsoft.com/office/drawing/2014/main" id="{6CB61104-29E8-4B9D-A7F4-A317A0CB21A5}"/>
              </a:ext>
            </a:extLst>
          </p:cNvPr>
          <p:cNvSpPr/>
          <p:nvPr/>
        </p:nvSpPr>
        <p:spPr>
          <a:xfrm rot="743862">
            <a:off x="2701352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円弧 290">
            <a:extLst>
              <a:ext uri="{FF2B5EF4-FFF2-40B4-BE49-F238E27FC236}">
                <a16:creationId xmlns:a16="http://schemas.microsoft.com/office/drawing/2014/main" id="{B95CA542-01FD-46A3-B896-57F2A293E813}"/>
              </a:ext>
            </a:extLst>
          </p:cNvPr>
          <p:cNvSpPr/>
          <p:nvPr/>
        </p:nvSpPr>
        <p:spPr>
          <a:xfrm rot="743862">
            <a:off x="2642091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円弧 291">
            <a:extLst>
              <a:ext uri="{FF2B5EF4-FFF2-40B4-BE49-F238E27FC236}">
                <a16:creationId xmlns:a16="http://schemas.microsoft.com/office/drawing/2014/main" id="{0FD94E3E-1B31-47BD-A21A-A79D6E8EA7C2}"/>
              </a:ext>
            </a:extLst>
          </p:cNvPr>
          <p:cNvSpPr/>
          <p:nvPr/>
        </p:nvSpPr>
        <p:spPr>
          <a:xfrm rot="743862">
            <a:off x="2675196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楕円 24">
            <a:extLst>
              <a:ext uri="{FF2B5EF4-FFF2-40B4-BE49-F238E27FC236}">
                <a16:creationId xmlns:a16="http://schemas.microsoft.com/office/drawing/2014/main" id="{B6330F50-F081-49C5-8CBF-6C668FCECA3B}"/>
              </a:ext>
            </a:extLst>
          </p:cNvPr>
          <p:cNvSpPr/>
          <p:nvPr/>
        </p:nvSpPr>
        <p:spPr>
          <a:xfrm>
            <a:off x="1899912" y="2314220"/>
            <a:ext cx="477520" cy="117182"/>
          </a:xfrm>
          <a:custGeom>
            <a:avLst/>
            <a:gdLst>
              <a:gd name="connsiteX0" fmla="*/ 477520 w 477520"/>
              <a:gd name="connsiteY0" fmla="*/ 0 h 117182"/>
              <a:gd name="connsiteX1" fmla="*/ 223520 w 477520"/>
              <a:gd name="connsiteY1" fmla="*/ 116840 h 117182"/>
              <a:gd name="connsiteX2" fmla="*/ 0 w 477520"/>
              <a:gd name="connsiteY2" fmla="*/ 30480 h 11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520" h="117182" extrusionOk="0">
                <a:moveTo>
                  <a:pt x="477520" y="0"/>
                </a:moveTo>
                <a:cubicBezTo>
                  <a:pt x="420285" y="32889"/>
                  <a:pt x="296462" y="114254"/>
                  <a:pt x="223520" y="116840"/>
                </a:cubicBezTo>
                <a:cubicBezTo>
                  <a:pt x="152661" y="123757"/>
                  <a:pt x="42180" y="69593"/>
                  <a:pt x="0" y="30480"/>
                </a:cubicBezTo>
              </a:path>
            </a:pathLst>
          </a:custGeom>
          <a:noFill/>
          <a:ln w="50800" cap="rnd">
            <a:solidFill>
              <a:srgbClr val="4A4E58"/>
            </a:solidFill>
            <a:round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68960"/>
                      <a:gd name="connsiteY0" fmla="*/ 233680 h 467360"/>
                      <a:gd name="connsiteX1" fmla="*/ 284480 w 568960"/>
                      <a:gd name="connsiteY1" fmla="*/ 0 h 467360"/>
                      <a:gd name="connsiteX2" fmla="*/ 568960 w 568960"/>
                      <a:gd name="connsiteY2" fmla="*/ 233680 h 467360"/>
                      <a:gd name="connsiteX3" fmla="*/ 284480 w 568960"/>
                      <a:gd name="connsiteY3" fmla="*/ 467360 h 467360"/>
                      <a:gd name="connsiteX4" fmla="*/ 0 w 568960"/>
                      <a:gd name="connsiteY4" fmla="*/ 233680 h 467360"/>
                      <a:gd name="connsiteX0" fmla="*/ 0 w 590481"/>
                      <a:gd name="connsiteY0" fmla="*/ 233680 h 469906"/>
                      <a:gd name="connsiteX1" fmla="*/ 284480 w 590481"/>
                      <a:gd name="connsiteY1" fmla="*/ 0 h 469906"/>
                      <a:gd name="connsiteX2" fmla="*/ 568960 w 590481"/>
                      <a:gd name="connsiteY2" fmla="*/ 233680 h 469906"/>
                      <a:gd name="connsiteX3" fmla="*/ 538480 w 590481"/>
                      <a:gd name="connsiteY3" fmla="*/ 350520 h 469906"/>
                      <a:gd name="connsiteX4" fmla="*/ 284480 w 590481"/>
                      <a:gd name="connsiteY4" fmla="*/ 467360 h 469906"/>
                      <a:gd name="connsiteX5" fmla="*/ 0 w 590481"/>
                      <a:gd name="connsiteY5" fmla="*/ 233680 h 469906"/>
                      <a:gd name="connsiteX0" fmla="*/ 12871 w 603352"/>
                      <a:gd name="connsiteY0" fmla="*/ 233680 h 467702"/>
                      <a:gd name="connsiteX1" fmla="*/ 297351 w 603352"/>
                      <a:gd name="connsiteY1" fmla="*/ 0 h 467702"/>
                      <a:gd name="connsiteX2" fmla="*/ 581831 w 603352"/>
                      <a:gd name="connsiteY2" fmla="*/ 233680 h 467702"/>
                      <a:gd name="connsiteX3" fmla="*/ 551351 w 603352"/>
                      <a:gd name="connsiteY3" fmla="*/ 350520 h 467702"/>
                      <a:gd name="connsiteX4" fmla="*/ 297351 w 603352"/>
                      <a:gd name="connsiteY4" fmla="*/ 467360 h 467702"/>
                      <a:gd name="connsiteX5" fmla="*/ 73831 w 603352"/>
                      <a:gd name="connsiteY5" fmla="*/ 381000 h 467702"/>
                      <a:gd name="connsiteX6" fmla="*/ 12871 w 603352"/>
                      <a:gd name="connsiteY6" fmla="*/ 233680 h 467702"/>
                      <a:gd name="connsiteX0" fmla="*/ 551351 w 642791"/>
                      <a:gd name="connsiteY0" fmla="*/ 350520 h 467702"/>
                      <a:gd name="connsiteX1" fmla="*/ 297351 w 642791"/>
                      <a:gd name="connsiteY1" fmla="*/ 467360 h 467702"/>
                      <a:gd name="connsiteX2" fmla="*/ 73831 w 642791"/>
                      <a:gd name="connsiteY2" fmla="*/ 381000 h 467702"/>
                      <a:gd name="connsiteX3" fmla="*/ 12871 w 642791"/>
                      <a:gd name="connsiteY3" fmla="*/ 233680 h 467702"/>
                      <a:gd name="connsiteX4" fmla="*/ 297351 w 642791"/>
                      <a:gd name="connsiteY4" fmla="*/ 0 h 467702"/>
                      <a:gd name="connsiteX5" fmla="*/ 581831 w 642791"/>
                      <a:gd name="connsiteY5" fmla="*/ 233680 h 467702"/>
                      <a:gd name="connsiteX6" fmla="*/ 642791 w 642791"/>
                      <a:gd name="connsiteY6" fmla="*/ 441960 h 467702"/>
                      <a:gd name="connsiteX0" fmla="*/ 551351 w 581831"/>
                      <a:gd name="connsiteY0" fmla="*/ 350520 h 467702"/>
                      <a:gd name="connsiteX1" fmla="*/ 297351 w 581831"/>
                      <a:gd name="connsiteY1" fmla="*/ 467360 h 467702"/>
                      <a:gd name="connsiteX2" fmla="*/ 73831 w 581831"/>
                      <a:gd name="connsiteY2" fmla="*/ 381000 h 467702"/>
                      <a:gd name="connsiteX3" fmla="*/ 12871 w 581831"/>
                      <a:gd name="connsiteY3" fmla="*/ 233680 h 467702"/>
                      <a:gd name="connsiteX4" fmla="*/ 297351 w 581831"/>
                      <a:gd name="connsiteY4" fmla="*/ 0 h 467702"/>
                      <a:gd name="connsiteX5" fmla="*/ 581831 w 581831"/>
                      <a:gd name="connsiteY5" fmla="*/ 233680 h 467702"/>
                      <a:gd name="connsiteX0" fmla="*/ 551351 w 551351"/>
                      <a:gd name="connsiteY0" fmla="*/ 350520 h 467702"/>
                      <a:gd name="connsiteX1" fmla="*/ 297351 w 551351"/>
                      <a:gd name="connsiteY1" fmla="*/ 467360 h 467702"/>
                      <a:gd name="connsiteX2" fmla="*/ 73831 w 551351"/>
                      <a:gd name="connsiteY2" fmla="*/ 381000 h 467702"/>
                      <a:gd name="connsiteX3" fmla="*/ 12871 w 551351"/>
                      <a:gd name="connsiteY3" fmla="*/ 233680 h 467702"/>
                      <a:gd name="connsiteX4" fmla="*/ 297351 w 551351"/>
                      <a:gd name="connsiteY4" fmla="*/ 0 h 467702"/>
                      <a:gd name="connsiteX0" fmla="*/ 551351 w 551351"/>
                      <a:gd name="connsiteY0" fmla="*/ 116840 h 234022"/>
                      <a:gd name="connsiteX1" fmla="*/ 297351 w 551351"/>
                      <a:gd name="connsiteY1" fmla="*/ 233680 h 234022"/>
                      <a:gd name="connsiteX2" fmla="*/ 73831 w 551351"/>
                      <a:gd name="connsiteY2" fmla="*/ 147320 h 234022"/>
                      <a:gd name="connsiteX3" fmla="*/ 12871 w 551351"/>
                      <a:gd name="connsiteY3" fmla="*/ 0 h 234022"/>
                      <a:gd name="connsiteX0" fmla="*/ 477520 w 477520"/>
                      <a:gd name="connsiteY0" fmla="*/ 0 h 117182"/>
                      <a:gd name="connsiteX1" fmla="*/ 223520 w 477520"/>
                      <a:gd name="connsiteY1" fmla="*/ 116840 h 117182"/>
                      <a:gd name="connsiteX2" fmla="*/ 0 w 477520"/>
                      <a:gd name="connsiteY2" fmla="*/ 30480 h 117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77520" h="117182">
                        <a:moveTo>
                          <a:pt x="477520" y="0"/>
                        </a:moveTo>
                        <a:cubicBezTo>
                          <a:pt x="430107" y="38947"/>
                          <a:pt x="303107" y="111760"/>
                          <a:pt x="223520" y="116840"/>
                        </a:cubicBezTo>
                        <a:cubicBezTo>
                          <a:pt x="143933" y="121920"/>
                          <a:pt x="47413" y="69427"/>
                          <a:pt x="0" y="3048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四角形: 角を丸くする 279">
            <a:extLst>
              <a:ext uri="{FF2B5EF4-FFF2-40B4-BE49-F238E27FC236}">
                <a16:creationId xmlns:a16="http://schemas.microsoft.com/office/drawing/2014/main" id="{C20E4ACE-160F-48B3-91B8-F06172A1CE3F}"/>
              </a:ext>
            </a:extLst>
          </p:cNvPr>
          <p:cNvSpPr/>
          <p:nvPr/>
        </p:nvSpPr>
        <p:spPr>
          <a:xfrm rot="319268" flipH="1">
            <a:off x="1552440" y="5813919"/>
            <a:ext cx="197277" cy="655320"/>
          </a:xfrm>
          <a:prstGeom prst="roundRect">
            <a:avLst/>
          </a:prstGeom>
          <a:solidFill>
            <a:srgbClr val="FDEADA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四角形: 角を丸くする 280">
            <a:extLst>
              <a:ext uri="{FF2B5EF4-FFF2-40B4-BE49-F238E27FC236}">
                <a16:creationId xmlns:a16="http://schemas.microsoft.com/office/drawing/2014/main" id="{ACDEE84B-F8C4-4337-BE0A-8CB71F377910}"/>
              </a:ext>
            </a:extLst>
          </p:cNvPr>
          <p:cNvSpPr/>
          <p:nvPr/>
        </p:nvSpPr>
        <p:spPr>
          <a:xfrm rot="319268" flipH="1">
            <a:off x="1541272" y="6171930"/>
            <a:ext cx="184499" cy="307523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0" name="直線コネクタ 269">
            <a:extLst>
              <a:ext uri="{FF2B5EF4-FFF2-40B4-BE49-F238E27FC236}">
                <a16:creationId xmlns:a16="http://schemas.microsoft.com/office/drawing/2014/main" id="{EEF12CA0-CC28-425D-9081-EEE5B234EA11}"/>
              </a:ext>
            </a:extLst>
          </p:cNvPr>
          <p:cNvCxnSpPr>
            <a:cxnSpLocks/>
          </p:cNvCxnSpPr>
          <p:nvPr/>
        </p:nvCxnSpPr>
        <p:spPr>
          <a:xfrm>
            <a:off x="1765479" y="6406801"/>
            <a:ext cx="19785" cy="25032"/>
          </a:xfrm>
          <a:prstGeom prst="line">
            <a:avLst/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楕円 270">
            <a:extLst>
              <a:ext uri="{FF2B5EF4-FFF2-40B4-BE49-F238E27FC236}">
                <a16:creationId xmlns:a16="http://schemas.microsoft.com/office/drawing/2014/main" id="{755E9CE5-32FD-45C2-BA0D-0C5523A1D660}"/>
              </a:ext>
            </a:extLst>
          </p:cNvPr>
          <p:cNvSpPr/>
          <p:nvPr/>
        </p:nvSpPr>
        <p:spPr>
          <a:xfrm rot="21381460" flipH="1">
            <a:off x="1385792" y="6419832"/>
            <a:ext cx="422248" cy="17351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楕円 274">
            <a:extLst>
              <a:ext uri="{FF2B5EF4-FFF2-40B4-BE49-F238E27FC236}">
                <a16:creationId xmlns:a16="http://schemas.microsoft.com/office/drawing/2014/main" id="{F2887CC7-DD19-40AC-B6C2-037F7B6A3900}"/>
              </a:ext>
            </a:extLst>
          </p:cNvPr>
          <p:cNvSpPr/>
          <p:nvPr/>
        </p:nvSpPr>
        <p:spPr>
          <a:xfrm rot="21131485" flipH="1">
            <a:off x="1211905" y="6457615"/>
            <a:ext cx="383541" cy="158019"/>
          </a:xfrm>
          <a:prstGeom prst="ellipse">
            <a:avLst/>
          </a:prstGeom>
          <a:solidFill>
            <a:srgbClr val="4C4B53"/>
          </a:solidFill>
          <a:ln w="25400">
            <a:solidFill>
              <a:srgbClr val="4C4B5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" name="フローチャート: データ 275">
            <a:extLst>
              <a:ext uri="{FF2B5EF4-FFF2-40B4-BE49-F238E27FC236}">
                <a16:creationId xmlns:a16="http://schemas.microsoft.com/office/drawing/2014/main" id="{BC02E1AC-72A0-4C63-92F5-8004FF6097B6}"/>
              </a:ext>
            </a:extLst>
          </p:cNvPr>
          <p:cNvSpPr/>
          <p:nvPr/>
        </p:nvSpPr>
        <p:spPr>
          <a:xfrm rot="20425109" flipH="1">
            <a:off x="1432360" y="6564097"/>
            <a:ext cx="339793" cy="103544"/>
          </a:xfrm>
          <a:prstGeom prst="flowChartInputOutput">
            <a:avLst/>
          </a:prstGeom>
          <a:solidFill>
            <a:srgbClr val="4C4B53"/>
          </a:solidFill>
          <a:ln w="25400">
            <a:solidFill>
              <a:srgbClr val="4C4B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直角三角形 276">
            <a:extLst>
              <a:ext uri="{FF2B5EF4-FFF2-40B4-BE49-F238E27FC236}">
                <a16:creationId xmlns:a16="http://schemas.microsoft.com/office/drawing/2014/main" id="{0D4A62A0-EAB4-444A-BFA4-A6CE80B20CB4}"/>
              </a:ext>
            </a:extLst>
          </p:cNvPr>
          <p:cNvSpPr/>
          <p:nvPr/>
        </p:nvSpPr>
        <p:spPr>
          <a:xfrm flipH="1">
            <a:off x="1655495" y="6440783"/>
            <a:ext cx="134738" cy="146552"/>
          </a:xfrm>
          <a:prstGeom prst="rtTriangle">
            <a:avLst/>
          </a:prstGeom>
          <a:solidFill>
            <a:srgbClr val="4C4B53"/>
          </a:solidFill>
          <a:ln w="25400">
            <a:solidFill>
              <a:srgbClr val="4C4B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3" name="直線コネクタ 272">
            <a:extLst>
              <a:ext uri="{FF2B5EF4-FFF2-40B4-BE49-F238E27FC236}">
                <a16:creationId xmlns:a16="http://schemas.microsoft.com/office/drawing/2014/main" id="{331E2150-C5F2-4011-9F2C-5B1C84AADF0B}"/>
              </a:ext>
            </a:extLst>
          </p:cNvPr>
          <p:cNvCxnSpPr>
            <a:cxnSpLocks/>
          </p:cNvCxnSpPr>
          <p:nvPr/>
        </p:nvCxnSpPr>
        <p:spPr>
          <a:xfrm flipH="1">
            <a:off x="1789364" y="6431833"/>
            <a:ext cx="0" cy="141334"/>
          </a:xfrm>
          <a:prstGeom prst="line">
            <a:avLst/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円弧 267">
            <a:extLst>
              <a:ext uri="{FF2B5EF4-FFF2-40B4-BE49-F238E27FC236}">
                <a16:creationId xmlns:a16="http://schemas.microsoft.com/office/drawing/2014/main" id="{DD95650F-C745-47D9-8CBD-0BA655ABCCF1}"/>
              </a:ext>
            </a:extLst>
          </p:cNvPr>
          <p:cNvSpPr/>
          <p:nvPr/>
        </p:nvSpPr>
        <p:spPr>
          <a:xfrm rot="19939419" flipH="1" flipV="1">
            <a:off x="743494" y="5455147"/>
            <a:ext cx="1578443" cy="1072944"/>
          </a:xfrm>
          <a:prstGeom prst="arc">
            <a:avLst>
              <a:gd name="adj1" fmla="val 16200000"/>
              <a:gd name="adj2" fmla="val 19373492"/>
            </a:avLst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四角形: 角を丸くする 262">
            <a:extLst>
              <a:ext uri="{FF2B5EF4-FFF2-40B4-BE49-F238E27FC236}">
                <a16:creationId xmlns:a16="http://schemas.microsoft.com/office/drawing/2014/main" id="{50585368-D2B3-44C1-8F04-7CB0DADACC94}"/>
              </a:ext>
            </a:extLst>
          </p:cNvPr>
          <p:cNvSpPr/>
          <p:nvPr/>
        </p:nvSpPr>
        <p:spPr>
          <a:xfrm rot="21280732">
            <a:off x="2520101" y="5818919"/>
            <a:ext cx="197277" cy="655320"/>
          </a:xfrm>
          <a:prstGeom prst="roundRect">
            <a:avLst/>
          </a:prstGeom>
          <a:solidFill>
            <a:srgbClr val="FDEADA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台形 241">
            <a:extLst>
              <a:ext uri="{FF2B5EF4-FFF2-40B4-BE49-F238E27FC236}">
                <a16:creationId xmlns:a16="http://schemas.microsoft.com/office/drawing/2014/main" id="{BFBA40E3-F0AA-465E-A4EB-B9D729EDA2AD}"/>
              </a:ext>
            </a:extLst>
          </p:cNvPr>
          <p:cNvSpPr/>
          <p:nvPr/>
        </p:nvSpPr>
        <p:spPr>
          <a:xfrm>
            <a:off x="1280152" y="4620765"/>
            <a:ext cx="1663700" cy="1092200"/>
          </a:xfrm>
          <a:prstGeom prst="trapezoid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楕円 242">
            <a:extLst>
              <a:ext uri="{FF2B5EF4-FFF2-40B4-BE49-F238E27FC236}">
                <a16:creationId xmlns:a16="http://schemas.microsoft.com/office/drawing/2014/main" id="{C0B13A62-5D43-4995-858F-FC503B0D09BF}"/>
              </a:ext>
            </a:extLst>
          </p:cNvPr>
          <p:cNvSpPr/>
          <p:nvPr/>
        </p:nvSpPr>
        <p:spPr>
          <a:xfrm>
            <a:off x="1320792" y="4809349"/>
            <a:ext cx="1623060" cy="1092200"/>
          </a:xfrm>
          <a:prstGeom prst="ellips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直角三角形 243">
            <a:extLst>
              <a:ext uri="{FF2B5EF4-FFF2-40B4-BE49-F238E27FC236}">
                <a16:creationId xmlns:a16="http://schemas.microsoft.com/office/drawing/2014/main" id="{4C838E06-9D38-4473-B441-F3AD6673384A}"/>
              </a:ext>
            </a:extLst>
          </p:cNvPr>
          <p:cNvSpPr/>
          <p:nvPr/>
        </p:nvSpPr>
        <p:spPr>
          <a:xfrm>
            <a:off x="2705728" y="4662508"/>
            <a:ext cx="424470" cy="1050457"/>
          </a:xfrm>
          <a:prstGeom prst="rtTriangl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直角三角形 244">
            <a:extLst>
              <a:ext uri="{FF2B5EF4-FFF2-40B4-BE49-F238E27FC236}">
                <a16:creationId xmlns:a16="http://schemas.microsoft.com/office/drawing/2014/main" id="{89B215D8-9FB5-4AB7-87AE-2811587D4E46}"/>
              </a:ext>
            </a:extLst>
          </p:cNvPr>
          <p:cNvSpPr/>
          <p:nvPr/>
        </p:nvSpPr>
        <p:spPr>
          <a:xfrm flipH="1">
            <a:off x="1124578" y="4662508"/>
            <a:ext cx="424470" cy="1050457"/>
          </a:xfrm>
          <a:prstGeom prst="rtTriangl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楕円 245">
            <a:extLst>
              <a:ext uri="{FF2B5EF4-FFF2-40B4-BE49-F238E27FC236}">
                <a16:creationId xmlns:a16="http://schemas.microsoft.com/office/drawing/2014/main" id="{82E6A707-13D7-4E16-87C8-742B7FF3E63E}"/>
              </a:ext>
            </a:extLst>
          </p:cNvPr>
          <p:cNvSpPr/>
          <p:nvPr/>
        </p:nvSpPr>
        <p:spPr>
          <a:xfrm rot="20480296">
            <a:off x="2416450" y="5496311"/>
            <a:ext cx="641350" cy="317500"/>
          </a:xfrm>
          <a:prstGeom prst="ellips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楕円 246">
            <a:extLst>
              <a:ext uri="{FF2B5EF4-FFF2-40B4-BE49-F238E27FC236}">
                <a16:creationId xmlns:a16="http://schemas.microsoft.com/office/drawing/2014/main" id="{471A18C2-F28B-45A5-B98E-9CB63489F4BD}"/>
              </a:ext>
            </a:extLst>
          </p:cNvPr>
          <p:cNvSpPr/>
          <p:nvPr/>
        </p:nvSpPr>
        <p:spPr>
          <a:xfrm rot="1119704" flipH="1">
            <a:off x="1166203" y="5506312"/>
            <a:ext cx="641350" cy="317500"/>
          </a:xfrm>
          <a:prstGeom prst="ellips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円弧 239">
            <a:extLst>
              <a:ext uri="{FF2B5EF4-FFF2-40B4-BE49-F238E27FC236}">
                <a16:creationId xmlns:a16="http://schemas.microsoft.com/office/drawing/2014/main" id="{E2F51E31-08ED-4157-B677-C7E4275E6607}"/>
              </a:ext>
            </a:extLst>
          </p:cNvPr>
          <p:cNvSpPr/>
          <p:nvPr/>
        </p:nvSpPr>
        <p:spPr>
          <a:xfrm rot="21111668">
            <a:off x="1230283" y="4539011"/>
            <a:ext cx="1901240" cy="2473960"/>
          </a:xfrm>
          <a:prstGeom prst="arc">
            <a:avLst>
              <a:gd name="adj1" fmla="val 17716669"/>
              <a:gd name="adj2" fmla="val 123566"/>
            </a:avLst>
          </a:prstGeom>
          <a:ln w="104775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1" name="円弧 240">
            <a:extLst>
              <a:ext uri="{FF2B5EF4-FFF2-40B4-BE49-F238E27FC236}">
                <a16:creationId xmlns:a16="http://schemas.microsoft.com/office/drawing/2014/main" id="{82277E04-CB11-4C64-BF5C-80DBD46F8C1B}"/>
              </a:ext>
            </a:extLst>
          </p:cNvPr>
          <p:cNvSpPr/>
          <p:nvPr/>
        </p:nvSpPr>
        <p:spPr>
          <a:xfrm rot="488332" flipH="1">
            <a:off x="1137614" y="4539011"/>
            <a:ext cx="1901240" cy="2473960"/>
          </a:xfrm>
          <a:prstGeom prst="arc">
            <a:avLst>
              <a:gd name="adj1" fmla="val 17716669"/>
              <a:gd name="adj2" fmla="val 123566"/>
            </a:avLst>
          </a:prstGeom>
          <a:ln w="104775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円弧 236">
            <a:extLst>
              <a:ext uri="{FF2B5EF4-FFF2-40B4-BE49-F238E27FC236}">
                <a16:creationId xmlns:a16="http://schemas.microsoft.com/office/drawing/2014/main" id="{227B1FE3-1D38-4DAF-B9CF-8705D12EF9C2}"/>
              </a:ext>
            </a:extLst>
          </p:cNvPr>
          <p:cNvSpPr/>
          <p:nvPr/>
        </p:nvSpPr>
        <p:spPr>
          <a:xfrm rot="7164530">
            <a:off x="598428" y="3211788"/>
            <a:ext cx="1901240" cy="3098095"/>
          </a:xfrm>
          <a:prstGeom prst="arc">
            <a:avLst>
              <a:gd name="adj1" fmla="val 18278468"/>
              <a:gd name="adj2" fmla="val 21050516"/>
            </a:avLst>
          </a:prstGeom>
          <a:ln w="177800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8" name="円弧 237">
            <a:extLst>
              <a:ext uri="{FF2B5EF4-FFF2-40B4-BE49-F238E27FC236}">
                <a16:creationId xmlns:a16="http://schemas.microsoft.com/office/drawing/2014/main" id="{311CB78B-1FFE-4924-8F0A-26FD9C4117FB}"/>
              </a:ext>
            </a:extLst>
          </p:cNvPr>
          <p:cNvSpPr/>
          <p:nvPr/>
        </p:nvSpPr>
        <p:spPr>
          <a:xfrm rot="14435470" flipH="1">
            <a:off x="1786505" y="3211788"/>
            <a:ext cx="1901240" cy="3098095"/>
          </a:xfrm>
          <a:prstGeom prst="arc">
            <a:avLst>
              <a:gd name="adj1" fmla="val 18278468"/>
              <a:gd name="adj2" fmla="val 21050516"/>
            </a:avLst>
          </a:prstGeom>
          <a:ln w="177800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3" name="正方形/長方形 232">
            <a:extLst>
              <a:ext uri="{FF2B5EF4-FFF2-40B4-BE49-F238E27FC236}">
                <a16:creationId xmlns:a16="http://schemas.microsoft.com/office/drawing/2014/main" id="{EF187D75-1CAC-452B-8C43-E9CA6800B9CB}"/>
              </a:ext>
            </a:extLst>
          </p:cNvPr>
          <p:cNvSpPr/>
          <p:nvPr/>
        </p:nvSpPr>
        <p:spPr>
          <a:xfrm>
            <a:off x="1941386" y="2736576"/>
            <a:ext cx="354900" cy="360119"/>
          </a:xfrm>
          <a:prstGeom prst="rect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台形 233">
            <a:extLst>
              <a:ext uri="{FF2B5EF4-FFF2-40B4-BE49-F238E27FC236}">
                <a16:creationId xmlns:a16="http://schemas.microsoft.com/office/drawing/2014/main" id="{7D4C183B-8016-451E-BA5D-669D6B5AEF42}"/>
              </a:ext>
            </a:extLst>
          </p:cNvPr>
          <p:cNvSpPr/>
          <p:nvPr/>
        </p:nvSpPr>
        <p:spPr>
          <a:xfrm rot="10800000">
            <a:off x="1881248" y="2855472"/>
            <a:ext cx="496184" cy="182504"/>
          </a:xfrm>
          <a:prstGeom prst="trapezoid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台形 64">
            <a:extLst>
              <a:ext uri="{FF2B5EF4-FFF2-40B4-BE49-F238E27FC236}">
                <a16:creationId xmlns:a16="http://schemas.microsoft.com/office/drawing/2014/main" id="{81AF6C51-21C0-4CFD-BEEC-5162FB9B8BAD}"/>
              </a:ext>
            </a:extLst>
          </p:cNvPr>
          <p:cNvSpPr/>
          <p:nvPr/>
        </p:nvSpPr>
        <p:spPr>
          <a:xfrm>
            <a:off x="1535422" y="2994531"/>
            <a:ext cx="1165225" cy="1651000"/>
          </a:xfrm>
          <a:custGeom>
            <a:avLst/>
            <a:gdLst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65225 w 1165225"/>
              <a:gd name="connsiteY3" fmla="*/ 1651000 h 1651000"/>
              <a:gd name="connsiteX4" fmla="*/ 0 w 1165225"/>
              <a:gd name="connsiteY4" fmla="*/ 1651000 h 1651000"/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30300 w 1165225"/>
              <a:gd name="connsiteY3" fmla="*/ 812799 h 1651000"/>
              <a:gd name="connsiteX4" fmla="*/ 1165225 w 1165225"/>
              <a:gd name="connsiteY4" fmla="*/ 1651000 h 1651000"/>
              <a:gd name="connsiteX5" fmla="*/ 0 w 1165225"/>
              <a:gd name="connsiteY5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225" h="1651000">
                <a:moveTo>
                  <a:pt x="0" y="1651000"/>
                </a:moveTo>
                <a:lnTo>
                  <a:pt x="69855" y="0"/>
                </a:lnTo>
                <a:lnTo>
                  <a:pt x="1095370" y="0"/>
                </a:lnTo>
                <a:lnTo>
                  <a:pt x="1130300" y="812799"/>
                </a:lnTo>
                <a:lnTo>
                  <a:pt x="1165225" y="1651000"/>
                </a:lnTo>
                <a:lnTo>
                  <a:pt x="0" y="16510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楕円 65">
            <a:extLst>
              <a:ext uri="{FF2B5EF4-FFF2-40B4-BE49-F238E27FC236}">
                <a16:creationId xmlns:a16="http://schemas.microsoft.com/office/drawing/2014/main" id="{F27848FD-01C8-4911-9982-869683B91A93}"/>
              </a:ext>
            </a:extLst>
          </p:cNvPr>
          <p:cNvSpPr/>
          <p:nvPr/>
        </p:nvSpPr>
        <p:spPr>
          <a:xfrm flipH="1">
            <a:off x="1549639" y="2994531"/>
            <a:ext cx="215765" cy="1651000"/>
          </a:xfrm>
          <a:custGeom>
            <a:avLst/>
            <a:gdLst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0 w 431530"/>
              <a:gd name="connsiteY4" fmla="*/ 82550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91440 w 431530"/>
              <a:gd name="connsiteY4" fmla="*/ 91694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0" fmla="*/ 0 w 215765"/>
              <a:gd name="connsiteY0" fmla="*/ 0 h 1651000"/>
              <a:gd name="connsiteX1" fmla="*/ 215765 w 215765"/>
              <a:gd name="connsiteY1" fmla="*/ 825500 h 1651000"/>
              <a:gd name="connsiteX2" fmla="*/ 0 w 215765"/>
              <a:gd name="connsiteY2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765" h="1651000">
                <a:moveTo>
                  <a:pt x="0" y="0"/>
                </a:moveTo>
                <a:cubicBezTo>
                  <a:pt x="119164" y="0"/>
                  <a:pt x="215765" y="369589"/>
                  <a:pt x="215765" y="825500"/>
                </a:cubicBezTo>
                <a:cubicBezTo>
                  <a:pt x="215765" y="1281411"/>
                  <a:pt x="119164" y="1651000"/>
                  <a:pt x="0" y="1651000"/>
                </a:cubicBezTo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楕円 65">
            <a:extLst>
              <a:ext uri="{FF2B5EF4-FFF2-40B4-BE49-F238E27FC236}">
                <a16:creationId xmlns:a16="http://schemas.microsoft.com/office/drawing/2014/main" id="{422C4F79-F1E2-4BE0-A476-4B72397AB26F}"/>
              </a:ext>
            </a:extLst>
          </p:cNvPr>
          <p:cNvSpPr/>
          <p:nvPr/>
        </p:nvSpPr>
        <p:spPr>
          <a:xfrm>
            <a:off x="2470661" y="2994531"/>
            <a:ext cx="215765" cy="1651000"/>
          </a:xfrm>
          <a:custGeom>
            <a:avLst/>
            <a:gdLst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0 w 431530"/>
              <a:gd name="connsiteY4" fmla="*/ 82550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91440 w 431530"/>
              <a:gd name="connsiteY4" fmla="*/ 91694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0" fmla="*/ 0 w 215765"/>
              <a:gd name="connsiteY0" fmla="*/ 0 h 1651000"/>
              <a:gd name="connsiteX1" fmla="*/ 215765 w 215765"/>
              <a:gd name="connsiteY1" fmla="*/ 825500 h 1651000"/>
              <a:gd name="connsiteX2" fmla="*/ 0 w 215765"/>
              <a:gd name="connsiteY2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765" h="1651000">
                <a:moveTo>
                  <a:pt x="0" y="0"/>
                </a:moveTo>
                <a:cubicBezTo>
                  <a:pt x="119164" y="0"/>
                  <a:pt x="215765" y="369589"/>
                  <a:pt x="215765" y="825500"/>
                </a:cubicBezTo>
                <a:cubicBezTo>
                  <a:pt x="215765" y="1281411"/>
                  <a:pt x="119164" y="1651000"/>
                  <a:pt x="0" y="1651000"/>
                </a:cubicBezTo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楕円 227">
            <a:extLst>
              <a:ext uri="{FF2B5EF4-FFF2-40B4-BE49-F238E27FC236}">
                <a16:creationId xmlns:a16="http://schemas.microsoft.com/office/drawing/2014/main" id="{3CA4EDEE-981B-43D9-B399-EC756B032E36}"/>
              </a:ext>
            </a:extLst>
          </p:cNvPr>
          <p:cNvSpPr/>
          <p:nvPr/>
        </p:nvSpPr>
        <p:spPr>
          <a:xfrm rot="19953313">
            <a:off x="1805549" y="2963933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楕円 228">
            <a:extLst>
              <a:ext uri="{FF2B5EF4-FFF2-40B4-BE49-F238E27FC236}">
                <a16:creationId xmlns:a16="http://schemas.microsoft.com/office/drawing/2014/main" id="{B0F2BA32-DFDD-4D19-9AAA-74614C6685CF}"/>
              </a:ext>
            </a:extLst>
          </p:cNvPr>
          <p:cNvSpPr/>
          <p:nvPr/>
        </p:nvSpPr>
        <p:spPr>
          <a:xfrm rot="1646687" flipH="1">
            <a:off x="2051771" y="2963932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二等辺三角形 225">
            <a:extLst>
              <a:ext uri="{FF2B5EF4-FFF2-40B4-BE49-F238E27FC236}">
                <a16:creationId xmlns:a16="http://schemas.microsoft.com/office/drawing/2014/main" id="{37A891B5-6D10-4998-9040-E0E9794023BD}"/>
              </a:ext>
            </a:extLst>
          </p:cNvPr>
          <p:cNvSpPr/>
          <p:nvPr/>
        </p:nvSpPr>
        <p:spPr>
          <a:xfrm rot="20649556">
            <a:off x="2122239" y="3472584"/>
            <a:ext cx="200012" cy="294640"/>
          </a:xfrm>
          <a:prstGeom prst="triangle">
            <a:avLst/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二等辺三角形 226">
            <a:extLst>
              <a:ext uri="{FF2B5EF4-FFF2-40B4-BE49-F238E27FC236}">
                <a16:creationId xmlns:a16="http://schemas.microsoft.com/office/drawing/2014/main" id="{A738AEF5-64EF-4643-B148-A3A0993D32BA}"/>
              </a:ext>
            </a:extLst>
          </p:cNvPr>
          <p:cNvSpPr/>
          <p:nvPr/>
        </p:nvSpPr>
        <p:spPr>
          <a:xfrm rot="10004269">
            <a:off x="2184066" y="3753019"/>
            <a:ext cx="197504" cy="193890"/>
          </a:xfrm>
          <a:prstGeom prst="triangle">
            <a:avLst>
              <a:gd name="adj" fmla="val 59990"/>
            </a:avLst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二等辺三角形 223">
            <a:extLst>
              <a:ext uri="{FF2B5EF4-FFF2-40B4-BE49-F238E27FC236}">
                <a16:creationId xmlns:a16="http://schemas.microsoft.com/office/drawing/2014/main" id="{532C762D-530B-4B29-908D-1A572A886B3B}"/>
              </a:ext>
            </a:extLst>
          </p:cNvPr>
          <p:cNvSpPr/>
          <p:nvPr/>
        </p:nvSpPr>
        <p:spPr>
          <a:xfrm rot="950444" flipH="1">
            <a:off x="1921351" y="3472584"/>
            <a:ext cx="200012" cy="294640"/>
          </a:xfrm>
          <a:prstGeom prst="triangle">
            <a:avLst/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二等辺三角形 224">
            <a:extLst>
              <a:ext uri="{FF2B5EF4-FFF2-40B4-BE49-F238E27FC236}">
                <a16:creationId xmlns:a16="http://schemas.microsoft.com/office/drawing/2014/main" id="{3D022183-5E3D-4DB1-94FC-C51D2558FCBF}"/>
              </a:ext>
            </a:extLst>
          </p:cNvPr>
          <p:cNvSpPr/>
          <p:nvPr/>
        </p:nvSpPr>
        <p:spPr>
          <a:xfrm rot="11595731" flipH="1">
            <a:off x="1862032" y="3753019"/>
            <a:ext cx="197504" cy="193890"/>
          </a:xfrm>
          <a:prstGeom prst="triangle">
            <a:avLst>
              <a:gd name="adj" fmla="val 59990"/>
            </a:avLst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四角形: 角を丸くする 196">
            <a:extLst>
              <a:ext uri="{FF2B5EF4-FFF2-40B4-BE49-F238E27FC236}">
                <a16:creationId xmlns:a16="http://schemas.microsoft.com/office/drawing/2014/main" id="{B5F98499-5A00-4522-9B8A-CD9B984C900F}"/>
              </a:ext>
            </a:extLst>
          </p:cNvPr>
          <p:cNvSpPr/>
          <p:nvPr/>
        </p:nvSpPr>
        <p:spPr>
          <a:xfrm>
            <a:off x="2041255" y="3425431"/>
            <a:ext cx="175637" cy="146050"/>
          </a:xfrm>
          <a:prstGeom prst="roundRect">
            <a:avLst/>
          </a:prstGeom>
          <a:solidFill>
            <a:srgbClr val="4A92E2"/>
          </a:solidFill>
          <a:ln w="25400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正方形/長方形 197">
            <a:extLst>
              <a:ext uri="{FF2B5EF4-FFF2-40B4-BE49-F238E27FC236}">
                <a16:creationId xmlns:a16="http://schemas.microsoft.com/office/drawing/2014/main" id="{33D667E3-96A6-478A-B097-3DD64624D7AE}"/>
              </a:ext>
            </a:extLst>
          </p:cNvPr>
          <p:cNvSpPr/>
          <p:nvPr/>
        </p:nvSpPr>
        <p:spPr>
          <a:xfrm>
            <a:off x="1765333" y="2974451"/>
            <a:ext cx="714651" cy="194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正方形/長方形 198">
            <a:extLst>
              <a:ext uri="{FF2B5EF4-FFF2-40B4-BE49-F238E27FC236}">
                <a16:creationId xmlns:a16="http://schemas.microsoft.com/office/drawing/2014/main" id="{1798CA08-B283-4777-9EB5-E5443D2D3D4B}"/>
              </a:ext>
            </a:extLst>
          </p:cNvPr>
          <p:cNvSpPr/>
          <p:nvPr/>
        </p:nvSpPr>
        <p:spPr>
          <a:xfrm rot="5400000">
            <a:off x="1936607" y="3116992"/>
            <a:ext cx="363528" cy="205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二等辺三角形 215">
            <a:extLst>
              <a:ext uri="{FF2B5EF4-FFF2-40B4-BE49-F238E27FC236}">
                <a16:creationId xmlns:a16="http://schemas.microsoft.com/office/drawing/2014/main" id="{0EB15770-E9D4-4494-A97C-133C948EF4CE}"/>
              </a:ext>
            </a:extLst>
          </p:cNvPr>
          <p:cNvSpPr/>
          <p:nvPr/>
        </p:nvSpPr>
        <p:spPr>
          <a:xfrm rot="12724613">
            <a:off x="2179037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二等辺三角形 216">
            <a:extLst>
              <a:ext uri="{FF2B5EF4-FFF2-40B4-BE49-F238E27FC236}">
                <a16:creationId xmlns:a16="http://schemas.microsoft.com/office/drawing/2014/main" id="{D66E257A-F90C-4F09-84FD-73D9C6E4B74D}"/>
              </a:ext>
            </a:extLst>
          </p:cNvPr>
          <p:cNvSpPr/>
          <p:nvPr/>
        </p:nvSpPr>
        <p:spPr>
          <a:xfrm rot="12724613">
            <a:off x="2147208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正方形/長方形 35">
            <a:extLst>
              <a:ext uri="{FF2B5EF4-FFF2-40B4-BE49-F238E27FC236}">
                <a16:creationId xmlns:a16="http://schemas.microsoft.com/office/drawing/2014/main" id="{C21B938A-ED87-4A85-AC9F-7FEA06FF999D}"/>
              </a:ext>
            </a:extLst>
          </p:cNvPr>
          <p:cNvSpPr/>
          <p:nvPr/>
        </p:nvSpPr>
        <p:spPr>
          <a:xfrm rot="1800000">
            <a:off x="2307757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楕円 36">
            <a:extLst>
              <a:ext uri="{FF2B5EF4-FFF2-40B4-BE49-F238E27FC236}">
                <a16:creationId xmlns:a16="http://schemas.microsoft.com/office/drawing/2014/main" id="{D9FFF895-4684-43B9-83F7-B8687C4166F9}"/>
              </a:ext>
            </a:extLst>
          </p:cNvPr>
          <p:cNvSpPr/>
          <p:nvPr/>
        </p:nvSpPr>
        <p:spPr>
          <a:xfrm rot="1427996">
            <a:off x="225556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楕円 47">
            <a:extLst>
              <a:ext uri="{FF2B5EF4-FFF2-40B4-BE49-F238E27FC236}">
                <a16:creationId xmlns:a16="http://schemas.microsoft.com/office/drawing/2014/main" id="{58580C15-5E3E-4032-AE24-70B4E9965238}"/>
              </a:ext>
            </a:extLst>
          </p:cNvPr>
          <p:cNvSpPr/>
          <p:nvPr/>
        </p:nvSpPr>
        <p:spPr>
          <a:xfrm rot="1031150" flipH="1">
            <a:off x="2236099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1" name="楕円 47">
            <a:extLst>
              <a:ext uri="{FF2B5EF4-FFF2-40B4-BE49-F238E27FC236}">
                <a16:creationId xmlns:a16="http://schemas.microsoft.com/office/drawing/2014/main" id="{76FAA03E-BF07-40C6-A462-350DC5E9E2CF}"/>
              </a:ext>
            </a:extLst>
          </p:cNvPr>
          <p:cNvSpPr/>
          <p:nvPr/>
        </p:nvSpPr>
        <p:spPr>
          <a:xfrm rot="2614894">
            <a:off x="234909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2" name="楕円 47">
            <a:extLst>
              <a:ext uri="{FF2B5EF4-FFF2-40B4-BE49-F238E27FC236}">
                <a16:creationId xmlns:a16="http://schemas.microsoft.com/office/drawing/2014/main" id="{3D9F6B69-0DBC-4D3C-920B-BB7DDA6E8DFB}"/>
              </a:ext>
            </a:extLst>
          </p:cNvPr>
          <p:cNvSpPr/>
          <p:nvPr/>
        </p:nvSpPr>
        <p:spPr>
          <a:xfrm rot="2614894">
            <a:off x="2376650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3" name="楕円 51">
            <a:extLst>
              <a:ext uri="{FF2B5EF4-FFF2-40B4-BE49-F238E27FC236}">
                <a16:creationId xmlns:a16="http://schemas.microsoft.com/office/drawing/2014/main" id="{75E44929-C8A2-42FB-9FAE-228F0B6F97D1}"/>
              </a:ext>
            </a:extLst>
          </p:cNvPr>
          <p:cNvSpPr/>
          <p:nvPr/>
        </p:nvSpPr>
        <p:spPr>
          <a:xfrm rot="1555475">
            <a:off x="2303165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二等辺三角形 207">
            <a:extLst>
              <a:ext uri="{FF2B5EF4-FFF2-40B4-BE49-F238E27FC236}">
                <a16:creationId xmlns:a16="http://schemas.microsoft.com/office/drawing/2014/main" id="{AA8BAFAD-BC0B-4F8A-A6D4-F65E5C648C2C}"/>
              </a:ext>
            </a:extLst>
          </p:cNvPr>
          <p:cNvSpPr/>
          <p:nvPr/>
        </p:nvSpPr>
        <p:spPr>
          <a:xfrm rot="8875387" flipH="1">
            <a:off x="1865944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二等辺三角形 208">
            <a:extLst>
              <a:ext uri="{FF2B5EF4-FFF2-40B4-BE49-F238E27FC236}">
                <a16:creationId xmlns:a16="http://schemas.microsoft.com/office/drawing/2014/main" id="{81762DB6-C75C-4990-AF36-3B54C9C48D3E}"/>
              </a:ext>
            </a:extLst>
          </p:cNvPr>
          <p:cNvSpPr/>
          <p:nvPr/>
        </p:nvSpPr>
        <p:spPr>
          <a:xfrm rot="8875387" flipH="1">
            <a:off x="1897773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正方形/長方形 35">
            <a:extLst>
              <a:ext uri="{FF2B5EF4-FFF2-40B4-BE49-F238E27FC236}">
                <a16:creationId xmlns:a16="http://schemas.microsoft.com/office/drawing/2014/main" id="{15087EF0-19BA-4E92-BE80-6BAEA8C1F6EC}"/>
              </a:ext>
            </a:extLst>
          </p:cNvPr>
          <p:cNvSpPr/>
          <p:nvPr/>
        </p:nvSpPr>
        <p:spPr>
          <a:xfrm rot="19800000" flipH="1">
            <a:off x="1741293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楕円 36">
            <a:extLst>
              <a:ext uri="{FF2B5EF4-FFF2-40B4-BE49-F238E27FC236}">
                <a16:creationId xmlns:a16="http://schemas.microsoft.com/office/drawing/2014/main" id="{BE34F33A-BC5C-4B1A-8FE4-7654031A0D22}"/>
              </a:ext>
            </a:extLst>
          </p:cNvPr>
          <p:cNvSpPr/>
          <p:nvPr/>
        </p:nvSpPr>
        <p:spPr>
          <a:xfrm rot="20172004" flipH="1">
            <a:off x="180042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楕円 47">
            <a:extLst>
              <a:ext uri="{FF2B5EF4-FFF2-40B4-BE49-F238E27FC236}">
                <a16:creationId xmlns:a16="http://schemas.microsoft.com/office/drawing/2014/main" id="{F6E01C3B-894C-46DF-85C7-161C9B2F6CF4}"/>
              </a:ext>
            </a:extLst>
          </p:cNvPr>
          <p:cNvSpPr/>
          <p:nvPr/>
        </p:nvSpPr>
        <p:spPr>
          <a:xfrm rot="20568850">
            <a:off x="1894112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3" name="楕円 47">
            <a:extLst>
              <a:ext uri="{FF2B5EF4-FFF2-40B4-BE49-F238E27FC236}">
                <a16:creationId xmlns:a16="http://schemas.microsoft.com/office/drawing/2014/main" id="{58F0149C-0249-48AA-AC5A-D49D793E3062}"/>
              </a:ext>
            </a:extLst>
          </p:cNvPr>
          <p:cNvSpPr/>
          <p:nvPr/>
        </p:nvSpPr>
        <p:spPr>
          <a:xfrm rot="18985106" flipH="1">
            <a:off x="181572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4" name="楕円 47">
            <a:extLst>
              <a:ext uri="{FF2B5EF4-FFF2-40B4-BE49-F238E27FC236}">
                <a16:creationId xmlns:a16="http://schemas.microsoft.com/office/drawing/2014/main" id="{6A1083D5-A4CD-42D5-833E-D98B9B4C8796}"/>
              </a:ext>
            </a:extLst>
          </p:cNvPr>
          <p:cNvSpPr/>
          <p:nvPr/>
        </p:nvSpPr>
        <p:spPr>
          <a:xfrm rot="18985106" flipH="1">
            <a:off x="1801345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5" name="楕円 51">
            <a:extLst>
              <a:ext uri="{FF2B5EF4-FFF2-40B4-BE49-F238E27FC236}">
                <a16:creationId xmlns:a16="http://schemas.microsoft.com/office/drawing/2014/main" id="{F5C41449-F8C7-4B48-BEAE-89ED0329DABC}"/>
              </a:ext>
            </a:extLst>
          </p:cNvPr>
          <p:cNvSpPr/>
          <p:nvPr/>
        </p:nvSpPr>
        <p:spPr>
          <a:xfrm rot="20044525" flipH="1">
            <a:off x="1639668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円弧 205">
            <a:extLst>
              <a:ext uri="{FF2B5EF4-FFF2-40B4-BE49-F238E27FC236}">
                <a16:creationId xmlns:a16="http://schemas.microsoft.com/office/drawing/2014/main" id="{471A7A17-1A08-4D94-B6C7-C1213733F34F}"/>
              </a:ext>
            </a:extLst>
          </p:cNvPr>
          <p:cNvSpPr/>
          <p:nvPr/>
        </p:nvSpPr>
        <p:spPr>
          <a:xfrm rot="5596267">
            <a:off x="1597813" y="2337491"/>
            <a:ext cx="1094725" cy="805585"/>
          </a:xfrm>
          <a:prstGeom prst="arc">
            <a:avLst>
              <a:gd name="adj1" fmla="val 17576158"/>
              <a:gd name="adj2" fmla="val 19696878"/>
            </a:avLst>
          </a:prstGeom>
          <a:ln w="85725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円弧 206">
            <a:extLst>
              <a:ext uri="{FF2B5EF4-FFF2-40B4-BE49-F238E27FC236}">
                <a16:creationId xmlns:a16="http://schemas.microsoft.com/office/drawing/2014/main" id="{4AF65E17-2FA3-458C-804D-BCB0AAFB2F6B}"/>
              </a:ext>
            </a:extLst>
          </p:cNvPr>
          <p:cNvSpPr/>
          <p:nvPr/>
        </p:nvSpPr>
        <p:spPr>
          <a:xfrm rot="6592279">
            <a:off x="1552922" y="2452679"/>
            <a:ext cx="1094725" cy="805585"/>
          </a:xfrm>
          <a:prstGeom prst="arc">
            <a:avLst>
              <a:gd name="adj1" fmla="val 17576158"/>
              <a:gd name="adj2" fmla="val 19747743"/>
            </a:avLst>
          </a:prstGeom>
          <a:ln w="82550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円弧 203">
            <a:extLst>
              <a:ext uri="{FF2B5EF4-FFF2-40B4-BE49-F238E27FC236}">
                <a16:creationId xmlns:a16="http://schemas.microsoft.com/office/drawing/2014/main" id="{80531864-A282-42EC-A85C-D45DF6E4DDC1}"/>
              </a:ext>
            </a:extLst>
          </p:cNvPr>
          <p:cNvSpPr/>
          <p:nvPr/>
        </p:nvSpPr>
        <p:spPr>
          <a:xfrm rot="16003733" flipH="1">
            <a:off x="1537642" y="2339307"/>
            <a:ext cx="1094725" cy="805585"/>
          </a:xfrm>
          <a:prstGeom prst="arc">
            <a:avLst>
              <a:gd name="adj1" fmla="val 17576158"/>
              <a:gd name="adj2" fmla="val 19696878"/>
            </a:avLst>
          </a:prstGeom>
          <a:ln w="85725" cap="rnd">
            <a:solidFill>
              <a:schemeClr val="bg1">
                <a:lumMod val="9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円弧 204">
            <a:extLst>
              <a:ext uri="{FF2B5EF4-FFF2-40B4-BE49-F238E27FC236}">
                <a16:creationId xmlns:a16="http://schemas.microsoft.com/office/drawing/2014/main" id="{79782913-468A-40E3-ABAF-378CDF9E647D}"/>
              </a:ext>
            </a:extLst>
          </p:cNvPr>
          <p:cNvSpPr/>
          <p:nvPr/>
        </p:nvSpPr>
        <p:spPr>
          <a:xfrm rot="15007721" flipH="1">
            <a:off x="1582533" y="2454495"/>
            <a:ext cx="1094725" cy="805585"/>
          </a:xfrm>
          <a:prstGeom prst="arc">
            <a:avLst>
              <a:gd name="adj1" fmla="val 17576158"/>
              <a:gd name="adj2" fmla="val 19747743"/>
            </a:avLst>
          </a:prstGeom>
          <a:ln w="82550" cap="rnd">
            <a:solidFill>
              <a:schemeClr val="bg1">
                <a:lumMod val="9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9347933"/>
      </p:ext>
    </p:extLst>
  </p:cSld>
  <p:clrMapOvr>
    <a:masterClrMapping/>
  </p:clrMapOvr>
  <p:transition spd="slow" advClick="0" advTm="1000"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二等辺三角形 167">
            <a:extLst>
              <a:ext uri="{FF2B5EF4-FFF2-40B4-BE49-F238E27FC236}">
                <a16:creationId xmlns:a16="http://schemas.microsoft.com/office/drawing/2014/main" id="{D15C4E9F-8B71-4B96-860F-7F8B7C025271}"/>
              </a:ext>
            </a:extLst>
          </p:cNvPr>
          <p:cNvSpPr/>
          <p:nvPr/>
        </p:nvSpPr>
        <p:spPr>
          <a:xfrm rot="10800000">
            <a:off x="1681469" y="593775"/>
            <a:ext cx="873762" cy="689429"/>
          </a:xfrm>
          <a:prstGeom prst="triangl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弧 168">
            <a:extLst>
              <a:ext uri="{FF2B5EF4-FFF2-40B4-BE49-F238E27FC236}">
                <a16:creationId xmlns:a16="http://schemas.microsoft.com/office/drawing/2014/main" id="{A2552FFB-1BBC-4B5A-9CD8-719DE36E176E}"/>
              </a:ext>
            </a:extLst>
          </p:cNvPr>
          <p:cNvSpPr/>
          <p:nvPr/>
        </p:nvSpPr>
        <p:spPr>
          <a:xfrm rot="201593" flipH="1">
            <a:off x="2507377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二等辺三角形 169">
            <a:extLst>
              <a:ext uri="{FF2B5EF4-FFF2-40B4-BE49-F238E27FC236}">
                <a16:creationId xmlns:a16="http://schemas.microsoft.com/office/drawing/2014/main" id="{CF0A056D-A01A-4B08-ADED-E3F4DB929419}"/>
              </a:ext>
            </a:extLst>
          </p:cNvPr>
          <p:cNvSpPr/>
          <p:nvPr/>
        </p:nvSpPr>
        <p:spPr>
          <a:xfrm rot="10800000">
            <a:off x="2509512" y="593773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弧 170">
            <a:extLst>
              <a:ext uri="{FF2B5EF4-FFF2-40B4-BE49-F238E27FC236}">
                <a16:creationId xmlns:a16="http://schemas.microsoft.com/office/drawing/2014/main" id="{C245CB41-8251-4D7C-8360-220EC54245E9}"/>
              </a:ext>
            </a:extLst>
          </p:cNvPr>
          <p:cNvSpPr/>
          <p:nvPr/>
        </p:nvSpPr>
        <p:spPr>
          <a:xfrm rot="21398407">
            <a:off x="1116726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二等辺三角形 171">
            <a:extLst>
              <a:ext uri="{FF2B5EF4-FFF2-40B4-BE49-F238E27FC236}">
                <a16:creationId xmlns:a16="http://schemas.microsoft.com/office/drawing/2014/main" id="{3B7CC469-FE46-4621-B625-E2329C5E0588}"/>
              </a:ext>
            </a:extLst>
          </p:cNvPr>
          <p:cNvSpPr/>
          <p:nvPr/>
        </p:nvSpPr>
        <p:spPr>
          <a:xfrm rot="10800000" flipH="1">
            <a:off x="1061709" y="593774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二等辺三角形 305">
            <a:extLst>
              <a:ext uri="{FF2B5EF4-FFF2-40B4-BE49-F238E27FC236}">
                <a16:creationId xmlns:a16="http://schemas.microsoft.com/office/drawing/2014/main" id="{6EE690BB-78B0-4A97-BBC7-4A6163513E31}"/>
              </a:ext>
            </a:extLst>
          </p:cNvPr>
          <p:cNvSpPr/>
          <p:nvPr/>
        </p:nvSpPr>
        <p:spPr>
          <a:xfrm rot="10800000">
            <a:off x="3029785" y="796966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二等辺三角形 306">
            <a:extLst>
              <a:ext uri="{FF2B5EF4-FFF2-40B4-BE49-F238E27FC236}">
                <a16:creationId xmlns:a16="http://schemas.microsoft.com/office/drawing/2014/main" id="{43D25E02-CF54-4134-9E01-CB1524780D6E}"/>
              </a:ext>
            </a:extLst>
          </p:cNvPr>
          <p:cNvSpPr/>
          <p:nvPr/>
        </p:nvSpPr>
        <p:spPr>
          <a:xfrm rot="11721489">
            <a:off x="3116703" y="1037128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4" name="二等辺三角形 303">
            <a:extLst>
              <a:ext uri="{FF2B5EF4-FFF2-40B4-BE49-F238E27FC236}">
                <a16:creationId xmlns:a16="http://schemas.microsoft.com/office/drawing/2014/main" id="{CBC2457D-BB5E-404F-B5A5-3695A0D04085}"/>
              </a:ext>
            </a:extLst>
          </p:cNvPr>
          <p:cNvSpPr/>
          <p:nvPr/>
        </p:nvSpPr>
        <p:spPr>
          <a:xfrm rot="10800000" flipH="1">
            <a:off x="933392" y="796965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304">
            <a:extLst>
              <a:ext uri="{FF2B5EF4-FFF2-40B4-BE49-F238E27FC236}">
                <a16:creationId xmlns:a16="http://schemas.microsoft.com/office/drawing/2014/main" id="{CCEC859C-0F1F-4A66-BFA0-FCB744922E67}"/>
              </a:ext>
            </a:extLst>
          </p:cNvPr>
          <p:cNvSpPr/>
          <p:nvPr/>
        </p:nvSpPr>
        <p:spPr>
          <a:xfrm rot="9878511" flipH="1">
            <a:off x="873534" y="1037127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E0EEF024-5033-4ADF-8BA2-D8EE1DDD056B}"/>
              </a:ext>
            </a:extLst>
          </p:cNvPr>
          <p:cNvSpPr/>
          <p:nvPr/>
        </p:nvSpPr>
        <p:spPr>
          <a:xfrm rot="11234124">
            <a:off x="3325207" y="1224467"/>
            <a:ext cx="240168" cy="575202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8" name="円弧 177">
            <a:extLst>
              <a:ext uri="{FF2B5EF4-FFF2-40B4-BE49-F238E27FC236}">
                <a16:creationId xmlns:a16="http://schemas.microsoft.com/office/drawing/2014/main" id="{A55FD608-5DE0-491C-A57F-29C72DF30333}"/>
              </a:ext>
            </a:extLst>
          </p:cNvPr>
          <p:cNvSpPr/>
          <p:nvPr/>
        </p:nvSpPr>
        <p:spPr>
          <a:xfrm rot="945023">
            <a:off x="2237140" y="622381"/>
            <a:ext cx="1197475" cy="100378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円弧 178">
            <a:extLst>
              <a:ext uri="{FF2B5EF4-FFF2-40B4-BE49-F238E27FC236}">
                <a16:creationId xmlns:a16="http://schemas.microsoft.com/office/drawing/2014/main" id="{52299685-5CE9-46AA-A4AC-331564117369}"/>
              </a:ext>
            </a:extLst>
          </p:cNvPr>
          <p:cNvSpPr/>
          <p:nvPr/>
        </p:nvSpPr>
        <p:spPr>
          <a:xfrm rot="895199" flipH="1">
            <a:off x="867709" y="609238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弧 179">
            <a:extLst>
              <a:ext uri="{FF2B5EF4-FFF2-40B4-BE49-F238E27FC236}">
                <a16:creationId xmlns:a16="http://schemas.microsoft.com/office/drawing/2014/main" id="{DDFF96CE-C333-412F-95D2-C0370A055825}"/>
              </a:ext>
            </a:extLst>
          </p:cNvPr>
          <p:cNvSpPr/>
          <p:nvPr/>
        </p:nvSpPr>
        <p:spPr>
          <a:xfrm rot="895199" flipH="1">
            <a:off x="765892" y="752390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57824D7E-A6CE-41AD-9DA5-F623E0A95DB1}"/>
              </a:ext>
            </a:extLst>
          </p:cNvPr>
          <p:cNvSpPr/>
          <p:nvPr/>
        </p:nvSpPr>
        <p:spPr>
          <a:xfrm>
            <a:off x="1000910" y="629039"/>
            <a:ext cx="122252" cy="161459"/>
          </a:xfrm>
          <a:prstGeom prst="ellips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楕円 181">
            <a:extLst>
              <a:ext uri="{FF2B5EF4-FFF2-40B4-BE49-F238E27FC236}">
                <a16:creationId xmlns:a16="http://schemas.microsoft.com/office/drawing/2014/main" id="{33A56AF6-357B-4077-AED5-45552BCF07A2}"/>
              </a:ext>
            </a:extLst>
          </p:cNvPr>
          <p:cNvSpPr/>
          <p:nvPr/>
        </p:nvSpPr>
        <p:spPr>
          <a:xfrm>
            <a:off x="153542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楕円 182">
            <a:extLst>
              <a:ext uri="{FF2B5EF4-FFF2-40B4-BE49-F238E27FC236}">
                <a16:creationId xmlns:a16="http://schemas.microsoft.com/office/drawing/2014/main" id="{90FCC4A4-8A15-419B-BC77-6686039CCD5E}"/>
              </a:ext>
            </a:extLst>
          </p:cNvPr>
          <p:cNvSpPr/>
          <p:nvPr/>
        </p:nvSpPr>
        <p:spPr>
          <a:xfrm>
            <a:off x="245644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楕円 183">
            <a:extLst>
              <a:ext uri="{FF2B5EF4-FFF2-40B4-BE49-F238E27FC236}">
                <a16:creationId xmlns:a16="http://schemas.microsoft.com/office/drawing/2014/main" id="{295C466D-7582-4D33-B150-23F09DBA1ADD}"/>
              </a:ext>
            </a:extLst>
          </p:cNvPr>
          <p:cNvSpPr/>
          <p:nvPr/>
        </p:nvSpPr>
        <p:spPr>
          <a:xfrm rot="20585052">
            <a:off x="1030863" y="2099333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楕円 184">
            <a:extLst>
              <a:ext uri="{FF2B5EF4-FFF2-40B4-BE49-F238E27FC236}">
                <a16:creationId xmlns:a16="http://schemas.microsoft.com/office/drawing/2014/main" id="{76881BB2-E7EE-4F78-8E31-700D2D100D1F}"/>
              </a:ext>
            </a:extLst>
          </p:cNvPr>
          <p:cNvSpPr/>
          <p:nvPr/>
        </p:nvSpPr>
        <p:spPr>
          <a:xfrm rot="1014948" flipH="1">
            <a:off x="3013539" y="2099331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台形 292">
            <a:extLst>
              <a:ext uri="{FF2B5EF4-FFF2-40B4-BE49-F238E27FC236}">
                <a16:creationId xmlns:a16="http://schemas.microsoft.com/office/drawing/2014/main" id="{78287C86-E952-402D-B9D6-52E067B2190F}"/>
              </a:ext>
            </a:extLst>
          </p:cNvPr>
          <p:cNvSpPr/>
          <p:nvPr/>
        </p:nvSpPr>
        <p:spPr>
          <a:xfrm rot="7858654" flipH="1">
            <a:off x="972892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台形 293">
            <a:extLst>
              <a:ext uri="{FF2B5EF4-FFF2-40B4-BE49-F238E27FC236}">
                <a16:creationId xmlns:a16="http://schemas.microsoft.com/office/drawing/2014/main" id="{100B0961-2A6C-4619-B44A-95A852B546A7}"/>
              </a:ext>
            </a:extLst>
          </p:cNvPr>
          <p:cNvSpPr/>
          <p:nvPr/>
        </p:nvSpPr>
        <p:spPr>
          <a:xfrm rot="3769921" flipH="1">
            <a:off x="922204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楕円 294">
            <a:extLst>
              <a:ext uri="{FF2B5EF4-FFF2-40B4-BE49-F238E27FC236}">
                <a16:creationId xmlns:a16="http://schemas.microsoft.com/office/drawing/2014/main" id="{5B0D0775-4FBF-44F2-B6DF-4B7903F786F4}"/>
              </a:ext>
            </a:extLst>
          </p:cNvPr>
          <p:cNvSpPr/>
          <p:nvPr/>
        </p:nvSpPr>
        <p:spPr>
          <a:xfrm flipH="1">
            <a:off x="991899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楕円 296">
            <a:extLst>
              <a:ext uri="{FF2B5EF4-FFF2-40B4-BE49-F238E27FC236}">
                <a16:creationId xmlns:a16="http://schemas.microsoft.com/office/drawing/2014/main" id="{289F4CC0-E4AC-442C-9A2A-141E809D1C30}"/>
              </a:ext>
            </a:extLst>
          </p:cNvPr>
          <p:cNvSpPr/>
          <p:nvPr/>
        </p:nvSpPr>
        <p:spPr>
          <a:xfrm rot="1236733" flipH="1">
            <a:off x="1265799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楕円 297">
            <a:extLst>
              <a:ext uri="{FF2B5EF4-FFF2-40B4-BE49-F238E27FC236}">
                <a16:creationId xmlns:a16="http://schemas.microsoft.com/office/drawing/2014/main" id="{0C7C455B-6B90-4C3D-BA09-6537FE61D4D6}"/>
              </a:ext>
            </a:extLst>
          </p:cNvPr>
          <p:cNvSpPr/>
          <p:nvPr/>
        </p:nvSpPr>
        <p:spPr>
          <a:xfrm rot="1627558" flipH="1">
            <a:off x="1422843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四角形: 角を丸くする 299">
            <a:extLst>
              <a:ext uri="{FF2B5EF4-FFF2-40B4-BE49-F238E27FC236}">
                <a16:creationId xmlns:a16="http://schemas.microsoft.com/office/drawing/2014/main" id="{9BA48F11-786E-4AFB-84D0-309416ED2411}"/>
              </a:ext>
            </a:extLst>
          </p:cNvPr>
          <p:cNvSpPr/>
          <p:nvPr/>
        </p:nvSpPr>
        <p:spPr>
          <a:xfrm rot="19548768" flipH="1">
            <a:off x="1258041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円弧 300">
            <a:extLst>
              <a:ext uri="{FF2B5EF4-FFF2-40B4-BE49-F238E27FC236}">
                <a16:creationId xmlns:a16="http://schemas.microsoft.com/office/drawing/2014/main" id="{F58A56A9-4613-484A-B32C-833231E69175}"/>
              </a:ext>
            </a:extLst>
          </p:cNvPr>
          <p:cNvSpPr/>
          <p:nvPr/>
        </p:nvSpPr>
        <p:spPr>
          <a:xfrm rot="20856138" flipH="1">
            <a:off x="1268004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円弧 301">
            <a:extLst>
              <a:ext uri="{FF2B5EF4-FFF2-40B4-BE49-F238E27FC236}">
                <a16:creationId xmlns:a16="http://schemas.microsoft.com/office/drawing/2014/main" id="{BC7A2432-EE13-48AD-84F9-AC0B5C995646}"/>
              </a:ext>
            </a:extLst>
          </p:cNvPr>
          <p:cNvSpPr/>
          <p:nvPr/>
        </p:nvSpPr>
        <p:spPr>
          <a:xfrm rot="20856138" flipH="1">
            <a:off x="1327264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円弧 302">
            <a:extLst>
              <a:ext uri="{FF2B5EF4-FFF2-40B4-BE49-F238E27FC236}">
                <a16:creationId xmlns:a16="http://schemas.microsoft.com/office/drawing/2014/main" id="{5C3AB0B4-215D-463A-8412-7D466B715517}"/>
              </a:ext>
            </a:extLst>
          </p:cNvPr>
          <p:cNvSpPr/>
          <p:nvPr/>
        </p:nvSpPr>
        <p:spPr>
          <a:xfrm rot="20856138" flipH="1">
            <a:off x="1294160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台形 281">
            <a:extLst>
              <a:ext uri="{FF2B5EF4-FFF2-40B4-BE49-F238E27FC236}">
                <a16:creationId xmlns:a16="http://schemas.microsoft.com/office/drawing/2014/main" id="{A11152FE-ED8E-45C0-950E-1282D68828F9}"/>
              </a:ext>
            </a:extLst>
          </p:cNvPr>
          <p:cNvSpPr/>
          <p:nvPr/>
        </p:nvSpPr>
        <p:spPr>
          <a:xfrm rot="13741346">
            <a:off x="2362313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台形 282">
            <a:extLst>
              <a:ext uri="{FF2B5EF4-FFF2-40B4-BE49-F238E27FC236}">
                <a16:creationId xmlns:a16="http://schemas.microsoft.com/office/drawing/2014/main" id="{6814F42A-BAFC-454F-8806-22509218F290}"/>
              </a:ext>
            </a:extLst>
          </p:cNvPr>
          <p:cNvSpPr/>
          <p:nvPr/>
        </p:nvSpPr>
        <p:spPr>
          <a:xfrm rot="17830079">
            <a:off x="2705693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楕円 283">
            <a:extLst>
              <a:ext uri="{FF2B5EF4-FFF2-40B4-BE49-F238E27FC236}">
                <a16:creationId xmlns:a16="http://schemas.microsoft.com/office/drawing/2014/main" id="{8C9CE72E-7F7B-4497-A4F3-EC39328D3A1A}"/>
              </a:ext>
            </a:extLst>
          </p:cNvPr>
          <p:cNvSpPr/>
          <p:nvPr/>
        </p:nvSpPr>
        <p:spPr>
          <a:xfrm>
            <a:off x="3140133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楕円 285">
            <a:extLst>
              <a:ext uri="{FF2B5EF4-FFF2-40B4-BE49-F238E27FC236}">
                <a16:creationId xmlns:a16="http://schemas.microsoft.com/office/drawing/2014/main" id="{B5B1F4D0-FFCD-4DB5-8E7D-3222E32BCDD6}"/>
              </a:ext>
            </a:extLst>
          </p:cNvPr>
          <p:cNvSpPr/>
          <p:nvPr/>
        </p:nvSpPr>
        <p:spPr>
          <a:xfrm rot="20363267">
            <a:off x="2762907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楕円 286">
            <a:extLst>
              <a:ext uri="{FF2B5EF4-FFF2-40B4-BE49-F238E27FC236}">
                <a16:creationId xmlns:a16="http://schemas.microsoft.com/office/drawing/2014/main" id="{8B9B9997-38AE-4D76-8BF7-63A6D8EE0792}"/>
              </a:ext>
            </a:extLst>
          </p:cNvPr>
          <p:cNvSpPr/>
          <p:nvPr/>
        </p:nvSpPr>
        <p:spPr>
          <a:xfrm rot="19972442">
            <a:off x="2737725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四角形: 角を丸くする 288">
            <a:extLst>
              <a:ext uri="{FF2B5EF4-FFF2-40B4-BE49-F238E27FC236}">
                <a16:creationId xmlns:a16="http://schemas.microsoft.com/office/drawing/2014/main" id="{1720D9FF-039B-4EFF-97D7-48D4C530E4DE}"/>
              </a:ext>
            </a:extLst>
          </p:cNvPr>
          <p:cNvSpPr/>
          <p:nvPr/>
        </p:nvSpPr>
        <p:spPr>
          <a:xfrm rot="2051232">
            <a:off x="2770667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円弧 289">
            <a:extLst>
              <a:ext uri="{FF2B5EF4-FFF2-40B4-BE49-F238E27FC236}">
                <a16:creationId xmlns:a16="http://schemas.microsoft.com/office/drawing/2014/main" id="{6CB61104-29E8-4B9D-A7F4-A317A0CB21A5}"/>
              </a:ext>
            </a:extLst>
          </p:cNvPr>
          <p:cNvSpPr/>
          <p:nvPr/>
        </p:nvSpPr>
        <p:spPr>
          <a:xfrm rot="743862">
            <a:off x="2701352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円弧 290">
            <a:extLst>
              <a:ext uri="{FF2B5EF4-FFF2-40B4-BE49-F238E27FC236}">
                <a16:creationId xmlns:a16="http://schemas.microsoft.com/office/drawing/2014/main" id="{B95CA542-01FD-46A3-B896-57F2A293E813}"/>
              </a:ext>
            </a:extLst>
          </p:cNvPr>
          <p:cNvSpPr/>
          <p:nvPr/>
        </p:nvSpPr>
        <p:spPr>
          <a:xfrm rot="743862">
            <a:off x="2642091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円弧 291">
            <a:extLst>
              <a:ext uri="{FF2B5EF4-FFF2-40B4-BE49-F238E27FC236}">
                <a16:creationId xmlns:a16="http://schemas.microsoft.com/office/drawing/2014/main" id="{0FD94E3E-1B31-47BD-A21A-A79D6E8EA7C2}"/>
              </a:ext>
            </a:extLst>
          </p:cNvPr>
          <p:cNvSpPr/>
          <p:nvPr/>
        </p:nvSpPr>
        <p:spPr>
          <a:xfrm rot="743862">
            <a:off x="2675196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楕円 24">
            <a:extLst>
              <a:ext uri="{FF2B5EF4-FFF2-40B4-BE49-F238E27FC236}">
                <a16:creationId xmlns:a16="http://schemas.microsoft.com/office/drawing/2014/main" id="{B6330F50-F081-49C5-8CBF-6C668FCECA3B}"/>
              </a:ext>
            </a:extLst>
          </p:cNvPr>
          <p:cNvSpPr/>
          <p:nvPr/>
        </p:nvSpPr>
        <p:spPr>
          <a:xfrm>
            <a:off x="1899912" y="2314220"/>
            <a:ext cx="477520" cy="117182"/>
          </a:xfrm>
          <a:custGeom>
            <a:avLst/>
            <a:gdLst>
              <a:gd name="connsiteX0" fmla="*/ 477520 w 477520"/>
              <a:gd name="connsiteY0" fmla="*/ 0 h 117182"/>
              <a:gd name="connsiteX1" fmla="*/ 223520 w 477520"/>
              <a:gd name="connsiteY1" fmla="*/ 116840 h 117182"/>
              <a:gd name="connsiteX2" fmla="*/ 0 w 477520"/>
              <a:gd name="connsiteY2" fmla="*/ 30480 h 11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520" h="117182" extrusionOk="0">
                <a:moveTo>
                  <a:pt x="477520" y="0"/>
                </a:moveTo>
                <a:cubicBezTo>
                  <a:pt x="420285" y="32889"/>
                  <a:pt x="296462" y="114254"/>
                  <a:pt x="223520" y="116840"/>
                </a:cubicBezTo>
                <a:cubicBezTo>
                  <a:pt x="152661" y="123757"/>
                  <a:pt x="42180" y="69593"/>
                  <a:pt x="0" y="30480"/>
                </a:cubicBezTo>
              </a:path>
            </a:pathLst>
          </a:custGeom>
          <a:noFill/>
          <a:ln w="50800" cap="rnd">
            <a:solidFill>
              <a:srgbClr val="4A4E58"/>
            </a:solidFill>
            <a:round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68960"/>
                      <a:gd name="connsiteY0" fmla="*/ 233680 h 467360"/>
                      <a:gd name="connsiteX1" fmla="*/ 284480 w 568960"/>
                      <a:gd name="connsiteY1" fmla="*/ 0 h 467360"/>
                      <a:gd name="connsiteX2" fmla="*/ 568960 w 568960"/>
                      <a:gd name="connsiteY2" fmla="*/ 233680 h 467360"/>
                      <a:gd name="connsiteX3" fmla="*/ 284480 w 568960"/>
                      <a:gd name="connsiteY3" fmla="*/ 467360 h 467360"/>
                      <a:gd name="connsiteX4" fmla="*/ 0 w 568960"/>
                      <a:gd name="connsiteY4" fmla="*/ 233680 h 467360"/>
                      <a:gd name="connsiteX0" fmla="*/ 0 w 590481"/>
                      <a:gd name="connsiteY0" fmla="*/ 233680 h 469906"/>
                      <a:gd name="connsiteX1" fmla="*/ 284480 w 590481"/>
                      <a:gd name="connsiteY1" fmla="*/ 0 h 469906"/>
                      <a:gd name="connsiteX2" fmla="*/ 568960 w 590481"/>
                      <a:gd name="connsiteY2" fmla="*/ 233680 h 469906"/>
                      <a:gd name="connsiteX3" fmla="*/ 538480 w 590481"/>
                      <a:gd name="connsiteY3" fmla="*/ 350520 h 469906"/>
                      <a:gd name="connsiteX4" fmla="*/ 284480 w 590481"/>
                      <a:gd name="connsiteY4" fmla="*/ 467360 h 469906"/>
                      <a:gd name="connsiteX5" fmla="*/ 0 w 590481"/>
                      <a:gd name="connsiteY5" fmla="*/ 233680 h 469906"/>
                      <a:gd name="connsiteX0" fmla="*/ 12871 w 603352"/>
                      <a:gd name="connsiteY0" fmla="*/ 233680 h 467702"/>
                      <a:gd name="connsiteX1" fmla="*/ 297351 w 603352"/>
                      <a:gd name="connsiteY1" fmla="*/ 0 h 467702"/>
                      <a:gd name="connsiteX2" fmla="*/ 581831 w 603352"/>
                      <a:gd name="connsiteY2" fmla="*/ 233680 h 467702"/>
                      <a:gd name="connsiteX3" fmla="*/ 551351 w 603352"/>
                      <a:gd name="connsiteY3" fmla="*/ 350520 h 467702"/>
                      <a:gd name="connsiteX4" fmla="*/ 297351 w 603352"/>
                      <a:gd name="connsiteY4" fmla="*/ 467360 h 467702"/>
                      <a:gd name="connsiteX5" fmla="*/ 73831 w 603352"/>
                      <a:gd name="connsiteY5" fmla="*/ 381000 h 467702"/>
                      <a:gd name="connsiteX6" fmla="*/ 12871 w 603352"/>
                      <a:gd name="connsiteY6" fmla="*/ 233680 h 467702"/>
                      <a:gd name="connsiteX0" fmla="*/ 551351 w 642791"/>
                      <a:gd name="connsiteY0" fmla="*/ 350520 h 467702"/>
                      <a:gd name="connsiteX1" fmla="*/ 297351 w 642791"/>
                      <a:gd name="connsiteY1" fmla="*/ 467360 h 467702"/>
                      <a:gd name="connsiteX2" fmla="*/ 73831 w 642791"/>
                      <a:gd name="connsiteY2" fmla="*/ 381000 h 467702"/>
                      <a:gd name="connsiteX3" fmla="*/ 12871 w 642791"/>
                      <a:gd name="connsiteY3" fmla="*/ 233680 h 467702"/>
                      <a:gd name="connsiteX4" fmla="*/ 297351 w 642791"/>
                      <a:gd name="connsiteY4" fmla="*/ 0 h 467702"/>
                      <a:gd name="connsiteX5" fmla="*/ 581831 w 642791"/>
                      <a:gd name="connsiteY5" fmla="*/ 233680 h 467702"/>
                      <a:gd name="connsiteX6" fmla="*/ 642791 w 642791"/>
                      <a:gd name="connsiteY6" fmla="*/ 441960 h 467702"/>
                      <a:gd name="connsiteX0" fmla="*/ 551351 w 581831"/>
                      <a:gd name="connsiteY0" fmla="*/ 350520 h 467702"/>
                      <a:gd name="connsiteX1" fmla="*/ 297351 w 581831"/>
                      <a:gd name="connsiteY1" fmla="*/ 467360 h 467702"/>
                      <a:gd name="connsiteX2" fmla="*/ 73831 w 581831"/>
                      <a:gd name="connsiteY2" fmla="*/ 381000 h 467702"/>
                      <a:gd name="connsiteX3" fmla="*/ 12871 w 581831"/>
                      <a:gd name="connsiteY3" fmla="*/ 233680 h 467702"/>
                      <a:gd name="connsiteX4" fmla="*/ 297351 w 581831"/>
                      <a:gd name="connsiteY4" fmla="*/ 0 h 467702"/>
                      <a:gd name="connsiteX5" fmla="*/ 581831 w 581831"/>
                      <a:gd name="connsiteY5" fmla="*/ 233680 h 467702"/>
                      <a:gd name="connsiteX0" fmla="*/ 551351 w 551351"/>
                      <a:gd name="connsiteY0" fmla="*/ 350520 h 467702"/>
                      <a:gd name="connsiteX1" fmla="*/ 297351 w 551351"/>
                      <a:gd name="connsiteY1" fmla="*/ 467360 h 467702"/>
                      <a:gd name="connsiteX2" fmla="*/ 73831 w 551351"/>
                      <a:gd name="connsiteY2" fmla="*/ 381000 h 467702"/>
                      <a:gd name="connsiteX3" fmla="*/ 12871 w 551351"/>
                      <a:gd name="connsiteY3" fmla="*/ 233680 h 467702"/>
                      <a:gd name="connsiteX4" fmla="*/ 297351 w 551351"/>
                      <a:gd name="connsiteY4" fmla="*/ 0 h 467702"/>
                      <a:gd name="connsiteX0" fmla="*/ 551351 w 551351"/>
                      <a:gd name="connsiteY0" fmla="*/ 116840 h 234022"/>
                      <a:gd name="connsiteX1" fmla="*/ 297351 w 551351"/>
                      <a:gd name="connsiteY1" fmla="*/ 233680 h 234022"/>
                      <a:gd name="connsiteX2" fmla="*/ 73831 w 551351"/>
                      <a:gd name="connsiteY2" fmla="*/ 147320 h 234022"/>
                      <a:gd name="connsiteX3" fmla="*/ 12871 w 551351"/>
                      <a:gd name="connsiteY3" fmla="*/ 0 h 234022"/>
                      <a:gd name="connsiteX0" fmla="*/ 477520 w 477520"/>
                      <a:gd name="connsiteY0" fmla="*/ 0 h 117182"/>
                      <a:gd name="connsiteX1" fmla="*/ 223520 w 477520"/>
                      <a:gd name="connsiteY1" fmla="*/ 116840 h 117182"/>
                      <a:gd name="connsiteX2" fmla="*/ 0 w 477520"/>
                      <a:gd name="connsiteY2" fmla="*/ 30480 h 117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77520" h="117182">
                        <a:moveTo>
                          <a:pt x="477520" y="0"/>
                        </a:moveTo>
                        <a:cubicBezTo>
                          <a:pt x="430107" y="38947"/>
                          <a:pt x="303107" y="111760"/>
                          <a:pt x="223520" y="116840"/>
                        </a:cubicBezTo>
                        <a:cubicBezTo>
                          <a:pt x="143933" y="121920"/>
                          <a:pt x="47413" y="69427"/>
                          <a:pt x="0" y="3048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四角形: 角を丸くする 279">
            <a:extLst>
              <a:ext uri="{FF2B5EF4-FFF2-40B4-BE49-F238E27FC236}">
                <a16:creationId xmlns:a16="http://schemas.microsoft.com/office/drawing/2014/main" id="{C20E4ACE-160F-48B3-91B8-F06172A1CE3F}"/>
              </a:ext>
            </a:extLst>
          </p:cNvPr>
          <p:cNvSpPr/>
          <p:nvPr/>
        </p:nvSpPr>
        <p:spPr>
          <a:xfrm rot="319268" flipH="1">
            <a:off x="1552440" y="5813919"/>
            <a:ext cx="197277" cy="655320"/>
          </a:xfrm>
          <a:prstGeom prst="roundRect">
            <a:avLst/>
          </a:prstGeom>
          <a:solidFill>
            <a:srgbClr val="FDEADA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四角形: 角を丸くする 280">
            <a:extLst>
              <a:ext uri="{FF2B5EF4-FFF2-40B4-BE49-F238E27FC236}">
                <a16:creationId xmlns:a16="http://schemas.microsoft.com/office/drawing/2014/main" id="{ACDEE84B-F8C4-4337-BE0A-8CB71F377910}"/>
              </a:ext>
            </a:extLst>
          </p:cNvPr>
          <p:cNvSpPr/>
          <p:nvPr/>
        </p:nvSpPr>
        <p:spPr>
          <a:xfrm rot="319268" flipH="1">
            <a:off x="1541272" y="6171930"/>
            <a:ext cx="184499" cy="307523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0" name="直線コネクタ 269">
            <a:extLst>
              <a:ext uri="{FF2B5EF4-FFF2-40B4-BE49-F238E27FC236}">
                <a16:creationId xmlns:a16="http://schemas.microsoft.com/office/drawing/2014/main" id="{EEF12CA0-CC28-425D-9081-EEE5B234EA11}"/>
              </a:ext>
            </a:extLst>
          </p:cNvPr>
          <p:cNvCxnSpPr>
            <a:cxnSpLocks/>
          </p:cNvCxnSpPr>
          <p:nvPr/>
        </p:nvCxnSpPr>
        <p:spPr>
          <a:xfrm>
            <a:off x="1765479" y="6406801"/>
            <a:ext cx="19785" cy="25032"/>
          </a:xfrm>
          <a:prstGeom prst="line">
            <a:avLst/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楕円 270">
            <a:extLst>
              <a:ext uri="{FF2B5EF4-FFF2-40B4-BE49-F238E27FC236}">
                <a16:creationId xmlns:a16="http://schemas.microsoft.com/office/drawing/2014/main" id="{755E9CE5-32FD-45C2-BA0D-0C5523A1D660}"/>
              </a:ext>
            </a:extLst>
          </p:cNvPr>
          <p:cNvSpPr/>
          <p:nvPr/>
        </p:nvSpPr>
        <p:spPr>
          <a:xfrm rot="21381460" flipH="1">
            <a:off x="1385792" y="6419832"/>
            <a:ext cx="422248" cy="17351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楕円 274">
            <a:extLst>
              <a:ext uri="{FF2B5EF4-FFF2-40B4-BE49-F238E27FC236}">
                <a16:creationId xmlns:a16="http://schemas.microsoft.com/office/drawing/2014/main" id="{F2887CC7-DD19-40AC-B6C2-037F7B6A3900}"/>
              </a:ext>
            </a:extLst>
          </p:cNvPr>
          <p:cNvSpPr/>
          <p:nvPr/>
        </p:nvSpPr>
        <p:spPr>
          <a:xfrm rot="21131485" flipH="1">
            <a:off x="1211905" y="6457615"/>
            <a:ext cx="383541" cy="158019"/>
          </a:xfrm>
          <a:prstGeom prst="ellipse">
            <a:avLst/>
          </a:prstGeom>
          <a:solidFill>
            <a:srgbClr val="4C4B53"/>
          </a:solidFill>
          <a:ln w="25400">
            <a:solidFill>
              <a:srgbClr val="4C4B5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" name="フローチャート: データ 275">
            <a:extLst>
              <a:ext uri="{FF2B5EF4-FFF2-40B4-BE49-F238E27FC236}">
                <a16:creationId xmlns:a16="http://schemas.microsoft.com/office/drawing/2014/main" id="{BC02E1AC-72A0-4C63-92F5-8004FF6097B6}"/>
              </a:ext>
            </a:extLst>
          </p:cNvPr>
          <p:cNvSpPr/>
          <p:nvPr/>
        </p:nvSpPr>
        <p:spPr>
          <a:xfrm rot="20425109" flipH="1">
            <a:off x="1432360" y="6564097"/>
            <a:ext cx="339793" cy="103544"/>
          </a:xfrm>
          <a:prstGeom prst="flowChartInputOutput">
            <a:avLst/>
          </a:prstGeom>
          <a:solidFill>
            <a:srgbClr val="4C4B53"/>
          </a:solidFill>
          <a:ln w="25400">
            <a:solidFill>
              <a:srgbClr val="4C4B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直角三角形 276">
            <a:extLst>
              <a:ext uri="{FF2B5EF4-FFF2-40B4-BE49-F238E27FC236}">
                <a16:creationId xmlns:a16="http://schemas.microsoft.com/office/drawing/2014/main" id="{0D4A62A0-EAB4-444A-BFA4-A6CE80B20CB4}"/>
              </a:ext>
            </a:extLst>
          </p:cNvPr>
          <p:cNvSpPr/>
          <p:nvPr/>
        </p:nvSpPr>
        <p:spPr>
          <a:xfrm flipH="1">
            <a:off x="1655495" y="6440783"/>
            <a:ext cx="134738" cy="146552"/>
          </a:xfrm>
          <a:prstGeom prst="rtTriangle">
            <a:avLst/>
          </a:prstGeom>
          <a:solidFill>
            <a:srgbClr val="4C4B53"/>
          </a:solidFill>
          <a:ln w="25400">
            <a:solidFill>
              <a:srgbClr val="4C4B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8" name="直角三角形 277">
            <a:extLst>
              <a:ext uri="{FF2B5EF4-FFF2-40B4-BE49-F238E27FC236}">
                <a16:creationId xmlns:a16="http://schemas.microsoft.com/office/drawing/2014/main" id="{1654BF04-0128-4300-8928-9B92A50DD563}"/>
              </a:ext>
            </a:extLst>
          </p:cNvPr>
          <p:cNvSpPr/>
          <p:nvPr/>
        </p:nvSpPr>
        <p:spPr>
          <a:xfrm>
            <a:off x="1373742" y="6618621"/>
            <a:ext cx="121705" cy="83875"/>
          </a:xfrm>
          <a:prstGeom prst="rtTriangle">
            <a:avLst/>
          </a:prstGeom>
          <a:solidFill>
            <a:srgbClr val="4C4B53"/>
          </a:solidFill>
          <a:ln w="25400">
            <a:solidFill>
              <a:srgbClr val="4C4B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3" name="直線コネクタ 272">
            <a:extLst>
              <a:ext uri="{FF2B5EF4-FFF2-40B4-BE49-F238E27FC236}">
                <a16:creationId xmlns:a16="http://schemas.microsoft.com/office/drawing/2014/main" id="{331E2150-C5F2-4011-9F2C-5B1C84AADF0B}"/>
              </a:ext>
            </a:extLst>
          </p:cNvPr>
          <p:cNvCxnSpPr>
            <a:cxnSpLocks/>
          </p:cNvCxnSpPr>
          <p:nvPr/>
        </p:nvCxnSpPr>
        <p:spPr>
          <a:xfrm flipH="1">
            <a:off x="1789364" y="6431833"/>
            <a:ext cx="0" cy="141334"/>
          </a:xfrm>
          <a:prstGeom prst="line">
            <a:avLst/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円弧 267">
            <a:extLst>
              <a:ext uri="{FF2B5EF4-FFF2-40B4-BE49-F238E27FC236}">
                <a16:creationId xmlns:a16="http://schemas.microsoft.com/office/drawing/2014/main" id="{DD95650F-C745-47D9-8CBD-0BA655ABCCF1}"/>
              </a:ext>
            </a:extLst>
          </p:cNvPr>
          <p:cNvSpPr/>
          <p:nvPr/>
        </p:nvSpPr>
        <p:spPr>
          <a:xfrm rot="19939419" flipH="1" flipV="1">
            <a:off x="743494" y="5455147"/>
            <a:ext cx="1578443" cy="1072944"/>
          </a:xfrm>
          <a:prstGeom prst="arc">
            <a:avLst>
              <a:gd name="adj1" fmla="val 16200000"/>
              <a:gd name="adj2" fmla="val 19373492"/>
            </a:avLst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四角形: 角を丸くする 262">
            <a:extLst>
              <a:ext uri="{FF2B5EF4-FFF2-40B4-BE49-F238E27FC236}">
                <a16:creationId xmlns:a16="http://schemas.microsoft.com/office/drawing/2014/main" id="{50585368-D2B3-44C1-8F04-7CB0DADACC94}"/>
              </a:ext>
            </a:extLst>
          </p:cNvPr>
          <p:cNvSpPr/>
          <p:nvPr/>
        </p:nvSpPr>
        <p:spPr>
          <a:xfrm rot="21280732">
            <a:off x="2520101" y="5818919"/>
            <a:ext cx="197277" cy="655320"/>
          </a:xfrm>
          <a:prstGeom prst="roundRect">
            <a:avLst/>
          </a:prstGeom>
          <a:solidFill>
            <a:srgbClr val="FDEADA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台形 241">
            <a:extLst>
              <a:ext uri="{FF2B5EF4-FFF2-40B4-BE49-F238E27FC236}">
                <a16:creationId xmlns:a16="http://schemas.microsoft.com/office/drawing/2014/main" id="{BFBA40E3-F0AA-465E-A4EB-B9D729EDA2AD}"/>
              </a:ext>
            </a:extLst>
          </p:cNvPr>
          <p:cNvSpPr/>
          <p:nvPr/>
        </p:nvSpPr>
        <p:spPr>
          <a:xfrm>
            <a:off x="1280152" y="4620765"/>
            <a:ext cx="1663700" cy="1092200"/>
          </a:xfrm>
          <a:prstGeom prst="trapezoid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楕円 242">
            <a:extLst>
              <a:ext uri="{FF2B5EF4-FFF2-40B4-BE49-F238E27FC236}">
                <a16:creationId xmlns:a16="http://schemas.microsoft.com/office/drawing/2014/main" id="{C0B13A62-5D43-4995-858F-FC503B0D09BF}"/>
              </a:ext>
            </a:extLst>
          </p:cNvPr>
          <p:cNvSpPr/>
          <p:nvPr/>
        </p:nvSpPr>
        <p:spPr>
          <a:xfrm>
            <a:off x="1320792" y="4809349"/>
            <a:ext cx="1623060" cy="1092200"/>
          </a:xfrm>
          <a:prstGeom prst="ellips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直角三角形 243">
            <a:extLst>
              <a:ext uri="{FF2B5EF4-FFF2-40B4-BE49-F238E27FC236}">
                <a16:creationId xmlns:a16="http://schemas.microsoft.com/office/drawing/2014/main" id="{4C838E06-9D38-4473-B441-F3AD6673384A}"/>
              </a:ext>
            </a:extLst>
          </p:cNvPr>
          <p:cNvSpPr/>
          <p:nvPr/>
        </p:nvSpPr>
        <p:spPr>
          <a:xfrm>
            <a:off x="2705728" y="4662508"/>
            <a:ext cx="424470" cy="1050457"/>
          </a:xfrm>
          <a:prstGeom prst="rtTriangl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直角三角形 244">
            <a:extLst>
              <a:ext uri="{FF2B5EF4-FFF2-40B4-BE49-F238E27FC236}">
                <a16:creationId xmlns:a16="http://schemas.microsoft.com/office/drawing/2014/main" id="{89B215D8-9FB5-4AB7-87AE-2811587D4E46}"/>
              </a:ext>
            </a:extLst>
          </p:cNvPr>
          <p:cNvSpPr/>
          <p:nvPr/>
        </p:nvSpPr>
        <p:spPr>
          <a:xfrm flipH="1">
            <a:off x="1124578" y="4662508"/>
            <a:ext cx="424470" cy="1050457"/>
          </a:xfrm>
          <a:prstGeom prst="rtTriangl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楕円 245">
            <a:extLst>
              <a:ext uri="{FF2B5EF4-FFF2-40B4-BE49-F238E27FC236}">
                <a16:creationId xmlns:a16="http://schemas.microsoft.com/office/drawing/2014/main" id="{82E6A707-13D7-4E16-87C8-742B7FF3E63E}"/>
              </a:ext>
            </a:extLst>
          </p:cNvPr>
          <p:cNvSpPr/>
          <p:nvPr/>
        </p:nvSpPr>
        <p:spPr>
          <a:xfrm rot="20480296">
            <a:off x="2416450" y="5496311"/>
            <a:ext cx="641350" cy="317500"/>
          </a:xfrm>
          <a:prstGeom prst="ellips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楕円 246">
            <a:extLst>
              <a:ext uri="{FF2B5EF4-FFF2-40B4-BE49-F238E27FC236}">
                <a16:creationId xmlns:a16="http://schemas.microsoft.com/office/drawing/2014/main" id="{471A18C2-F28B-45A5-B98E-9CB63489F4BD}"/>
              </a:ext>
            </a:extLst>
          </p:cNvPr>
          <p:cNvSpPr/>
          <p:nvPr/>
        </p:nvSpPr>
        <p:spPr>
          <a:xfrm rot="1119704" flipH="1">
            <a:off x="1166203" y="5506312"/>
            <a:ext cx="641350" cy="317500"/>
          </a:xfrm>
          <a:prstGeom prst="ellips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円弧 239">
            <a:extLst>
              <a:ext uri="{FF2B5EF4-FFF2-40B4-BE49-F238E27FC236}">
                <a16:creationId xmlns:a16="http://schemas.microsoft.com/office/drawing/2014/main" id="{E2F51E31-08ED-4157-B677-C7E4275E6607}"/>
              </a:ext>
            </a:extLst>
          </p:cNvPr>
          <p:cNvSpPr/>
          <p:nvPr/>
        </p:nvSpPr>
        <p:spPr>
          <a:xfrm rot="21111668">
            <a:off x="1230283" y="4539011"/>
            <a:ext cx="1901240" cy="2473960"/>
          </a:xfrm>
          <a:prstGeom prst="arc">
            <a:avLst>
              <a:gd name="adj1" fmla="val 17716669"/>
              <a:gd name="adj2" fmla="val 123566"/>
            </a:avLst>
          </a:prstGeom>
          <a:ln w="104775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1" name="円弧 240">
            <a:extLst>
              <a:ext uri="{FF2B5EF4-FFF2-40B4-BE49-F238E27FC236}">
                <a16:creationId xmlns:a16="http://schemas.microsoft.com/office/drawing/2014/main" id="{82277E04-CB11-4C64-BF5C-80DBD46F8C1B}"/>
              </a:ext>
            </a:extLst>
          </p:cNvPr>
          <p:cNvSpPr/>
          <p:nvPr/>
        </p:nvSpPr>
        <p:spPr>
          <a:xfrm rot="488332" flipH="1">
            <a:off x="1137614" y="4539011"/>
            <a:ext cx="1901240" cy="2473960"/>
          </a:xfrm>
          <a:prstGeom prst="arc">
            <a:avLst>
              <a:gd name="adj1" fmla="val 17716669"/>
              <a:gd name="adj2" fmla="val 123566"/>
            </a:avLst>
          </a:prstGeom>
          <a:ln w="104775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円弧 236">
            <a:extLst>
              <a:ext uri="{FF2B5EF4-FFF2-40B4-BE49-F238E27FC236}">
                <a16:creationId xmlns:a16="http://schemas.microsoft.com/office/drawing/2014/main" id="{227B1FE3-1D38-4DAF-B9CF-8705D12EF9C2}"/>
              </a:ext>
            </a:extLst>
          </p:cNvPr>
          <p:cNvSpPr/>
          <p:nvPr/>
        </p:nvSpPr>
        <p:spPr>
          <a:xfrm rot="7164530">
            <a:off x="598428" y="3211788"/>
            <a:ext cx="1901240" cy="3098095"/>
          </a:xfrm>
          <a:prstGeom prst="arc">
            <a:avLst>
              <a:gd name="adj1" fmla="val 18278468"/>
              <a:gd name="adj2" fmla="val 21050516"/>
            </a:avLst>
          </a:prstGeom>
          <a:ln w="177800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8" name="円弧 237">
            <a:extLst>
              <a:ext uri="{FF2B5EF4-FFF2-40B4-BE49-F238E27FC236}">
                <a16:creationId xmlns:a16="http://schemas.microsoft.com/office/drawing/2014/main" id="{311CB78B-1FFE-4924-8F0A-26FD9C4117FB}"/>
              </a:ext>
            </a:extLst>
          </p:cNvPr>
          <p:cNvSpPr/>
          <p:nvPr/>
        </p:nvSpPr>
        <p:spPr>
          <a:xfrm rot="14435470" flipH="1">
            <a:off x="1786505" y="3211788"/>
            <a:ext cx="1901240" cy="3098095"/>
          </a:xfrm>
          <a:prstGeom prst="arc">
            <a:avLst>
              <a:gd name="adj1" fmla="val 18278468"/>
              <a:gd name="adj2" fmla="val 21050516"/>
            </a:avLst>
          </a:prstGeom>
          <a:ln w="177800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3" name="正方形/長方形 232">
            <a:extLst>
              <a:ext uri="{FF2B5EF4-FFF2-40B4-BE49-F238E27FC236}">
                <a16:creationId xmlns:a16="http://schemas.microsoft.com/office/drawing/2014/main" id="{EF187D75-1CAC-452B-8C43-E9CA6800B9CB}"/>
              </a:ext>
            </a:extLst>
          </p:cNvPr>
          <p:cNvSpPr/>
          <p:nvPr/>
        </p:nvSpPr>
        <p:spPr>
          <a:xfrm>
            <a:off x="1941386" y="2736576"/>
            <a:ext cx="354900" cy="360119"/>
          </a:xfrm>
          <a:prstGeom prst="rect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台形 233">
            <a:extLst>
              <a:ext uri="{FF2B5EF4-FFF2-40B4-BE49-F238E27FC236}">
                <a16:creationId xmlns:a16="http://schemas.microsoft.com/office/drawing/2014/main" id="{7D4C183B-8016-451E-BA5D-669D6B5AEF42}"/>
              </a:ext>
            </a:extLst>
          </p:cNvPr>
          <p:cNvSpPr/>
          <p:nvPr/>
        </p:nvSpPr>
        <p:spPr>
          <a:xfrm rot="10800000">
            <a:off x="1881248" y="2855472"/>
            <a:ext cx="496184" cy="182504"/>
          </a:xfrm>
          <a:prstGeom prst="trapezoid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台形 64">
            <a:extLst>
              <a:ext uri="{FF2B5EF4-FFF2-40B4-BE49-F238E27FC236}">
                <a16:creationId xmlns:a16="http://schemas.microsoft.com/office/drawing/2014/main" id="{81AF6C51-21C0-4CFD-BEEC-5162FB9B8BAD}"/>
              </a:ext>
            </a:extLst>
          </p:cNvPr>
          <p:cNvSpPr/>
          <p:nvPr/>
        </p:nvSpPr>
        <p:spPr>
          <a:xfrm>
            <a:off x="1535422" y="2994531"/>
            <a:ext cx="1165225" cy="1651000"/>
          </a:xfrm>
          <a:custGeom>
            <a:avLst/>
            <a:gdLst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65225 w 1165225"/>
              <a:gd name="connsiteY3" fmla="*/ 1651000 h 1651000"/>
              <a:gd name="connsiteX4" fmla="*/ 0 w 1165225"/>
              <a:gd name="connsiteY4" fmla="*/ 1651000 h 1651000"/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30300 w 1165225"/>
              <a:gd name="connsiteY3" fmla="*/ 812799 h 1651000"/>
              <a:gd name="connsiteX4" fmla="*/ 1165225 w 1165225"/>
              <a:gd name="connsiteY4" fmla="*/ 1651000 h 1651000"/>
              <a:gd name="connsiteX5" fmla="*/ 0 w 1165225"/>
              <a:gd name="connsiteY5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225" h="1651000">
                <a:moveTo>
                  <a:pt x="0" y="1651000"/>
                </a:moveTo>
                <a:lnTo>
                  <a:pt x="69855" y="0"/>
                </a:lnTo>
                <a:lnTo>
                  <a:pt x="1095370" y="0"/>
                </a:lnTo>
                <a:lnTo>
                  <a:pt x="1130300" y="812799"/>
                </a:lnTo>
                <a:lnTo>
                  <a:pt x="1165225" y="1651000"/>
                </a:lnTo>
                <a:lnTo>
                  <a:pt x="0" y="16510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楕円 65">
            <a:extLst>
              <a:ext uri="{FF2B5EF4-FFF2-40B4-BE49-F238E27FC236}">
                <a16:creationId xmlns:a16="http://schemas.microsoft.com/office/drawing/2014/main" id="{F27848FD-01C8-4911-9982-869683B91A93}"/>
              </a:ext>
            </a:extLst>
          </p:cNvPr>
          <p:cNvSpPr/>
          <p:nvPr/>
        </p:nvSpPr>
        <p:spPr>
          <a:xfrm flipH="1">
            <a:off x="1549639" y="2994531"/>
            <a:ext cx="215765" cy="1651000"/>
          </a:xfrm>
          <a:custGeom>
            <a:avLst/>
            <a:gdLst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0 w 431530"/>
              <a:gd name="connsiteY4" fmla="*/ 82550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91440 w 431530"/>
              <a:gd name="connsiteY4" fmla="*/ 91694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0" fmla="*/ 0 w 215765"/>
              <a:gd name="connsiteY0" fmla="*/ 0 h 1651000"/>
              <a:gd name="connsiteX1" fmla="*/ 215765 w 215765"/>
              <a:gd name="connsiteY1" fmla="*/ 825500 h 1651000"/>
              <a:gd name="connsiteX2" fmla="*/ 0 w 215765"/>
              <a:gd name="connsiteY2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765" h="1651000">
                <a:moveTo>
                  <a:pt x="0" y="0"/>
                </a:moveTo>
                <a:cubicBezTo>
                  <a:pt x="119164" y="0"/>
                  <a:pt x="215765" y="369589"/>
                  <a:pt x="215765" y="825500"/>
                </a:cubicBezTo>
                <a:cubicBezTo>
                  <a:pt x="215765" y="1281411"/>
                  <a:pt x="119164" y="1651000"/>
                  <a:pt x="0" y="1651000"/>
                </a:cubicBezTo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楕円 65">
            <a:extLst>
              <a:ext uri="{FF2B5EF4-FFF2-40B4-BE49-F238E27FC236}">
                <a16:creationId xmlns:a16="http://schemas.microsoft.com/office/drawing/2014/main" id="{422C4F79-F1E2-4BE0-A476-4B72397AB26F}"/>
              </a:ext>
            </a:extLst>
          </p:cNvPr>
          <p:cNvSpPr/>
          <p:nvPr/>
        </p:nvSpPr>
        <p:spPr>
          <a:xfrm>
            <a:off x="2470661" y="2994531"/>
            <a:ext cx="215765" cy="1651000"/>
          </a:xfrm>
          <a:custGeom>
            <a:avLst/>
            <a:gdLst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0 w 431530"/>
              <a:gd name="connsiteY4" fmla="*/ 82550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91440 w 431530"/>
              <a:gd name="connsiteY4" fmla="*/ 91694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0" fmla="*/ 0 w 215765"/>
              <a:gd name="connsiteY0" fmla="*/ 0 h 1651000"/>
              <a:gd name="connsiteX1" fmla="*/ 215765 w 215765"/>
              <a:gd name="connsiteY1" fmla="*/ 825500 h 1651000"/>
              <a:gd name="connsiteX2" fmla="*/ 0 w 215765"/>
              <a:gd name="connsiteY2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765" h="1651000">
                <a:moveTo>
                  <a:pt x="0" y="0"/>
                </a:moveTo>
                <a:cubicBezTo>
                  <a:pt x="119164" y="0"/>
                  <a:pt x="215765" y="369589"/>
                  <a:pt x="215765" y="825500"/>
                </a:cubicBezTo>
                <a:cubicBezTo>
                  <a:pt x="215765" y="1281411"/>
                  <a:pt x="119164" y="1651000"/>
                  <a:pt x="0" y="1651000"/>
                </a:cubicBezTo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楕円 227">
            <a:extLst>
              <a:ext uri="{FF2B5EF4-FFF2-40B4-BE49-F238E27FC236}">
                <a16:creationId xmlns:a16="http://schemas.microsoft.com/office/drawing/2014/main" id="{3CA4EDEE-981B-43D9-B399-EC756B032E36}"/>
              </a:ext>
            </a:extLst>
          </p:cNvPr>
          <p:cNvSpPr/>
          <p:nvPr/>
        </p:nvSpPr>
        <p:spPr>
          <a:xfrm rot="19953313">
            <a:off x="1805549" y="2963933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楕円 228">
            <a:extLst>
              <a:ext uri="{FF2B5EF4-FFF2-40B4-BE49-F238E27FC236}">
                <a16:creationId xmlns:a16="http://schemas.microsoft.com/office/drawing/2014/main" id="{B0F2BA32-DFDD-4D19-9AAA-74614C6685CF}"/>
              </a:ext>
            </a:extLst>
          </p:cNvPr>
          <p:cNvSpPr/>
          <p:nvPr/>
        </p:nvSpPr>
        <p:spPr>
          <a:xfrm rot="1646687" flipH="1">
            <a:off x="2051771" y="2963932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二等辺三角形 225">
            <a:extLst>
              <a:ext uri="{FF2B5EF4-FFF2-40B4-BE49-F238E27FC236}">
                <a16:creationId xmlns:a16="http://schemas.microsoft.com/office/drawing/2014/main" id="{37A891B5-6D10-4998-9040-E0E9794023BD}"/>
              </a:ext>
            </a:extLst>
          </p:cNvPr>
          <p:cNvSpPr/>
          <p:nvPr/>
        </p:nvSpPr>
        <p:spPr>
          <a:xfrm rot="20649556">
            <a:off x="2122239" y="3472584"/>
            <a:ext cx="200012" cy="294640"/>
          </a:xfrm>
          <a:prstGeom prst="triangle">
            <a:avLst/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二等辺三角形 226">
            <a:extLst>
              <a:ext uri="{FF2B5EF4-FFF2-40B4-BE49-F238E27FC236}">
                <a16:creationId xmlns:a16="http://schemas.microsoft.com/office/drawing/2014/main" id="{A738AEF5-64EF-4643-B148-A3A0993D32BA}"/>
              </a:ext>
            </a:extLst>
          </p:cNvPr>
          <p:cNvSpPr/>
          <p:nvPr/>
        </p:nvSpPr>
        <p:spPr>
          <a:xfrm rot="10004269">
            <a:off x="2184066" y="3753019"/>
            <a:ext cx="197504" cy="193890"/>
          </a:xfrm>
          <a:prstGeom prst="triangle">
            <a:avLst>
              <a:gd name="adj" fmla="val 59990"/>
            </a:avLst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二等辺三角形 223">
            <a:extLst>
              <a:ext uri="{FF2B5EF4-FFF2-40B4-BE49-F238E27FC236}">
                <a16:creationId xmlns:a16="http://schemas.microsoft.com/office/drawing/2014/main" id="{532C762D-530B-4B29-908D-1A572A886B3B}"/>
              </a:ext>
            </a:extLst>
          </p:cNvPr>
          <p:cNvSpPr/>
          <p:nvPr/>
        </p:nvSpPr>
        <p:spPr>
          <a:xfrm rot="950444" flipH="1">
            <a:off x="1921351" y="3472584"/>
            <a:ext cx="200012" cy="294640"/>
          </a:xfrm>
          <a:prstGeom prst="triangle">
            <a:avLst/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二等辺三角形 224">
            <a:extLst>
              <a:ext uri="{FF2B5EF4-FFF2-40B4-BE49-F238E27FC236}">
                <a16:creationId xmlns:a16="http://schemas.microsoft.com/office/drawing/2014/main" id="{3D022183-5E3D-4DB1-94FC-C51D2558FCBF}"/>
              </a:ext>
            </a:extLst>
          </p:cNvPr>
          <p:cNvSpPr/>
          <p:nvPr/>
        </p:nvSpPr>
        <p:spPr>
          <a:xfrm rot="11595731" flipH="1">
            <a:off x="1862032" y="3753019"/>
            <a:ext cx="197504" cy="193890"/>
          </a:xfrm>
          <a:prstGeom prst="triangle">
            <a:avLst>
              <a:gd name="adj" fmla="val 59990"/>
            </a:avLst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四角形: 角を丸くする 196">
            <a:extLst>
              <a:ext uri="{FF2B5EF4-FFF2-40B4-BE49-F238E27FC236}">
                <a16:creationId xmlns:a16="http://schemas.microsoft.com/office/drawing/2014/main" id="{B5F98499-5A00-4522-9B8A-CD9B984C900F}"/>
              </a:ext>
            </a:extLst>
          </p:cNvPr>
          <p:cNvSpPr/>
          <p:nvPr/>
        </p:nvSpPr>
        <p:spPr>
          <a:xfrm>
            <a:off x="2041255" y="3425431"/>
            <a:ext cx="175637" cy="146050"/>
          </a:xfrm>
          <a:prstGeom prst="roundRect">
            <a:avLst/>
          </a:prstGeom>
          <a:solidFill>
            <a:srgbClr val="4A92E2"/>
          </a:solidFill>
          <a:ln w="25400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正方形/長方形 197">
            <a:extLst>
              <a:ext uri="{FF2B5EF4-FFF2-40B4-BE49-F238E27FC236}">
                <a16:creationId xmlns:a16="http://schemas.microsoft.com/office/drawing/2014/main" id="{33D667E3-96A6-478A-B097-3DD64624D7AE}"/>
              </a:ext>
            </a:extLst>
          </p:cNvPr>
          <p:cNvSpPr/>
          <p:nvPr/>
        </p:nvSpPr>
        <p:spPr>
          <a:xfrm>
            <a:off x="1765333" y="2974451"/>
            <a:ext cx="714651" cy="194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正方形/長方形 198">
            <a:extLst>
              <a:ext uri="{FF2B5EF4-FFF2-40B4-BE49-F238E27FC236}">
                <a16:creationId xmlns:a16="http://schemas.microsoft.com/office/drawing/2014/main" id="{1798CA08-B283-4777-9EB5-E5443D2D3D4B}"/>
              </a:ext>
            </a:extLst>
          </p:cNvPr>
          <p:cNvSpPr/>
          <p:nvPr/>
        </p:nvSpPr>
        <p:spPr>
          <a:xfrm rot="5400000">
            <a:off x="1936607" y="3116992"/>
            <a:ext cx="363528" cy="205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二等辺三角形 215">
            <a:extLst>
              <a:ext uri="{FF2B5EF4-FFF2-40B4-BE49-F238E27FC236}">
                <a16:creationId xmlns:a16="http://schemas.microsoft.com/office/drawing/2014/main" id="{0EB15770-E9D4-4494-A97C-133C948EF4CE}"/>
              </a:ext>
            </a:extLst>
          </p:cNvPr>
          <p:cNvSpPr/>
          <p:nvPr/>
        </p:nvSpPr>
        <p:spPr>
          <a:xfrm rot="12724613">
            <a:off x="2179037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二等辺三角形 216">
            <a:extLst>
              <a:ext uri="{FF2B5EF4-FFF2-40B4-BE49-F238E27FC236}">
                <a16:creationId xmlns:a16="http://schemas.microsoft.com/office/drawing/2014/main" id="{D66E257A-F90C-4F09-84FD-73D9C6E4B74D}"/>
              </a:ext>
            </a:extLst>
          </p:cNvPr>
          <p:cNvSpPr/>
          <p:nvPr/>
        </p:nvSpPr>
        <p:spPr>
          <a:xfrm rot="12724613">
            <a:off x="2147208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正方形/長方形 35">
            <a:extLst>
              <a:ext uri="{FF2B5EF4-FFF2-40B4-BE49-F238E27FC236}">
                <a16:creationId xmlns:a16="http://schemas.microsoft.com/office/drawing/2014/main" id="{C21B938A-ED87-4A85-AC9F-7FEA06FF999D}"/>
              </a:ext>
            </a:extLst>
          </p:cNvPr>
          <p:cNvSpPr/>
          <p:nvPr/>
        </p:nvSpPr>
        <p:spPr>
          <a:xfrm rot="1800000">
            <a:off x="2307757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楕円 36">
            <a:extLst>
              <a:ext uri="{FF2B5EF4-FFF2-40B4-BE49-F238E27FC236}">
                <a16:creationId xmlns:a16="http://schemas.microsoft.com/office/drawing/2014/main" id="{D9FFF895-4684-43B9-83F7-B8687C4166F9}"/>
              </a:ext>
            </a:extLst>
          </p:cNvPr>
          <p:cNvSpPr/>
          <p:nvPr/>
        </p:nvSpPr>
        <p:spPr>
          <a:xfrm rot="1427996">
            <a:off x="225556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楕円 47">
            <a:extLst>
              <a:ext uri="{FF2B5EF4-FFF2-40B4-BE49-F238E27FC236}">
                <a16:creationId xmlns:a16="http://schemas.microsoft.com/office/drawing/2014/main" id="{58580C15-5E3E-4032-AE24-70B4E9965238}"/>
              </a:ext>
            </a:extLst>
          </p:cNvPr>
          <p:cNvSpPr/>
          <p:nvPr/>
        </p:nvSpPr>
        <p:spPr>
          <a:xfrm rot="1031150" flipH="1">
            <a:off x="2236099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1" name="楕円 47">
            <a:extLst>
              <a:ext uri="{FF2B5EF4-FFF2-40B4-BE49-F238E27FC236}">
                <a16:creationId xmlns:a16="http://schemas.microsoft.com/office/drawing/2014/main" id="{76FAA03E-BF07-40C6-A462-350DC5E9E2CF}"/>
              </a:ext>
            </a:extLst>
          </p:cNvPr>
          <p:cNvSpPr/>
          <p:nvPr/>
        </p:nvSpPr>
        <p:spPr>
          <a:xfrm rot="2614894">
            <a:off x="234909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2" name="楕円 47">
            <a:extLst>
              <a:ext uri="{FF2B5EF4-FFF2-40B4-BE49-F238E27FC236}">
                <a16:creationId xmlns:a16="http://schemas.microsoft.com/office/drawing/2014/main" id="{3D9F6B69-0DBC-4D3C-920B-BB7DDA6E8DFB}"/>
              </a:ext>
            </a:extLst>
          </p:cNvPr>
          <p:cNvSpPr/>
          <p:nvPr/>
        </p:nvSpPr>
        <p:spPr>
          <a:xfrm rot="2614894">
            <a:off x="2376650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3" name="楕円 51">
            <a:extLst>
              <a:ext uri="{FF2B5EF4-FFF2-40B4-BE49-F238E27FC236}">
                <a16:creationId xmlns:a16="http://schemas.microsoft.com/office/drawing/2014/main" id="{75E44929-C8A2-42FB-9FAE-228F0B6F97D1}"/>
              </a:ext>
            </a:extLst>
          </p:cNvPr>
          <p:cNvSpPr/>
          <p:nvPr/>
        </p:nvSpPr>
        <p:spPr>
          <a:xfrm rot="1555475">
            <a:off x="2303165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二等辺三角形 207">
            <a:extLst>
              <a:ext uri="{FF2B5EF4-FFF2-40B4-BE49-F238E27FC236}">
                <a16:creationId xmlns:a16="http://schemas.microsoft.com/office/drawing/2014/main" id="{AA8BAFAD-BC0B-4F8A-A6D4-F65E5C648C2C}"/>
              </a:ext>
            </a:extLst>
          </p:cNvPr>
          <p:cNvSpPr/>
          <p:nvPr/>
        </p:nvSpPr>
        <p:spPr>
          <a:xfrm rot="8875387" flipH="1">
            <a:off x="1865944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二等辺三角形 208">
            <a:extLst>
              <a:ext uri="{FF2B5EF4-FFF2-40B4-BE49-F238E27FC236}">
                <a16:creationId xmlns:a16="http://schemas.microsoft.com/office/drawing/2014/main" id="{81762DB6-C75C-4990-AF36-3B54C9C48D3E}"/>
              </a:ext>
            </a:extLst>
          </p:cNvPr>
          <p:cNvSpPr/>
          <p:nvPr/>
        </p:nvSpPr>
        <p:spPr>
          <a:xfrm rot="8875387" flipH="1">
            <a:off x="1897773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正方形/長方形 35">
            <a:extLst>
              <a:ext uri="{FF2B5EF4-FFF2-40B4-BE49-F238E27FC236}">
                <a16:creationId xmlns:a16="http://schemas.microsoft.com/office/drawing/2014/main" id="{15087EF0-19BA-4E92-BE80-6BAEA8C1F6EC}"/>
              </a:ext>
            </a:extLst>
          </p:cNvPr>
          <p:cNvSpPr/>
          <p:nvPr/>
        </p:nvSpPr>
        <p:spPr>
          <a:xfrm rot="19800000" flipH="1">
            <a:off x="1741293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楕円 36">
            <a:extLst>
              <a:ext uri="{FF2B5EF4-FFF2-40B4-BE49-F238E27FC236}">
                <a16:creationId xmlns:a16="http://schemas.microsoft.com/office/drawing/2014/main" id="{BE34F33A-BC5C-4B1A-8FE4-7654031A0D22}"/>
              </a:ext>
            </a:extLst>
          </p:cNvPr>
          <p:cNvSpPr/>
          <p:nvPr/>
        </p:nvSpPr>
        <p:spPr>
          <a:xfrm rot="20172004" flipH="1">
            <a:off x="180042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楕円 47">
            <a:extLst>
              <a:ext uri="{FF2B5EF4-FFF2-40B4-BE49-F238E27FC236}">
                <a16:creationId xmlns:a16="http://schemas.microsoft.com/office/drawing/2014/main" id="{F6E01C3B-894C-46DF-85C7-161C9B2F6CF4}"/>
              </a:ext>
            </a:extLst>
          </p:cNvPr>
          <p:cNvSpPr/>
          <p:nvPr/>
        </p:nvSpPr>
        <p:spPr>
          <a:xfrm rot="20568850">
            <a:off x="1894112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3" name="楕円 47">
            <a:extLst>
              <a:ext uri="{FF2B5EF4-FFF2-40B4-BE49-F238E27FC236}">
                <a16:creationId xmlns:a16="http://schemas.microsoft.com/office/drawing/2014/main" id="{58F0149C-0249-48AA-AC5A-D49D793E3062}"/>
              </a:ext>
            </a:extLst>
          </p:cNvPr>
          <p:cNvSpPr/>
          <p:nvPr/>
        </p:nvSpPr>
        <p:spPr>
          <a:xfrm rot="18985106" flipH="1">
            <a:off x="181572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4" name="楕円 47">
            <a:extLst>
              <a:ext uri="{FF2B5EF4-FFF2-40B4-BE49-F238E27FC236}">
                <a16:creationId xmlns:a16="http://schemas.microsoft.com/office/drawing/2014/main" id="{6A1083D5-A4CD-42D5-833E-D98B9B4C8796}"/>
              </a:ext>
            </a:extLst>
          </p:cNvPr>
          <p:cNvSpPr/>
          <p:nvPr/>
        </p:nvSpPr>
        <p:spPr>
          <a:xfrm rot="18985106" flipH="1">
            <a:off x="1801345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5" name="楕円 51">
            <a:extLst>
              <a:ext uri="{FF2B5EF4-FFF2-40B4-BE49-F238E27FC236}">
                <a16:creationId xmlns:a16="http://schemas.microsoft.com/office/drawing/2014/main" id="{F5C41449-F8C7-4B48-BEAE-89ED0329DABC}"/>
              </a:ext>
            </a:extLst>
          </p:cNvPr>
          <p:cNvSpPr/>
          <p:nvPr/>
        </p:nvSpPr>
        <p:spPr>
          <a:xfrm rot="20044525" flipH="1">
            <a:off x="1639668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円弧 205">
            <a:extLst>
              <a:ext uri="{FF2B5EF4-FFF2-40B4-BE49-F238E27FC236}">
                <a16:creationId xmlns:a16="http://schemas.microsoft.com/office/drawing/2014/main" id="{471A7A17-1A08-4D94-B6C7-C1213733F34F}"/>
              </a:ext>
            </a:extLst>
          </p:cNvPr>
          <p:cNvSpPr/>
          <p:nvPr/>
        </p:nvSpPr>
        <p:spPr>
          <a:xfrm rot="5596267">
            <a:off x="1597813" y="2337491"/>
            <a:ext cx="1094725" cy="805585"/>
          </a:xfrm>
          <a:prstGeom prst="arc">
            <a:avLst>
              <a:gd name="adj1" fmla="val 17576158"/>
              <a:gd name="adj2" fmla="val 19696878"/>
            </a:avLst>
          </a:prstGeom>
          <a:ln w="85725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円弧 206">
            <a:extLst>
              <a:ext uri="{FF2B5EF4-FFF2-40B4-BE49-F238E27FC236}">
                <a16:creationId xmlns:a16="http://schemas.microsoft.com/office/drawing/2014/main" id="{4AF65E17-2FA3-458C-804D-BCB0AAFB2F6B}"/>
              </a:ext>
            </a:extLst>
          </p:cNvPr>
          <p:cNvSpPr/>
          <p:nvPr/>
        </p:nvSpPr>
        <p:spPr>
          <a:xfrm rot="6592279">
            <a:off x="1552922" y="2452679"/>
            <a:ext cx="1094725" cy="805585"/>
          </a:xfrm>
          <a:prstGeom prst="arc">
            <a:avLst>
              <a:gd name="adj1" fmla="val 17576158"/>
              <a:gd name="adj2" fmla="val 19747743"/>
            </a:avLst>
          </a:prstGeom>
          <a:ln w="82550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円弧 203">
            <a:extLst>
              <a:ext uri="{FF2B5EF4-FFF2-40B4-BE49-F238E27FC236}">
                <a16:creationId xmlns:a16="http://schemas.microsoft.com/office/drawing/2014/main" id="{80531864-A282-42EC-A85C-D45DF6E4DDC1}"/>
              </a:ext>
            </a:extLst>
          </p:cNvPr>
          <p:cNvSpPr/>
          <p:nvPr/>
        </p:nvSpPr>
        <p:spPr>
          <a:xfrm rot="16003733" flipH="1">
            <a:off x="1537642" y="2339307"/>
            <a:ext cx="1094725" cy="805585"/>
          </a:xfrm>
          <a:prstGeom prst="arc">
            <a:avLst>
              <a:gd name="adj1" fmla="val 17576158"/>
              <a:gd name="adj2" fmla="val 19696878"/>
            </a:avLst>
          </a:prstGeom>
          <a:ln w="85725" cap="rnd">
            <a:solidFill>
              <a:schemeClr val="bg1">
                <a:lumMod val="9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円弧 204">
            <a:extLst>
              <a:ext uri="{FF2B5EF4-FFF2-40B4-BE49-F238E27FC236}">
                <a16:creationId xmlns:a16="http://schemas.microsoft.com/office/drawing/2014/main" id="{79782913-468A-40E3-ABAF-378CDF9E647D}"/>
              </a:ext>
            </a:extLst>
          </p:cNvPr>
          <p:cNvSpPr/>
          <p:nvPr/>
        </p:nvSpPr>
        <p:spPr>
          <a:xfrm rot="15007721" flipH="1">
            <a:off x="1582533" y="2454495"/>
            <a:ext cx="1094725" cy="805585"/>
          </a:xfrm>
          <a:prstGeom prst="arc">
            <a:avLst>
              <a:gd name="adj1" fmla="val 17576158"/>
              <a:gd name="adj2" fmla="val 19747743"/>
            </a:avLst>
          </a:prstGeom>
          <a:ln w="82550" cap="rnd">
            <a:solidFill>
              <a:schemeClr val="bg1">
                <a:lumMod val="9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621925"/>
      </p:ext>
    </p:extLst>
  </p:cSld>
  <p:clrMapOvr>
    <a:masterClrMapping/>
  </p:clrMapOvr>
  <p:transition spd="slow" advClick="0" advTm="1000"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二等辺三角形 167">
            <a:extLst>
              <a:ext uri="{FF2B5EF4-FFF2-40B4-BE49-F238E27FC236}">
                <a16:creationId xmlns:a16="http://schemas.microsoft.com/office/drawing/2014/main" id="{D15C4E9F-8B71-4B96-860F-7F8B7C025271}"/>
              </a:ext>
            </a:extLst>
          </p:cNvPr>
          <p:cNvSpPr/>
          <p:nvPr/>
        </p:nvSpPr>
        <p:spPr>
          <a:xfrm rot="10800000">
            <a:off x="1681469" y="593775"/>
            <a:ext cx="873762" cy="689429"/>
          </a:xfrm>
          <a:prstGeom prst="triangl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弧 168">
            <a:extLst>
              <a:ext uri="{FF2B5EF4-FFF2-40B4-BE49-F238E27FC236}">
                <a16:creationId xmlns:a16="http://schemas.microsoft.com/office/drawing/2014/main" id="{A2552FFB-1BBC-4B5A-9CD8-719DE36E176E}"/>
              </a:ext>
            </a:extLst>
          </p:cNvPr>
          <p:cNvSpPr/>
          <p:nvPr/>
        </p:nvSpPr>
        <p:spPr>
          <a:xfrm rot="201593" flipH="1">
            <a:off x="2507377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二等辺三角形 169">
            <a:extLst>
              <a:ext uri="{FF2B5EF4-FFF2-40B4-BE49-F238E27FC236}">
                <a16:creationId xmlns:a16="http://schemas.microsoft.com/office/drawing/2014/main" id="{CF0A056D-A01A-4B08-ADED-E3F4DB929419}"/>
              </a:ext>
            </a:extLst>
          </p:cNvPr>
          <p:cNvSpPr/>
          <p:nvPr/>
        </p:nvSpPr>
        <p:spPr>
          <a:xfrm rot="10800000">
            <a:off x="2509512" y="593773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弧 170">
            <a:extLst>
              <a:ext uri="{FF2B5EF4-FFF2-40B4-BE49-F238E27FC236}">
                <a16:creationId xmlns:a16="http://schemas.microsoft.com/office/drawing/2014/main" id="{C245CB41-8251-4D7C-8360-220EC54245E9}"/>
              </a:ext>
            </a:extLst>
          </p:cNvPr>
          <p:cNvSpPr/>
          <p:nvPr/>
        </p:nvSpPr>
        <p:spPr>
          <a:xfrm rot="21398407">
            <a:off x="1116726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二等辺三角形 171">
            <a:extLst>
              <a:ext uri="{FF2B5EF4-FFF2-40B4-BE49-F238E27FC236}">
                <a16:creationId xmlns:a16="http://schemas.microsoft.com/office/drawing/2014/main" id="{3B7CC469-FE46-4621-B625-E2329C5E0588}"/>
              </a:ext>
            </a:extLst>
          </p:cNvPr>
          <p:cNvSpPr/>
          <p:nvPr/>
        </p:nvSpPr>
        <p:spPr>
          <a:xfrm rot="10800000" flipH="1">
            <a:off x="1061709" y="593774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二等辺三角形 305">
            <a:extLst>
              <a:ext uri="{FF2B5EF4-FFF2-40B4-BE49-F238E27FC236}">
                <a16:creationId xmlns:a16="http://schemas.microsoft.com/office/drawing/2014/main" id="{6EE690BB-78B0-4A97-BBC7-4A6163513E31}"/>
              </a:ext>
            </a:extLst>
          </p:cNvPr>
          <p:cNvSpPr/>
          <p:nvPr/>
        </p:nvSpPr>
        <p:spPr>
          <a:xfrm rot="10800000">
            <a:off x="3029785" y="796966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二等辺三角形 306">
            <a:extLst>
              <a:ext uri="{FF2B5EF4-FFF2-40B4-BE49-F238E27FC236}">
                <a16:creationId xmlns:a16="http://schemas.microsoft.com/office/drawing/2014/main" id="{43D25E02-CF54-4134-9E01-CB1524780D6E}"/>
              </a:ext>
            </a:extLst>
          </p:cNvPr>
          <p:cNvSpPr/>
          <p:nvPr/>
        </p:nvSpPr>
        <p:spPr>
          <a:xfrm rot="11721489">
            <a:off x="3116703" y="1037128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4" name="二等辺三角形 303">
            <a:extLst>
              <a:ext uri="{FF2B5EF4-FFF2-40B4-BE49-F238E27FC236}">
                <a16:creationId xmlns:a16="http://schemas.microsoft.com/office/drawing/2014/main" id="{CBC2457D-BB5E-404F-B5A5-3695A0D04085}"/>
              </a:ext>
            </a:extLst>
          </p:cNvPr>
          <p:cNvSpPr/>
          <p:nvPr/>
        </p:nvSpPr>
        <p:spPr>
          <a:xfrm rot="10800000" flipH="1">
            <a:off x="933392" y="796965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304">
            <a:extLst>
              <a:ext uri="{FF2B5EF4-FFF2-40B4-BE49-F238E27FC236}">
                <a16:creationId xmlns:a16="http://schemas.microsoft.com/office/drawing/2014/main" id="{CCEC859C-0F1F-4A66-BFA0-FCB744922E67}"/>
              </a:ext>
            </a:extLst>
          </p:cNvPr>
          <p:cNvSpPr/>
          <p:nvPr/>
        </p:nvSpPr>
        <p:spPr>
          <a:xfrm rot="9878511" flipH="1">
            <a:off x="873534" y="1037127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E0EEF024-5033-4ADF-8BA2-D8EE1DDD056B}"/>
              </a:ext>
            </a:extLst>
          </p:cNvPr>
          <p:cNvSpPr/>
          <p:nvPr/>
        </p:nvSpPr>
        <p:spPr>
          <a:xfrm rot="11234124">
            <a:off x="3325207" y="1224467"/>
            <a:ext cx="240168" cy="575202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8" name="円弧 177">
            <a:extLst>
              <a:ext uri="{FF2B5EF4-FFF2-40B4-BE49-F238E27FC236}">
                <a16:creationId xmlns:a16="http://schemas.microsoft.com/office/drawing/2014/main" id="{A55FD608-5DE0-491C-A57F-29C72DF30333}"/>
              </a:ext>
            </a:extLst>
          </p:cNvPr>
          <p:cNvSpPr/>
          <p:nvPr/>
        </p:nvSpPr>
        <p:spPr>
          <a:xfrm rot="945023">
            <a:off x="2237140" y="622381"/>
            <a:ext cx="1197475" cy="100378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円弧 178">
            <a:extLst>
              <a:ext uri="{FF2B5EF4-FFF2-40B4-BE49-F238E27FC236}">
                <a16:creationId xmlns:a16="http://schemas.microsoft.com/office/drawing/2014/main" id="{52299685-5CE9-46AA-A4AC-331564117369}"/>
              </a:ext>
            </a:extLst>
          </p:cNvPr>
          <p:cNvSpPr/>
          <p:nvPr/>
        </p:nvSpPr>
        <p:spPr>
          <a:xfrm rot="895199" flipH="1">
            <a:off x="867709" y="609238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弧 179">
            <a:extLst>
              <a:ext uri="{FF2B5EF4-FFF2-40B4-BE49-F238E27FC236}">
                <a16:creationId xmlns:a16="http://schemas.microsoft.com/office/drawing/2014/main" id="{DDFF96CE-C333-412F-95D2-C0370A055825}"/>
              </a:ext>
            </a:extLst>
          </p:cNvPr>
          <p:cNvSpPr/>
          <p:nvPr/>
        </p:nvSpPr>
        <p:spPr>
          <a:xfrm rot="895199" flipH="1">
            <a:off x="765892" y="752390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57824D7E-A6CE-41AD-9DA5-F623E0A95DB1}"/>
              </a:ext>
            </a:extLst>
          </p:cNvPr>
          <p:cNvSpPr/>
          <p:nvPr/>
        </p:nvSpPr>
        <p:spPr>
          <a:xfrm>
            <a:off x="1000910" y="629039"/>
            <a:ext cx="122252" cy="161459"/>
          </a:xfrm>
          <a:prstGeom prst="ellips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楕円 181">
            <a:extLst>
              <a:ext uri="{FF2B5EF4-FFF2-40B4-BE49-F238E27FC236}">
                <a16:creationId xmlns:a16="http://schemas.microsoft.com/office/drawing/2014/main" id="{33A56AF6-357B-4077-AED5-45552BCF07A2}"/>
              </a:ext>
            </a:extLst>
          </p:cNvPr>
          <p:cNvSpPr/>
          <p:nvPr/>
        </p:nvSpPr>
        <p:spPr>
          <a:xfrm>
            <a:off x="153542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楕円 182">
            <a:extLst>
              <a:ext uri="{FF2B5EF4-FFF2-40B4-BE49-F238E27FC236}">
                <a16:creationId xmlns:a16="http://schemas.microsoft.com/office/drawing/2014/main" id="{90FCC4A4-8A15-419B-BC77-6686039CCD5E}"/>
              </a:ext>
            </a:extLst>
          </p:cNvPr>
          <p:cNvSpPr/>
          <p:nvPr/>
        </p:nvSpPr>
        <p:spPr>
          <a:xfrm>
            <a:off x="245644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楕円 183">
            <a:extLst>
              <a:ext uri="{FF2B5EF4-FFF2-40B4-BE49-F238E27FC236}">
                <a16:creationId xmlns:a16="http://schemas.microsoft.com/office/drawing/2014/main" id="{295C466D-7582-4D33-B150-23F09DBA1ADD}"/>
              </a:ext>
            </a:extLst>
          </p:cNvPr>
          <p:cNvSpPr/>
          <p:nvPr/>
        </p:nvSpPr>
        <p:spPr>
          <a:xfrm rot="20585052">
            <a:off x="1030863" y="2099333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楕円 184">
            <a:extLst>
              <a:ext uri="{FF2B5EF4-FFF2-40B4-BE49-F238E27FC236}">
                <a16:creationId xmlns:a16="http://schemas.microsoft.com/office/drawing/2014/main" id="{76881BB2-E7EE-4F78-8E31-700D2D100D1F}"/>
              </a:ext>
            </a:extLst>
          </p:cNvPr>
          <p:cNvSpPr/>
          <p:nvPr/>
        </p:nvSpPr>
        <p:spPr>
          <a:xfrm rot="1014948" flipH="1">
            <a:off x="3013539" y="2099331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台形 292">
            <a:extLst>
              <a:ext uri="{FF2B5EF4-FFF2-40B4-BE49-F238E27FC236}">
                <a16:creationId xmlns:a16="http://schemas.microsoft.com/office/drawing/2014/main" id="{78287C86-E952-402D-B9D6-52E067B2190F}"/>
              </a:ext>
            </a:extLst>
          </p:cNvPr>
          <p:cNvSpPr/>
          <p:nvPr/>
        </p:nvSpPr>
        <p:spPr>
          <a:xfrm rot="7858654" flipH="1">
            <a:off x="972892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台形 293">
            <a:extLst>
              <a:ext uri="{FF2B5EF4-FFF2-40B4-BE49-F238E27FC236}">
                <a16:creationId xmlns:a16="http://schemas.microsoft.com/office/drawing/2014/main" id="{100B0961-2A6C-4619-B44A-95A852B546A7}"/>
              </a:ext>
            </a:extLst>
          </p:cNvPr>
          <p:cNvSpPr/>
          <p:nvPr/>
        </p:nvSpPr>
        <p:spPr>
          <a:xfrm rot="3769921" flipH="1">
            <a:off x="922204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楕円 294">
            <a:extLst>
              <a:ext uri="{FF2B5EF4-FFF2-40B4-BE49-F238E27FC236}">
                <a16:creationId xmlns:a16="http://schemas.microsoft.com/office/drawing/2014/main" id="{5B0D0775-4FBF-44F2-B6DF-4B7903F786F4}"/>
              </a:ext>
            </a:extLst>
          </p:cNvPr>
          <p:cNvSpPr/>
          <p:nvPr/>
        </p:nvSpPr>
        <p:spPr>
          <a:xfrm flipH="1">
            <a:off x="991899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楕円 296">
            <a:extLst>
              <a:ext uri="{FF2B5EF4-FFF2-40B4-BE49-F238E27FC236}">
                <a16:creationId xmlns:a16="http://schemas.microsoft.com/office/drawing/2014/main" id="{289F4CC0-E4AC-442C-9A2A-141E809D1C30}"/>
              </a:ext>
            </a:extLst>
          </p:cNvPr>
          <p:cNvSpPr/>
          <p:nvPr/>
        </p:nvSpPr>
        <p:spPr>
          <a:xfrm rot="1236733" flipH="1">
            <a:off x="1265799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楕円 297">
            <a:extLst>
              <a:ext uri="{FF2B5EF4-FFF2-40B4-BE49-F238E27FC236}">
                <a16:creationId xmlns:a16="http://schemas.microsoft.com/office/drawing/2014/main" id="{0C7C455B-6B90-4C3D-BA09-6537FE61D4D6}"/>
              </a:ext>
            </a:extLst>
          </p:cNvPr>
          <p:cNvSpPr/>
          <p:nvPr/>
        </p:nvSpPr>
        <p:spPr>
          <a:xfrm rot="1627558" flipH="1">
            <a:off x="1422843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四角形: 角を丸くする 299">
            <a:extLst>
              <a:ext uri="{FF2B5EF4-FFF2-40B4-BE49-F238E27FC236}">
                <a16:creationId xmlns:a16="http://schemas.microsoft.com/office/drawing/2014/main" id="{9BA48F11-786E-4AFB-84D0-309416ED2411}"/>
              </a:ext>
            </a:extLst>
          </p:cNvPr>
          <p:cNvSpPr/>
          <p:nvPr/>
        </p:nvSpPr>
        <p:spPr>
          <a:xfrm rot="19548768" flipH="1">
            <a:off x="1258041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円弧 300">
            <a:extLst>
              <a:ext uri="{FF2B5EF4-FFF2-40B4-BE49-F238E27FC236}">
                <a16:creationId xmlns:a16="http://schemas.microsoft.com/office/drawing/2014/main" id="{F58A56A9-4613-484A-B32C-833231E69175}"/>
              </a:ext>
            </a:extLst>
          </p:cNvPr>
          <p:cNvSpPr/>
          <p:nvPr/>
        </p:nvSpPr>
        <p:spPr>
          <a:xfrm rot="20856138" flipH="1">
            <a:off x="1268004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円弧 301">
            <a:extLst>
              <a:ext uri="{FF2B5EF4-FFF2-40B4-BE49-F238E27FC236}">
                <a16:creationId xmlns:a16="http://schemas.microsoft.com/office/drawing/2014/main" id="{BC7A2432-EE13-48AD-84F9-AC0B5C995646}"/>
              </a:ext>
            </a:extLst>
          </p:cNvPr>
          <p:cNvSpPr/>
          <p:nvPr/>
        </p:nvSpPr>
        <p:spPr>
          <a:xfrm rot="20856138" flipH="1">
            <a:off x="1327264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円弧 302">
            <a:extLst>
              <a:ext uri="{FF2B5EF4-FFF2-40B4-BE49-F238E27FC236}">
                <a16:creationId xmlns:a16="http://schemas.microsoft.com/office/drawing/2014/main" id="{5C3AB0B4-215D-463A-8412-7D466B715517}"/>
              </a:ext>
            </a:extLst>
          </p:cNvPr>
          <p:cNvSpPr/>
          <p:nvPr/>
        </p:nvSpPr>
        <p:spPr>
          <a:xfrm rot="20856138" flipH="1">
            <a:off x="1294160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台形 281">
            <a:extLst>
              <a:ext uri="{FF2B5EF4-FFF2-40B4-BE49-F238E27FC236}">
                <a16:creationId xmlns:a16="http://schemas.microsoft.com/office/drawing/2014/main" id="{A11152FE-ED8E-45C0-950E-1282D68828F9}"/>
              </a:ext>
            </a:extLst>
          </p:cNvPr>
          <p:cNvSpPr/>
          <p:nvPr/>
        </p:nvSpPr>
        <p:spPr>
          <a:xfrm rot="13741346">
            <a:off x="2362313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台形 282">
            <a:extLst>
              <a:ext uri="{FF2B5EF4-FFF2-40B4-BE49-F238E27FC236}">
                <a16:creationId xmlns:a16="http://schemas.microsoft.com/office/drawing/2014/main" id="{6814F42A-BAFC-454F-8806-22509218F290}"/>
              </a:ext>
            </a:extLst>
          </p:cNvPr>
          <p:cNvSpPr/>
          <p:nvPr/>
        </p:nvSpPr>
        <p:spPr>
          <a:xfrm rot="17830079">
            <a:off x="2705693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楕円 283">
            <a:extLst>
              <a:ext uri="{FF2B5EF4-FFF2-40B4-BE49-F238E27FC236}">
                <a16:creationId xmlns:a16="http://schemas.microsoft.com/office/drawing/2014/main" id="{8C9CE72E-7F7B-4497-A4F3-EC39328D3A1A}"/>
              </a:ext>
            </a:extLst>
          </p:cNvPr>
          <p:cNvSpPr/>
          <p:nvPr/>
        </p:nvSpPr>
        <p:spPr>
          <a:xfrm>
            <a:off x="3140133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楕円 285">
            <a:extLst>
              <a:ext uri="{FF2B5EF4-FFF2-40B4-BE49-F238E27FC236}">
                <a16:creationId xmlns:a16="http://schemas.microsoft.com/office/drawing/2014/main" id="{B5B1F4D0-FFCD-4DB5-8E7D-3222E32BCDD6}"/>
              </a:ext>
            </a:extLst>
          </p:cNvPr>
          <p:cNvSpPr/>
          <p:nvPr/>
        </p:nvSpPr>
        <p:spPr>
          <a:xfrm rot="20363267">
            <a:off x="2762907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楕円 286">
            <a:extLst>
              <a:ext uri="{FF2B5EF4-FFF2-40B4-BE49-F238E27FC236}">
                <a16:creationId xmlns:a16="http://schemas.microsoft.com/office/drawing/2014/main" id="{8B9B9997-38AE-4D76-8BF7-63A6D8EE0792}"/>
              </a:ext>
            </a:extLst>
          </p:cNvPr>
          <p:cNvSpPr/>
          <p:nvPr/>
        </p:nvSpPr>
        <p:spPr>
          <a:xfrm rot="19972442">
            <a:off x="2737725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四角形: 角を丸くする 288">
            <a:extLst>
              <a:ext uri="{FF2B5EF4-FFF2-40B4-BE49-F238E27FC236}">
                <a16:creationId xmlns:a16="http://schemas.microsoft.com/office/drawing/2014/main" id="{1720D9FF-039B-4EFF-97D7-48D4C530E4DE}"/>
              </a:ext>
            </a:extLst>
          </p:cNvPr>
          <p:cNvSpPr/>
          <p:nvPr/>
        </p:nvSpPr>
        <p:spPr>
          <a:xfrm rot="2051232">
            <a:off x="2770667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円弧 289">
            <a:extLst>
              <a:ext uri="{FF2B5EF4-FFF2-40B4-BE49-F238E27FC236}">
                <a16:creationId xmlns:a16="http://schemas.microsoft.com/office/drawing/2014/main" id="{6CB61104-29E8-4B9D-A7F4-A317A0CB21A5}"/>
              </a:ext>
            </a:extLst>
          </p:cNvPr>
          <p:cNvSpPr/>
          <p:nvPr/>
        </p:nvSpPr>
        <p:spPr>
          <a:xfrm rot="743862">
            <a:off x="2701352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円弧 290">
            <a:extLst>
              <a:ext uri="{FF2B5EF4-FFF2-40B4-BE49-F238E27FC236}">
                <a16:creationId xmlns:a16="http://schemas.microsoft.com/office/drawing/2014/main" id="{B95CA542-01FD-46A3-B896-57F2A293E813}"/>
              </a:ext>
            </a:extLst>
          </p:cNvPr>
          <p:cNvSpPr/>
          <p:nvPr/>
        </p:nvSpPr>
        <p:spPr>
          <a:xfrm rot="743862">
            <a:off x="2642091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円弧 291">
            <a:extLst>
              <a:ext uri="{FF2B5EF4-FFF2-40B4-BE49-F238E27FC236}">
                <a16:creationId xmlns:a16="http://schemas.microsoft.com/office/drawing/2014/main" id="{0FD94E3E-1B31-47BD-A21A-A79D6E8EA7C2}"/>
              </a:ext>
            </a:extLst>
          </p:cNvPr>
          <p:cNvSpPr/>
          <p:nvPr/>
        </p:nvSpPr>
        <p:spPr>
          <a:xfrm rot="743862">
            <a:off x="2675196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楕円 24">
            <a:extLst>
              <a:ext uri="{FF2B5EF4-FFF2-40B4-BE49-F238E27FC236}">
                <a16:creationId xmlns:a16="http://schemas.microsoft.com/office/drawing/2014/main" id="{B6330F50-F081-49C5-8CBF-6C668FCECA3B}"/>
              </a:ext>
            </a:extLst>
          </p:cNvPr>
          <p:cNvSpPr/>
          <p:nvPr/>
        </p:nvSpPr>
        <p:spPr>
          <a:xfrm>
            <a:off x="1899912" y="2314220"/>
            <a:ext cx="477520" cy="117182"/>
          </a:xfrm>
          <a:custGeom>
            <a:avLst/>
            <a:gdLst>
              <a:gd name="connsiteX0" fmla="*/ 477520 w 477520"/>
              <a:gd name="connsiteY0" fmla="*/ 0 h 117182"/>
              <a:gd name="connsiteX1" fmla="*/ 223520 w 477520"/>
              <a:gd name="connsiteY1" fmla="*/ 116840 h 117182"/>
              <a:gd name="connsiteX2" fmla="*/ 0 w 477520"/>
              <a:gd name="connsiteY2" fmla="*/ 30480 h 11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520" h="117182" extrusionOk="0">
                <a:moveTo>
                  <a:pt x="477520" y="0"/>
                </a:moveTo>
                <a:cubicBezTo>
                  <a:pt x="420285" y="32889"/>
                  <a:pt x="296462" y="114254"/>
                  <a:pt x="223520" y="116840"/>
                </a:cubicBezTo>
                <a:cubicBezTo>
                  <a:pt x="152661" y="123757"/>
                  <a:pt x="42180" y="69593"/>
                  <a:pt x="0" y="30480"/>
                </a:cubicBezTo>
              </a:path>
            </a:pathLst>
          </a:custGeom>
          <a:noFill/>
          <a:ln w="50800" cap="rnd">
            <a:solidFill>
              <a:srgbClr val="4A4E58"/>
            </a:solidFill>
            <a:round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68960"/>
                      <a:gd name="connsiteY0" fmla="*/ 233680 h 467360"/>
                      <a:gd name="connsiteX1" fmla="*/ 284480 w 568960"/>
                      <a:gd name="connsiteY1" fmla="*/ 0 h 467360"/>
                      <a:gd name="connsiteX2" fmla="*/ 568960 w 568960"/>
                      <a:gd name="connsiteY2" fmla="*/ 233680 h 467360"/>
                      <a:gd name="connsiteX3" fmla="*/ 284480 w 568960"/>
                      <a:gd name="connsiteY3" fmla="*/ 467360 h 467360"/>
                      <a:gd name="connsiteX4" fmla="*/ 0 w 568960"/>
                      <a:gd name="connsiteY4" fmla="*/ 233680 h 467360"/>
                      <a:gd name="connsiteX0" fmla="*/ 0 w 590481"/>
                      <a:gd name="connsiteY0" fmla="*/ 233680 h 469906"/>
                      <a:gd name="connsiteX1" fmla="*/ 284480 w 590481"/>
                      <a:gd name="connsiteY1" fmla="*/ 0 h 469906"/>
                      <a:gd name="connsiteX2" fmla="*/ 568960 w 590481"/>
                      <a:gd name="connsiteY2" fmla="*/ 233680 h 469906"/>
                      <a:gd name="connsiteX3" fmla="*/ 538480 w 590481"/>
                      <a:gd name="connsiteY3" fmla="*/ 350520 h 469906"/>
                      <a:gd name="connsiteX4" fmla="*/ 284480 w 590481"/>
                      <a:gd name="connsiteY4" fmla="*/ 467360 h 469906"/>
                      <a:gd name="connsiteX5" fmla="*/ 0 w 590481"/>
                      <a:gd name="connsiteY5" fmla="*/ 233680 h 469906"/>
                      <a:gd name="connsiteX0" fmla="*/ 12871 w 603352"/>
                      <a:gd name="connsiteY0" fmla="*/ 233680 h 467702"/>
                      <a:gd name="connsiteX1" fmla="*/ 297351 w 603352"/>
                      <a:gd name="connsiteY1" fmla="*/ 0 h 467702"/>
                      <a:gd name="connsiteX2" fmla="*/ 581831 w 603352"/>
                      <a:gd name="connsiteY2" fmla="*/ 233680 h 467702"/>
                      <a:gd name="connsiteX3" fmla="*/ 551351 w 603352"/>
                      <a:gd name="connsiteY3" fmla="*/ 350520 h 467702"/>
                      <a:gd name="connsiteX4" fmla="*/ 297351 w 603352"/>
                      <a:gd name="connsiteY4" fmla="*/ 467360 h 467702"/>
                      <a:gd name="connsiteX5" fmla="*/ 73831 w 603352"/>
                      <a:gd name="connsiteY5" fmla="*/ 381000 h 467702"/>
                      <a:gd name="connsiteX6" fmla="*/ 12871 w 603352"/>
                      <a:gd name="connsiteY6" fmla="*/ 233680 h 467702"/>
                      <a:gd name="connsiteX0" fmla="*/ 551351 w 642791"/>
                      <a:gd name="connsiteY0" fmla="*/ 350520 h 467702"/>
                      <a:gd name="connsiteX1" fmla="*/ 297351 w 642791"/>
                      <a:gd name="connsiteY1" fmla="*/ 467360 h 467702"/>
                      <a:gd name="connsiteX2" fmla="*/ 73831 w 642791"/>
                      <a:gd name="connsiteY2" fmla="*/ 381000 h 467702"/>
                      <a:gd name="connsiteX3" fmla="*/ 12871 w 642791"/>
                      <a:gd name="connsiteY3" fmla="*/ 233680 h 467702"/>
                      <a:gd name="connsiteX4" fmla="*/ 297351 w 642791"/>
                      <a:gd name="connsiteY4" fmla="*/ 0 h 467702"/>
                      <a:gd name="connsiteX5" fmla="*/ 581831 w 642791"/>
                      <a:gd name="connsiteY5" fmla="*/ 233680 h 467702"/>
                      <a:gd name="connsiteX6" fmla="*/ 642791 w 642791"/>
                      <a:gd name="connsiteY6" fmla="*/ 441960 h 467702"/>
                      <a:gd name="connsiteX0" fmla="*/ 551351 w 581831"/>
                      <a:gd name="connsiteY0" fmla="*/ 350520 h 467702"/>
                      <a:gd name="connsiteX1" fmla="*/ 297351 w 581831"/>
                      <a:gd name="connsiteY1" fmla="*/ 467360 h 467702"/>
                      <a:gd name="connsiteX2" fmla="*/ 73831 w 581831"/>
                      <a:gd name="connsiteY2" fmla="*/ 381000 h 467702"/>
                      <a:gd name="connsiteX3" fmla="*/ 12871 w 581831"/>
                      <a:gd name="connsiteY3" fmla="*/ 233680 h 467702"/>
                      <a:gd name="connsiteX4" fmla="*/ 297351 w 581831"/>
                      <a:gd name="connsiteY4" fmla="*/ 0 h 467702"/>
                      <a:gd name="connsiteX5" fmla="*/ 581831 w 581831"/>
                      <a:gd name="connsiteY5" fmla="*/ 233680 h 467702"/>
                      <a:gd name="connsiteX0" fmla="*/ 551351 w 551351"/>
                      <a:gd name="connsiteY0" fmla="*/ 350520 h 467702"/>
                      <a:gd name="connsiteX1" fmla="*/ 297351 w 551351"/>
                      <a:gd name="connsiteY1" fmla="*/ 467360 h 467702"/>
                      <a:gd name="connsiteX2" fmla="*/ 73831 w 551351"/>
                      <a:gd name="connsiteY2" fmla="*/ 381000 h 467702"/>
                      <a:gd name="connsiteX3" fmla="*/ 12871 w 551351"/>
                      <a:gd name="connsiteY3" fmla="*/ 233680 h 467702"/>
                      <a:gd name="connsiteX4" fmla="*/ 297351 w 551351"/>
                      <a:gd name="connsiteY4" fmla="*/ 0 h 467702"/>
                      <a:gd name="connsiteX0" fmla="*/ 551351 w 551351"/>
                      <a:gd name="connsiteY0" fmla="*/ 116840 h 234022"/>
                      <a:gd name="connsiteX1" fmla="*/ 297351 w 551351"/>
                      <a:gd name="connsiteY1" fmla="*/ 233680 h 234022"/>
                      <a:gd name="connsiteX2" fmla="*/ 73831 w 551351"/>
                      <a:gd name="connsiteY2" fmla="*/ 147320 h 234022"/>
                      <a:gd name="connsiteX3" fmla="*/ 12871 w 551351"/>
                      <a:gd name="connsiteY3" fmla="*/ 0 h 234022"/>
                      <a:gd name="connsiteX0" fmla="*/ 477520 w 477520"/>
                      <a:gd name="connsiteY0" fmla="*/ 0 h 117182"/>
                      <a:gd name="connsiteX1" fmla="*/ 223520 w 477520"/>
                      <a:gd name="connsiteY1" fmla="*/ 116840 h 117182"/>
                      <a:gd name="connsiteX2" fmla="*/ 0 w 477520"/>
                      <a:gd name="connsiteY2" fmla="*/ 30480 h 117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77520" h="117182">
                        <a:moveTo>
                          <a:pt x="477520" y="0"/>
                        </a:moveTo>
                        <a:cubicBezTo>
                          <a:pt x="430107" y="38947"/>
                          <a:pt x="303107" y="111760"/>
                          <a:pt x="223520" y="116840"/>
                        </a:cubicBezTo>
                        <a:cubicBezTo>
                          <a:pt x="143933" y="121920"/>
                          <a:pt x="47413" y="69427"/>
                          <a:pt x="0" y="3048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四角形: 角を丸くする 279">
            <a:extLst>
              <a:ext uri="{FF2B5EF4-FFF2-40B4-BE49-F238E27FC236}">
                <a16:creationId xmlns:a16="http://schemas.microsoft.com/office/drawing/2014/main" id="{C20E4ACE-160F-48B3-91B8-F06172A1CE3F}"/>
              </a:ext>
            </a:extLst>
          </p:cNvPr>
          <p:cNvSpPr/>
          <p:nvPr/>
        </p:nvSpPr>
        <p:spPr>
          <a:xfrm rot="319268" flipH="1">
            <a:off x="1552440" y="5813919"/>
            <a:ext cx="197277" cy="655320"/>
          </a:xfrm>
          <a:prstGeom prst="roundRect">
            <a:avLst/>
          </a:prstGeom>
          <a:solidFill>
            <a:srgbClr val="FDEADA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四角形: 角を丸くする 280">
            <a:extLst>
              <a:ext uri="{FF2B5EF4-FFF2-40B4-BE49-F238E27FC236}">
                <a16:creationId xmlns:a16="http://schemas.microsoft.com/office/drawing/2014/main" id="{ACDEE84B-F8C4-4337-BE0A-8CB71F377910}"/>
              </a:ext>
            </a:extLst>
          </p:cNvPr>
          <p:cNvSpPr/>
          <p:nvPr/>
        </p:nvSpPr>
        <p:spPr>
          <a:xfrm rot="319268" flipH="1">
            <a:off x="1541272" y="6171930"/>
            <a:ext cx="184499" cy="307523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0" name="直線コネクタ 269">
            <a:extLst>
              <a:ext uri="{FF2B5EF4-FFF2-40B4-BE49-F238E27FC236}">
                <a16:creationId xmlns:a16="http://schemas.microsoft.com/office/drawing/2014/main" id="{EEF12CA0-CC28-425D-9081-EEE5B234EA11}"/>
              </a:ext>
            </a:extLst>
          </p:cNvPr>
          <p:cNvCxnSpPr>
            <a:cxnSpLocks/>
          </p:cNvCxnSpPr>
          <p:nvPr/>
        </p:nvCxnSpPr>
        <p:spPr>
          <a:xfrm>
            <a:off x="1765479" y="6406801"/>
            <a:ext cx="19785" cy="25032"/>
          </a:xfrm>
          <a:prstGeom prst="line">
            <a:avLst/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楕円 270">
            <a:extLst>
              <a:ext uri="{FF2B5EF4-FFF2-40B4-BE49-F238E27FC236}">
                <a16:creationId xmlns:a16="http://schemas.microsoft.com/office/drawing/2014/main" id="{755E9CE5-32FD-45C2-BA0D-0C5523A1D660}"/>
              </a:ext>
            </a:extLst>
          </p:cNvPr>
          <p:cNvSpPr/>
          <p:nvPr/>
        </p:nvSpPr>
        <p:spPr>
          <a:xfrm rot="21381460" flipH="1">
            <a:off x="1385792" y="6419832"/>
            <a:ext cx="422248" cy="17351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楕円 274">
            <a:extLst>
              <a:ext uri="{FF2B5EF4-FFF2-40B4-BE49-F238E27FC236}">
                <a16:creationId xmlns:a16="http://schemas.microsoft.com/office/drawing/2014/main" id="{F2887CC7-DD19-40AC-B6C2-037F7B6A3900}"/>
              </a:ext>
            </a:extLst>
          </p:cNvPr>
          <p:cNvSpPr/>
          <p:nvPr/>
        </p:nvSpPr>
        <p:spPr>
          <a:xfrm rot="21131485" flipH="1">
            <a:off x="1211905" y="6457615"/>
            <a:ext cx="383541" cy="158019"/>
          </a:xfrm>
          <a:prstGeom prst="ellipse">
            <a:avLst/>
          </a:prstGeom>
          <a:solidFill>
            <a:srgbClr val="4C4B53"/>
          </a:solidFill>
          <a:ln w="25400">
            <a:solidFill>
              <a:srgbClr val="4C4B5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" name="フローチャート: データ 275">
            <a:extLst>
              <a:ext uri="{FF2B5EF4-FFF2-40B4-BE49-F238E27FC236}">
                <a16:creationId xmlns:a16="http://schemas.microsoft.com/office/drawing/2014/main" id="{BC02E1AC-72A0-4C63-92F5-8004FF6097B6}"/>
              </a:ext>
            </a:extLst>
          </p:cNvPr>
          <p:cNvSpPr/>
          <p:nvPr/>
        </p:nvSpPr>
        <p:spPr>
          <a:xfrm rot="20425109" flipH="1">
            <a:off x="1432360" y="6564097"/>
            <a:ext cx="339793" cy="103544"/>
          </a:xfrm>
          <a:prstGeom prst="flowChartInputOutput">
            <a:avLst/>
          </a:prstGeom>
          <a:solidFill>
            <a:srgbClr val="4C4B53"/>
          </a:solidFill>
          <a:ln w="25400">
            <a:solidFill>
              <a:srgbClr val="4C4B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直角三角形 276">
            <a:extLst>
              <a:ext uri="{FF2B5EF4-FFF2-40B4-BE49-F238E27FC236}">
                <a16:creationId xmlns:a16="http://schemas.microsoft.com/office/drawing/2014/main" id="{0D4A62A0-EAB4-444A-BFA4-A6CE80B20CB4}"/>
              </a:ext>
            </a:extLst>
          </p:cNvPr>
          <p:cNvSpPr/>
          <p:nvPr/>
        </p:nvSpPr>
        <p:spPr>
          <a:xfrm flipH="1">
            <a:off x="1655495" y="6440783"/>
            <a:ext cx="134738" cy="146552"/>
          </a:xfrm>
          <a:prstGeom prst="rtTriangle">
            <a:avLst/>
          </a:prstGeom>
          <a:solidFill>
            <a:srgbClr val="4C4B53"/>
          </a:solidFill>
          <a:ln w="25400">
            <a:solidFill>
              <a:srgbClr val="4C4B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8" name="直角三角形 277">
            <a:extLst>
              <a:ext uri="{FF2B5EF4-FFF2-40B4-BE49-F238E27FC236}">
                <a16:creationId xmlns:a16="http://schemas.microsoft.com/office/drawing/2014/main" id="{1654BF04-0128-4300-8928-9B92A50DD563}"/>
              </a:ext>
            </a:extLst>
          </p:cNvPr>
          <p:cNvSpPr/>
          <p:nvPr/>
        </p:nvSpPr>
        <p:spPr>
          <a:xfrm>
            <a:off x="1373742" y="6618621"/>
            <a:ext cx="121705" cy="83875"/>
          </a:xfrm>
          <a:prstGeom prst="rtTriangle">
            <a:avLst/>
          </a:prstGeom>
          <a:solidFill>
            <a:srgbClr val="4C4B53"/>
          </a:solidFill>
          <a:ln w="25400">
            <a:solidFill>
              <a:srgbClr val="4C4B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3" name="直線コネクタ 272">
            <a:extLst>
              <a:ext uri="{FF2B5EF4-FFF2-40B4-BE49-F238E27FC236}">
                <a16:creationId xmlns:a16="http://schemas.microsoft.com/office/drawing/2014/main" id="{331E2150-C5F2-4011-9F2C-5B1C84AADF0B}"/>
              </a:ext>
            </a:extLst>
          </p:cNvPr>
          <p:cNvCxnSpPr>
            <a:cxnSpLocks/>
          </p:cNvCxnSpPr>
          <p:nvPr/>
        </p:nvCxnSpPr>
        <p:spPr>
          <a:xfrm flipH="1">
            <a:off x="1789364" y="6431833"/>
            <a:ext cx="0" cy="141334"/>
          </a:xfrm>
          <a:prstGeom prst="line">
            <a:avLst/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直線コネクタ 273">
            <a:extLst>
              <a:ext uri="{FF2B5EF4-FFF2-40B4-BE49-F238E27FC236}">
                <a16:creationId xmlns:a16="http://schemas.microsoft.com/office/drawing/2014/main" id="{EB662482-F489-4055-815E-28360899ED88}"/>
              </a:ext>
            </a:extLst>
          </p:cNvPr>
          <p:cNvCxnSpPr>
            <a:cxnSpLocks/>
          </p:cNvCxnSpPr>
          <p:nvPr/>
        </p:nvCxnSpPr>
        <p:spPr>
          <a:xfrm flipH="1">
            <a:off x="1229385" y="6578657"/>
            <a:ext cx="0" cy="134253"/>
          </a:xfrm>
          <a:prstGeom prst="line">
            <a:avLst/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円弧 267">
            <a:extLst>
              <a:ext uri="{FF2B5EF4-FFF2-40B4-BE49-F238E27FC236}">
                <a16:creationId xmlns:a16="http://schemas.microsoft.com/office/drawing/2014/main" id="{DD95650F-C745-47D9-8CBD-0BA655ABCCF1}"/>
              </a:ext>
            </a:extLst>
          </p:cNvPr>
          <p:cNvSpPr/>
          <p:nvPr/>
        </p:nvSpPr>
        <p:spPr>
          <a:xfrm rot="19939419" flipH="1" flipV="1">
            <a:off x="743494" y="5455147"/>
            <a:ext cx="1578443" cy="1072944"/>
          </a:xfrm>
          <a:prstGeom prst="arc">
            <a:avLst>
              <a:gd name="adj1" fmla="val 16200000"/>
              <a:gd name="adj2" fmla="val 19373492"/>
            </a:avLst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四角形: 角を丸くする 262">
            <a:extLst>
              <a:ext uri="{FF2B5EF4-FFF2-40B4-BE49-F238E27FC236}">
                <a16:creationId xmlns:a16="http://schemas.microsoft.com/office/drawing/2014/main" id="{50585368-D2B3-44C1-8F04-7CB0DADACC94}"/>
              </a:ext>
            </a:extLst>
          </p:cNvPr>
          <p:cNvSpPr/>
          <p:nvPr/>
        </p:nvSpPr>
        <p:spPr>
          <a:xfrm rot="21280732">
            <a:off x="2520101" y="5818919"/>
            <a:ext cx="197277" cy="655320"/>
          </a:xfrm>
          <a:prstGeom prst="roundRect">
            <a:avLst/>
          </a:prstGeom>
          <a:solidFill>
            <a:srgbClr val="FDEADA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台形 241">
            <a:extLst>
              <a:ext uri="{FF2B5EF4-FFF2-40B4-BE49-F238E27FC236}">
                <a16:creationId xmlns:a16="http://schemas.microsoft.com/office/drawing/2014/main" id="{BFBA40E3-F0AA-465E-A4EB-B9D729EDA2AD}"/>
              </a:ext>
            </a:extLst>
          </p:cNvPr>
          <p:cNvSpPr/>
          <p:nvPr/>
        </p:nvSpPr>
        <p:spPr>
          <a:xfrm>
            <a:off x="1280152" y="4620765"/>
            <a:ext cx="1663700" cy="1092200"/>
          </a:xfrm>
          <a:prstGeom prst="trapezoid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楕円 242">
            <a:extLst>
              <a:ext uri="{FF2B5EF4-FFF2-40B4-BE49-F238E27FC236}">
                <a16:creationId xmlns:a16="http://schemas.microsoft.com/office/drawing/2014/main" id="{C0B13A62-5D43-4995-858F-FC503B0D09BF}"/>
              </a:ext>
            </a:extLst>
          </p:cNvPr>
          <p:cNvSpPr/>
          <p:nvPr/>
        </p:nvSpPr>
        <p:spPr>
          <a:xfrm>
            <a:off x="1320792" y="4809349"/>
            <a:ext cx="1623060" cy="1092200"/>
          </a:xfrm>
          <a:prstGeom prst="ellips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直角三角形 243">
            <a:extLst>
              <a:ext uri="{FF2B5EF4-FFF2-40B4-BE49-F238E27FC236}">
                <a16:creationId xmlns:a16="http://schemas.microsoft.com/office/drawing/2014/main" id="{4C838E06-9D38-4473-B441-F3AD6673384A}"/>
              </a:ext>
            </a:extLst>
          </p:cNvPr>
          <p:cNvSpPr/>
          <p:nvPr/>
        </p:nvSpPr>
        <p:spPr>
          <a:xfrm>
            <a:off x="2705728" y="4662508"/>
            <a:ext cx="424470" cy="1050457"/>
          </a:xfrm>
          <a:prstGeom prst="rtTriangl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直角三角形 244">
            <a:extLst>
              <a:ext uri="{FF2B5EF4-FFF2-40B4-BE49-F238E27FC236}">
                <a16:creationId xmlns:a16="http://schemas.microsoft.com/office/drawing/2014/main" id="{89B215D8-9FB5-4AB7-87AE-2811587D4E46}"/>
              </a:ext>
            </a:extLst>
          </p:cNvPr>
          <p:cNvSpPr/>
          <p:nvPr/>
        </p:nvSpPr>
        <p:spPr>
          <a:xfrm flipH="1">
            <a:off x="1124578" y="4662508"/>
            <a:ext cx="424470" cy="1050457"/>
          </a:xfrm>
          <a:prstGeom prst="rtTriangl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楕円 245">
            <a:extLst>
              <a:ext uri="{FF2B5EF4-FFF2-40B4-BE49-F238E27FC236}">
                <a16:creationId xmlns:a16="http://schemas.microsoft.com/office/drawing/2014/main" id="{82E6A707-13D7-4E16-87C8-742B7FF3E63E}"/>
              </a:ext>
            </a:extLst>
          </p:cNvPr>
          <p:cNvSpPr/>
          <p:nvPr/>
        </p:nvSpPr>
        <p:spPr>
          <a:xfrm rot="20480296">
            <a:off x="2416450" y="5496311"/>
            <a:ext cx="641350" cy="317500"/>
          </a:xfrm>
          <a:prstGeom prst="ellips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楕円 246">
            <a:extLst>
              <a:ext uri="{FF2B5EF4-FFF2-40B4-BE49-F238E27FC236}">
                <a16:creationId xmlns:a16="http://schemas.microsoft.com/office/drawing/2014/main" id="{471A18C2-F28B-45A5-B98E-9CB63489F4BD}"/>
              </a:ext>
            </a:extLst>
          </p:cNvPr>
          <p:cNvSpPr/>
          <p:nvPr/>
        </p:nvSpPr>
        <p:spPr>
          <a:xfrm rot="1119704" flipH="1">
            <a:off x="1166203" y="5506312"/>
            <a:ext cx="641350" cy="317500"/>
          </a:xfrm>
          <a:prstGeom prst="ellips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円弧 239">
            <a:extLst>
              <a:ext uri="{FF2B5EF4-FFF2-40B4-BE49-F238E27FC236}">
                <a16:creationId xmlns:a16="http://schemas.microsoft.com/office/drawing/2014/main" id="{E2F51E31-08ED-4157-B677-C7E4275E6607}"/>
              </a:ext>
            </a:extLst>
          </p:cNvPr>
          <p:cNvSpPr/>
          <p:nvPr/>
        </p:nvSpPr>
        <p:spPr>
          <a:xfrm rot="21111668">
            <a:off x="1230283" y="4539011"/>
            <a:ext cx="1901240" cy="2473960"/>
          </a:xfrm>
          <a:prstGeom prst="arc">
            <a:avLst>
              <a:gd name="adj1" fmla="val 17716669"/>
              <a:gd name="adj2" fmla="val 123566"/>
            </a:avLst>
          </a:prstGeom>
          <a:ln w="104775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1" name="円弧 240">
            <a:extLst>
              <a:ext uri="{FF2B5EF4-FFF2-40B4-BE49-F238E27FC236}">
                <a16:creationId xmlns:a16="http://schemas.microsoft.com/office/drawing/2014/main" id="{82277E04-CB11-4C64-BF5C-80DBD46F8C1B}"/>
              </a:ext>
            </a:extLst>
          </p:cNvPr>
          <p:cNvSpPr/>
          <p:nvPr/>
        </p:nvSpPr>
        <p:spPr>
          <a:xfrm rot="488332" flipH="1">
            <a:off x="1137614" y="4539011"/>
            <a:ext cx="1901240" cy="2473960"/>
          </a:xfrm>
          <a:prstGeom prst="arc">
            <a:avLst>
              <a:gd name="adj1" fmla="val 17716669"/>
              <a:gd name="adj2" fmla="val 123566"/>
            </a:avLst>
          </a:prstGeom>
          <a:ln w="104775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円弧 236">
            <a:extLst>
              <a:ext uri="{FF2B5EF4-FFF2-40B4-BE49-F238E27FC236}">
                <a16:creationId xmlns:a16="http://schemas.microsoft.com/office/drawing/2014/main" id="{227B1FE3-1D38-4DAF-B9CF-8705D12EF9C2}"/>
              </a:ext>
            </a:extLst>
          </p:cNvPr>
          <p:cNvSpPr/>
          <p:nvPr/>
        </p:nvSpPr>
        <p:spPr>
          <a:xfrm rot="7164530">
            <a:off x="598428" y="3211788"/>
            <a:ext cx="1901240" cy="3098095"/>
          </a:xfrm>
          <a:prstGeom prst="arc">
            <a:avLst>
              <a:gd name="adj1" fmla="val 18278468"/>
              <a:gd name="adj2" fmla="val 21050516"/>
            </a:avLst>
          </a:prstGeom>
          <a:ln w="177800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8" name="円弧 237">
            <a:extLst>
              <a:ext uri="{FF2B5EF4-FFF2-40B4-BE49-F238E27FC236}">
                <a16:creationId xmlns:a16="http://schemas.microsoft.com/office/drawing/2014/main" id="{311CB78B-1FFE-4924-8F0A-26FD9C4117FB}"/>
              </a:ext>
            </a:extLst>
          </p:cNvPr>
          <p:cNvSpPr/>
          <p:nvPr/>
        </p:nvSpPr>
        <p:spPr>
          <a:xfrm rot="14435470" flipH="1">
            <a:off x="1786505" y="3211788"/>
            <a:ext cx="1901240" cy="3098095"/>
          </a:xfrm>
          <a:prstGeom prst="arc">
            <a:avLst>
              <a:gd name="adj1" fmla="val 18278468"/>
              <a:gd name="adj2" fmla="val 21050516"/>
            </a:avLst>
          </a:prstGeom>
          <a:ln w="177800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3" name="正方形/長方形 232">
            <a:extLst>
              <a:ext uri="{FF2B5EF4-FFF2-40B4-BE49-F238E27FC236}">
                <a16:creationId xmlns:a16="http://schemas.microsoft.com/office/drawing/2014/main" id="{EF187D75-1CAC-452B-8C43-E9CA6800B9CB}"/>
              </a:ext>
            </a:extLst>
          </p:cNvPr>
          <p:cNvSpPr/>
          <p:nvPr/>
        </p:nvSpPr>
        <p:spPr>
          <a:xfrm>
            <a:off x="1941386" y="2736576"/>
            <a:ext cx="354900" cy="360119"/>
          </a:xfrm>
          <a:prstGeom prst="rect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台形 233">
            <a:extLst>
              <a:ext uri="{FF2B5EF4-FFF2-40B4-BE49-F238E27FC236}">
                <a16:creationId xmlns:a16="http://schemas.microsoft.com/office/drawing/2014/main" id="{7D4C183B-8016-451E-BA5D-669D6B5AEF42}"/>
              </a:ext>
            </a:extLst>
          </p:cNvPr>
          <p:cNvSpPr/>
          <p:nvPr/>
        </p:nvSpPr>
        <p:spPr>
          <a:xfrm rot="10800000">
            <a:off x="1881248" y="2855472"/>
            <a:ext cx="496184" cy="182504"/>
          </a:xfrm>
          <a:prstGeom prst="trapezoid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台形 64">
            <a:extLst>
              <a:ext uri="{FF2B5EF4-FFF2-40B4-BE49-F238E27FC236}">
                <a16:creationId xmlns:a16="http://schemas.microsoft.com/office/drawing/2014/main" id="{81AF6C51-21C0-4CFD-BEEC-5162FB9B8BAD}"/>
              </a:ext>
            </a:extLst>
          </p:cNvPr>
          <p:cNvSpPr/>
          <p:nvPr/>
        </p:nvSpPr>
        <p:spPr>
          <a:xfrm>
            <a:off x="1535422" y="2994531"/>
            <a:ext cx="1165225" cy="1651000"/>
          </a:xfrm>
          <a:custGeom>
            <a:avLst/>
            <a:gdLst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65225 w 1165225"/>
              <a:gd name="connsiteY3" fmla="*/ 1651000 h 1651000"/>
              <a:gd name="connsiteX4" fmla="*/ 0 w 1165225"/>
              <a:gd name="connsiteY4" fmla="*/ 1651000 h 1651000"/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30300 w 1165225"/>
              <a:gd name="connsiteY3" fmla="*/ 812799 h 1651000"/>
              <a:gd name="connsiteX4" fmla="*/ 1165225 w 1165225"/>
              <a:gd name="connsiteY4" fmla="*/ 1651000 h 1651000"/>
              <a:gd name="connsiteX5" fmla="*/ 0 w 1165225"/>
              <a:gd name="connsiteY5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225" h="1651000">
                <a:moveTo>
                  <a:pt x="0" y="1651000"/>
                </a:moveTo>
                <a:lnTo>
                  <a:pt x="69855" y="0"/>
                </a:lnTo>
                <a:lnTo>
                  <a:pt x="1095370" y="0"/>
                </a:lnTo>
                <a:lnTo>
                  <a:pt x="1130300" y="812799"/>
                </a:lnTo>
                <a:lnTo>
                  <a:pt x="1165225" y="1651000"/>
                </a:lnTo>
                <a:lnTo>
                  <a:pt x="0" y="16510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楕円 65">
            <a:extLst>
              <a:ext uri="{FF2B5EF4-FFF2-40B4-BE49-F238E27FC236}">
                <a16:creationId xmlns:a16="http://schemas.microsoft.com/office/drawing/2014/main" id="{F27848FD-01C8-4911-9982-869683B91A93}"/>
              </a:ext>
            </a:extLst>
          </p:cNvPr>
          <p:cNvSpPr/>
          <p:nvPr/>
        </p:nvSpPr>
        <p:spPr>
          <a:xfrm flipH="1">
            <a:off x="1549639" y="2994531"/>
            <a:ext cx="215765" cy="1651000"/>
          </a:xfrm>
          <a:custGeom>
            <a:avLst/>
            <a:gdLst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0 w 431530"/>
              <a:gd name="connsiteY4" fmla="*/ 82550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91440 w 431530"/>
              <a:gd name="connsiteY4" fmla="*/ 91694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0" fmla="*/ 0 w 215765"/>
              <a:gd name="connsiteY0" fmla="*/ 0 h 1651000"/>
              <a:gd name="connsiteX1" fmla="*/ 215765 w 215765"/>
              <a:gd name="connsiteY1" fmla="*/ 825500 h 1651000"/>
              <a:gd name="connsiteX2" fmla="*/ 0 w 215765"/>
              <a:gd name="connsiteY2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765" h="1651000">
                <a:moveTo>
                  <a:pt x="0" y="0"/>
                </a:moveTo>
                <a:cubicBezTo>
                  <a:pt x="119164" y="0"/>
                  <a:pt x="215765" y="369589"/>
                  <a:pt x="215765" y="825500"/>
                </a:cubicBezTo>
                <a:cubicBezTo>
                  <a:pt x="215765" y="1281411"/>
                  <a:pt x="119164" y="1651000"/>
                  <a:pt x="0" y="1651000"/>
                </a:cubicBezTo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楕円 65">
            <a:extLst>
              <a:ext uri="{FF2B5EF4-FFF2-40B4-BE49-F238E27FC236}">
                <a16:creationId xmlns:a16="http://schemas.microsoft.com/office/drawing/2014/main" id="{422C4F79-F1E2-4BE0-A476-4B72397AB26F}"/>
              </a:ext>
            </a:extLst>
          </p:cNvPr>
          <p:cNvSpPr/>
          <p:nvPr/>
        </p:nvSpPr>
        <p:spPr>
          <a:xfrm>
            <a:off x="2470661" y="2994531"/>
            <a:ext cx="215765" cy="1651000"/>
          </a:xfrm>
          <a:custGeom>
            <a:avLst/>
            <a:gdLst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0 w 431530"/>
              <a:gd name="connsiteY4" fmla="*/ 82550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91440 w 431530"/>
              <a:gd name="connsiteY4" fmla="*/ 91694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0" fmla="*/ 0 w 215765"/>
              <a:gd name="connsiteY0" fmla="*/ 0 h 1651000"/>
              <a:gd name="connsiteX1" fmla="*/ 215765 w 215765"/>
              <a:gd name="connsiteY1" fmla="*/ 825500 h 1651000"/>
              <a:gd name="connsiteX2" fmla="*/ 0 w 215765"/>
              <a:gd name="connsiteY2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765" h="1651000">
                <a:moveTo>
                  <a:pt x="0" y="0"/>
                </a:moveTo>
                <a:cubicBezTo>
                  <a:pt x="119164" y="0"/>
                  <a:pt x="215765" y="369589"/>
                  <a:pt x="215765" y="825500"/>
                </a:cubicBezTo>
                <a:cubicBezTo>
                  <a:pt x="215765" y="1281411"/>
                  <a:pt x="119164" y="1651000"/>
                  <a:pt x="0" y="1651000"/>
                </a:cubicBezTo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楕円 227">
            <a:extLst>
              <a:ext uri="{FF2B5EF4-FFF2-40B4-BE49-F238E27FC236}">
                <a16:creationId xmlns:a16="http://schemas.microsoft.com/office/drawing/2014/main" id="{3CA4EDEE-981B-43D9-B399-EC756B032E36}"/>
              </a:ext>
            </a:extLst>
          </p:cNvPr>
          <p:cNvSpPr/>
          <p:nvPr/>
        </p:nvSpPr>
        <p:spPr>
          <a:xfrm rot="19953313">
            <a:off x="1805549" y="2963933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楕円 228">
            <a:extLst>
              <a:ext uri="{FF2B5EF4-FFF2-40B4-BE49-F238E27FC236}">
                <a16:creationId xmlns:a16="http://schemas.microsoft.com/office/drawing/2014/main" id="{B0F2BA32-DFDD-4D19-9AAA-74614C6685CF}"/>
              </a:ext>
            </a:extLst>
          </p:cNvPr>
          <p:cNvSpPr/>
          <p:nvPr/>
        </p:nvSpPr>
        <p:spPr>
          <a:xfrm rot="1646687" flipH="1">
            <a:off x="2051771" y="2963932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二等辺三角形 225">
            <a:extLst>
              <a:ext uri="{FF2B5EF4-FFF2-40B4-BE49-F238E27FC236}">
                <a16:creationId xmlns:a16="http://schemas.microsoft.com/office/drawing/2014/main" id="{37A891B5-6D10-4998-9040-E0E9794023BD}"/>
              </a:ext>
            </a:extLst>
          </p:cNvPr>
          <p:cNvSpPr/>
          <p:nvPr/>
        </p:nvSpPr>
        <p:spPr>
          <a:xfrm rot="20649556">
            <a:off x="2122239" y="3472584"/>
            <a:ext cx="200012" cy="294640"/>
          </a:xfrm>
          <a:prstGeom prst="triangle">
            <a:avLst/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二等辺三角形 226">
            <a:extLst>
              <a:ext uri="{FF2B5EF4-FFF2-40B4-BE49-F238E27FC236}">
                <a16:creationId xmlns:a16="http://schemas.microsoft.com/office/drawing/2014/main" id="{A738AEF5-64EF-4643-B148-A3A0993D32BA}"/>
              </a:ext>
            </a:extLst>
          </p:cNvPr>
          <p:cNvSpPr/>
          <p:nvPr/>
        </p:nvSpPr>
        <p:spPr>
          <a:xfrm rot="10004269">
            <a:off x="2184066" y="3753019"/>
            <a:ext cx="197504" cy="193890"/>
          </a:xfrm>
          <a:prstGeom prst="triangle">
            <a:avLst>
              <a:gd name="adj" fmla="val 59990"/>
            </a:avLst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二等辺三角形 223">
            <a:extLst>
              <a:ext uri="{FF2B5EF4-FFF2-40B4-BE49-F238E27FC236}">
                <a16:creationId xmlns:a16="http://schemas.microsoft.com/office/drawing/2014/main" id="{532C762D-530B-4B29-908D-1A572A886B3B}"/>
              </a:ext>
            </a:extLst>
          </p:cNvPr>
          <p:cNvSpPr/>
          <p:nvPr/>
        </p:nvSpPr>
        <p:spPr>
          <a:xfrm rot="950444" flipH="1">
            <a:off x="1921351" y="3472584"/>
            <a:ext cx="200012" cy="294640"/>
          </a:xfrm>
          <a:prstGeom prst="triangle">
            <a:avLst/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二等辺三角形 224">
            <a:extLst>
              <a:ext uri="{FF2B5EF4-FFF2-40B4-BE49-F238E27FC236}">
                <a16:creationId xmlns:a16="http://schemas.microsoft.com/office/drawing/2014/main" id="{3D022183-5E3D-4DB1-94FC-C51D2558FCBF}"/>
              </a:ext>
            </a:extLst>
          </p:cNvPr>
          <p:cNvSpPr/>
          <p:nvPr/>
        </p:nvSpPr>
        <p:spPr>
          <a:xfrm rot="11595731" flipH="1">
            <a:off x="1862032" y="3753019"/>
            <a:ext cx="197504" cy="193890"/>
          </a:xfrm>
          <a:prstGeom prst="triangle">
            <a:avLst>
              <a:gd name="adj" fmla="val 59990"/>
            </a:avLst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四角形: 角を丸くする 196">
            <a:extLst>
              <a:ext uri="{FF2B5EF4-FFF2-40B4-BE49-F238E27FC236}">
                <a16:creationId xmlns:a16="http://schemas.microsoft.com/office/drawing/2014/main" id="{B5F98499-5A00-4522-9B8A-CD9B984C900F}"/>
              </a:ext>
            </a:extLst>
          </p:cNvPr>
          <p:cNvSpPr/>
          <p:nvPr/>
        </p:nvSpPr>
        <p:spPr>
          <a:xfrm>
            <a:off x="2041255" y="3425431"/>
            <a:ext cx="175637" cy="146050"/>
          </a:xfrm>
          <a:prstGeom prst="roundRect">
            <a:avLst/>
          </a:prstGeom>
          <a:solidFill>
            <a:srgbClr val="4A92E2"/>
          </a:solidFill>
          <a:ln w="25400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正方形/長方形 197">
            <a:extLst>
              <a:ext uri="{FF2B5EF4-FFF2-40B4-BE49-F238E27FC236}">
                <a16:creationId xmlns:a16="http://schemas.microsoft.com/office/drawing/2014/main" id="{33D667E3-96A6-478A-B097-3DD64624D7AE}"/>
              </a:ext>
            </a:extLst>
          </p:cNvPr>
          <p:cNvSpPr/>
          <p:nvPr/>
        </p:nvSpPr>
        <p:spPr>
          <a:xfrm>
            <a:off x="1765333" y="2974451"/>
            <a:ext cx="714651" cy="194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正方形/長方形 198">
            <a:extLst>
              <a:ext uri="{FF2B5EF4-FFF2-40B4-BE49-F238E27FC236}">
                <a16:creationId xmlns:a16="http://schemas.microsoft.com/office/drawing/2014/main" id="{1798CA08-B283-4777-9EB5-E5443D2D3D4B}"/>
              </a:ext>
            </a:extLst>
          </p:cNvPr>
          <p:cNvSpPr/>
          <p:nvPr/>
        </p:nvSpPr>
        <p:spPr>
          <a:xfrm rot="5400000">
            <a:off x="1936607" y="3116992"/>
            <a:ext cx="363528" cy="205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二等辺三角形 215">
            <a:extLst>
              <a:ext uri="{FF2B5EF4-FFF2-40B4-BE49-F238E27FC236}">
                <a16:creationId xmlns:a16="http://schemas.microsoft.com/office/drawing/2014/main" id="{0EB15770-E9D4-4494-A97C-133C948EF4CE}"/>
              </a:ext>
            </a:extLst>
          </p:cNvPr>
          <p:cNvSpPr/>
          <p:nvPr/>
        </p:nvSpPr>
        <p:spPr>
          <a:xfrm rot="12724613">
            <a:off x="2179037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二等辺三角形 216">
            <a:extLst>
              <a:ext uri="{FF2B5EF4-FFF2-40B4-BE49-F238E27FC236}">
                <a16:creationId xmlns:a16="http://schemas.microsoft.com/office/drawing/2014/main" id="{D66E257A-F90C-4F09-84FD-73D9C6E4B74D}"/>
              </a:ext>
            </a:extLst>
          </p:cNvPr>
          <p:cNvSpPr/>
          <p:nvPr/>
        </p:nvSpPr>
        <p:spPr>
          <a:xfrm rot="12724613">
            <a:off x="2147208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正方形/長方形 35">
            <a:extLst>
              <a:ext uri="{FF2B5EF4-FFF2-40B4-BE49-F238E27FC236}">
                <a16:creationId xmlns:a16="http://schemas.microsoft.com/office/drawing/2014/main" id="{C21B938A-ED87-4A85-AC9F-7FEA06FF999D}"/>
              </a:ext>
            </a:extLst>
          </p:cNvPr>
          <p:cNvSpPr/>
          <p:nvPr/>
        </p:nvSpPr>
        <p:spPr>
          <a:xfrm rot="1800000">
            <a:off x="2307757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楕円 36">
            <a:extLst>
              <a:ext uri="{FF2B5EF4-FFF2-40B4-BE49-F238E27FC236}">
                <a16:creationId xmlns:a16="http://schemas.microsoft.com/office/drawing/2014/main" id="{D9FFF895-4684-43B9-83F7-B8687C4166F9}"/>
              </a:ext>
            </a:extLst>
          </p:cNvPr>
          <p:cNvSpPr/>
          <p:nvPr/>
        </p:nvSpPr>
        <p:spPr>
          <a:xfrm rot="1427996">
            <a:off x="225556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楕円 47">
            <a:extLst>
              <a:ext uri="{FF2B5EF4-FFF2-40B4-BE49-F238E27FC236}">
                <a16:creationId xmlns:a16="http://schemas.microsoft.com/office/drawing/2014/main" id="{58580C15-5E3E-4032-AE24-70B4E9965238}"/>
              </a:ext>
            </a:extLst>
          </p:cNvPr>
          <p:cNvSpPr/>
          <p:nvPr/>
        </p:nvSpPr>
        <p:spPr>
          <a:xfrm rot="1031150" flipH="1">
            <a:off x="2236099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1" name="楕円 47">
            <a:extLst>
              <a:ext uri="{FF2B5EF4-FFF2-40B4-BE49-F238E27FC236}">
                <a16:creationId xmlns:a16="http://schemas.microsoft.com/office/drawing/2014/main" id="{76FAA03E-BF07-40C6-A462-350DC5E9E2CF}"/>
              </a:ext>
            </a:extLst>
          </p:cNvPr>
          <p:cNvSpPr/>
          <p:nvPr/>
        </p:nvSpPr>
        <p:spPr>
          <a:xfrm rot="2614894">
            <a:off x="234909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2" name="楕円 47">
            <a:extLst>
              <a:ext uri="{FF2B5EF4-FFF2-40B4-BE49-F238E27FC236}">
                <a16:creationId xmlns:a16="http://schemas.microsoft.com/office/drawing/2014/main" id="{3D9F6B69-0DBC-4D3C-920B-BB7DDA6E8DFB}"/>
              </a:ext>
            </a:extLst>
          </p:cNvPr>
          <p:cNvSpPr/>
          <p:nvPr/>
        </p:nvSpPr>
        <p:spPr>
          <a:xfrm rot="2614894">
            <a:off x="2376650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3" name="楕円 51">
            <a:extLst>
              <a:ext uri="{FF2B5EF4-FFF2-40B4-BE49-F238E27FC236}">
                <a16:creationId xmlns:a16="http://schemas.microsoft.com/office/drawing/2014/main" id="{75E44929-C8A2-42FB-9FAE-228F0B6F97D1}"/>
              </a:ext>
            </a:extLst>
          </p:cNvPr>
          <p:cNvSpPr/>
          <p:nvPr/>
        </p:nvSpPr>
        <p:spPr>
          <a:xfrm rot="1555475">
            <a:off x="2303165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二等辺三角形 207">
            <a:extLst>
              <a:ext uri="{FF2B5EF4-FFF2-40B4-BE49-F238E27FC236}">
                <a16:creationId xmlns:a16="http://schemas.microsoft.com/office/drawing/2014/main" id="{AA8BAFAD-BC0B-4F8A-A6D4-F65E5C648C2C}"/>
              </a:ext>
            </a:extLst>
          </p:cNvPr>
          <p:cNvSpPr/>
          <p:nvPr/>
        </p:nvSpPr>
        <p:spPr>
          <a:xfrm rot="8875387" flipH="1">
            <a:off x="1865944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二等辺三角形 208">
            <a:extLst>
              <a:ext uri="{FF2B5EF4-FFF2-40B4-BE49-F238E27FC236}">
                <a16:creationId xmlns:a16="http://schemas.microsoft.com/office/drawing/2014/main" id="{81762DB6-C75C-4990-AF36-3B54C9C48D3E}"/>
              </a:ext>
            </a:extLst>
          </p:cNvPr>
          <p:cNvSpPr/>
          <p:nvPr/>
        </p:nvSpPr>
        <p:spPr>
          <a:xfrm rot="8875387" flipH="1">
            <a:off x="1897773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正方形/長方形 35">
            <a:extLst>
              <a:ext uri="{FF2B5EF4-FFF2-40B4-BE49-F238E27FC236}">
                <a16:creationId xmlns:a16="http://schemas.microsoft.com/office/drawing/2014/main" id="{15087EF0-19BA-4E92-BE80-6BAEA8C1F6EC}"/>
              </a:ext>
            </a:extLst>
          </p:cNvPr>
          <p:cNvSpPr/>
          <p:nvPr/>
        </p:nvSpPr>
        <p:spPr>
          <a:xfrm rot="19800000" flipH="1">
            <a:off x="1741293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楕円 36">
            <a:extLst>
              <a:ext uri="{FF2B5EF4-FFF2-40B4-BE49-F238E27FC236}">
                <a16:creationId xmlns:a16="http://schemas.microsoft.com/office/drawing/2014/main" id="{BE34F33A-BC5C-4B1A-8FE4-7654031A0D22}"/>
              </a:ext>
            </a:extLst>
          </p:cNvPr>
          <p:cNvSpPr/>
          <p:nvPr/>
        </p:nvSpPr>
        <p:spPr>
          <a:xfrm rot="20172004" flipH="1">
            <a:off x="180042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楕円 47">
            <a:extLst>
              <a:ext uri="{FF2B5EF4-FFF2-40B4-BE49-F238E27FC236}">
                <a16:creationId xmlns:a16="http://schemas.microsoft.com/office/drawing/2014/main" id="{F6E01C3B-894C-46DF-85C7-161C9B2F6CF4}"/>
              </a:ext>
            </a:extLst>
          </p:cNvPr>
          <p:cNvSpPr/>
          <p:nvPr/>
        </p:nvSpPr>
        <p:spPr>
          <a:xfrm rot="20568850">
            <a:off x="1894112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3" name="楕円 47">
            <a:extLst>
              <a:ext uri="{FF2B5EF4-FFF2-40B4-BE49-F238E27FC236}">
                <a16:creationId xmlns:a16="http://schemas.microsoft.com/office/drawing/2014/main" id="{58F0149C-0249-48AA-AC5A-D49D793E3062}"/>
              </a:ext>
            </a:extLst>
          </p:cNvPr>
          <p:cNvSpPr/>
          <p:nvPr/>
        </p:nvSpPr>
        <p:spPr>
          <a:xfrm rot="18985106" flipH="1">
            <a:off x="181572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4" name="楕円 47">
            <a:extLst>
              <a:ext uri="{FF2B5EF4-FFF2-40B4-BE49-F238E27FC236}">
                <a16:creationId xmlns:a16="http://schemas.microsoft.com/office/drawing/2014/main" id="{6A1083D5-A4CD-42D5-833E-D98B9B4C8796}"/>
              </a:ext>
            </a:extLst>
          </p:cNvPr>
          <p:cNvSpPr/>
          <p:nvPr/>
        </p:nvSpPr>
        <p:spPr>
          <a:xfrm rot="18985106" flipH="1">
            <a:off x="1801345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5" name="楕円 51">
            <a:extLst>
              <a:ext uri="{FF2B5EF4-FFF2-40B4-BE49-F238E27FC236}">
                <a16:creationId xmlns:a16="http://schemas.microsoft.com/office/drawing/2014/main" id="{F5C41449-F8C7-4B48-BEAE-89ED0329DABC}"/>
              </a:ext>
            </a:extLst>
          </p:cNvPr>
          <p:cNvSpPr/>
          <p:nvPr/>
        </p:nvSpPr>
        <p:spPr>
          <a:xfrm rot="20044525" flipH="1">
            <a:off x="1639668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円弧 205">
            <a:extLst>
              <a:ext uri="{FF2B5EF4-FFF2-40B4-BE49-F238E27FC236}">
                <a16:creationId xmlns:a16="http://schemas.microsoft.com/office/drawing/2014/main" id="{471A7A17-1A08-4D94-B6C7-C1213733F34F}"/>
              </a:ext>
            </a:extLst>
          </p:cNvPr>
          <p:cNvSpPr/>
          <p:nvPr/>
        </p:nvSpPr>
        <p:spPr>
          <a:xfrm rot="5596267">
            <a:off x="1597813" y="2337491"/>
            <a:ext cx="1094725" cy="805585"/>
          </a:xfrm>
          <a:prstGeom prst="arc">
            <a:avLst>
              <a:gd name="adj1" fmla="val 17576158"/>
              <a:gd name="adj2" fmla="val 19696878"/>
            </a:avLst>
          </a:prstGeom>
          <a:ln w="85725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円弧 206">
            <a:extLst>
              <a:ext uri="{FF2B5EF4-FFF2-40B4-BE49-F238E27FC236}">
                <a16:creationId xmlns:a16="http://schemas.microsoft.com/office/drawing/2014/main" id="{4AF65E17-2FA3-458C-804D-BCB0AAFB2F6B}"/>
              </a:ext>
            </a:extLst>
          </p:cNvPr>
          <p:cNvSpPr/>
          <p:nvPr/>
        </p:nvSpPr>
        <p:spPr>
          <a:xfrm rot="6592279">
            <a:off x="1552922" y="2452679"/>
            <a:ext cx="1094725" cy="805585"/>
          </a:xfrm>
          <a:prstGeom prst="arc">
            <a:avLst>
              <a:gd name="adj1" fmla="val 17576158"/>
              <a:gd name="adj2" fmla="val 19747743"/>
            </a:avLst>
          </a:prstGeom>
          <a:ln w="82550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円弧 203">
            <a:extLst>
              <a:ext uri="{FF2B5EF4-FFF2-40B4-BE49-F238E27FC236}">
                <a16:creationId xmlns:a16="http://schemas.microsoft.com/office/drawing/2014/main" id="{80531864-A282-42EC-A85C-D45DF6E4DDC1}"/>
              </a:ext>
            </a:extLst>
          </p:cNvPr>
          <p:cNvSpPr/>
          <p:nvPr/>
        </p:nvSpPr>
        <p:spPr>
          <a:xfrm rot="16003733" flipH="1">
            <a:off x="1537642" y="2339307"/>
            <a:ext cx="1094725" cy="805585"/>
          </a:xfrm>
          <a:prstGeom prst="arc">
            <a:avLst>
              <a:gd name="adj1" fmla="val 17576158"/>
              <a:gd name="adj2" fmla="val 19696878"/>
            </a:avLst>
          </a:prstGeom>
          <a:ln w="85725" cap="rnd">
            <a:solidFill>
              <a:schemeClr val="bg1">
                <a:lumMod val="9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円弧 204">
            <a:extLst>
              <a:ext uri="{FF2B5EF4-FFF2-40B4-BE49-F238E27FC236}">
                <a16:creationId xmlns:a16="http://schemas.microsoft.com/office/drawing/2014/main" id="{79782913-468A-40E3-ABAF-378CDF9E647D}"/>
              </a:ext>
            </a:extLst>
          </p:cNvPr>
          <p:cNvSpPr/>
          <p:nvPr/>
        </p:nvSpPr>
        <p:spPr>
          <a:xfrm rot="15007721" flipH="1">
            <a:off x="1582533" y="2454495"/>
            <a:ext cx="1094725" cy="805585"/>
          </a:xfrm>
          <a:prstGeom prst="arc">
            <a:avLst>
              <a:gd name="adj1" fmla="val 17576158"/>
              <a:gd name="adj2" fmla="val 19747743"/>
            </a:avLst>
          </a:prstGeom>
          <a:ln w="82550" cap="rnd">
            <a:solidFill>
              <a:schemeClr val="bg1">
                <a:lumMod val="9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7538319"/>
      </p:ext>
    </p:extLst>
  </p:cSld>
  <p:clrMapOvr>
    <a:masterClrMapping/>
  </p:clrMapOvr>
  <p:transition spd="slow" advClick="0" advTm="1000"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二等辺三角形 167">
            <a:extLst>
              <a:ext uri="{FF2B5EF4-FFF2-40B4-BE49-F238E27FC236}">
                <a16:creationId xmlns:a16="http://schemas.microsoft.com/office/drawing/2014/main" id="{D15C4E9F-8B71-4B96-860F-7F8B7C025271}"/>
              </a:ext>
            </a:extLst>
          </p:cNvPr>
          <p:cNvSpPr/>
          <p:nvPr/>
        </p:nvSpPr>
        <p:spPr>
          <a:xfrm rot="10800000">
            <a:off x="1681469" y="593775"/>
            <a:ext cx="873762" cy="689429"/>
          </a:xfrm>
          <a:prstGeom prst="triangl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弧 168">
            <a:extLst>
              <a:ext uri="{FF2B5EF4-FFF2-40B4-BE49-F238E27FC236}">
                <a16:creationId xmlns:a16="http://schemas.microsoft.com/office/drawing/2014/main" id="{A2552FFB-1BBC-4B5A-9CD8-719DE36E176E}"/>
              </a:ext>
            </a:extLst>
          </p:cNvPr>
          <p:cNvSpPr/>
          <p:nvPr/>
        </p:nvSpPr>
        <p:spPr>
          <a:xfrm rot="201593" flipH="1">
            <a:off x="2507377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二等辺三角形 169">
            <a:extLst>
              <a:ext uri="{FF2B5EF4-FFF2-40B4-BE49-F238E27FC236}">
                <a16:creationId xmlns:a16="http://schemas.microsoft.com/office/drawing/2014/main" id="{CF0A056D-A01A-4B08-ADED-E3F4DB929419}"/>
              </a:ext>
            </a:extLst>
          </p:cNvPr>
          <p:cNvSpPr/>
          <p:nvPr/>
        </p:nvSpPr>
        <p:spPr>
          <a:xfrm rot="10800000">
            <a:off x="2509512" y="593773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弧 170">
            <a:extLst>
              <a:ext uri="{FF2B5EF4-FFF2-40B4-BE49-F238E27FC236}">
                <a16:creationId xmlns:a16="http://schemas.microsoft.com/office/drawing/2014/main" id="{C245CB41-8251-4D7C-8360-220EC54245E9}"/>
              </a:ext>
            </a:extLst>
          </p:cNvPr>
          <p:cNvSpPr/>
          <p:nvPr/>
        </p:nvSpPr>
        <p:spPr>
          <a:xfrm rot="21398407">
            <a:off x="1116726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二等辺三角形 171">
            <a:extLst>
              <a:ext uri="{FF2B5EF4-FFF2-40B4-BE49-F238E27FC236}">
                <a16:creationId xmlns:a16="http://schemas.microsoft.com/office/drawing/2014/main" id="{3B7CC469-FE46-4621-B625-E2329C5E0588}"/>
              </a:ext>
            </a:extLst>
          </p:cNvPr>
          <p:cNvSpPr/>
          <p:nvPr/>
        </p:nvSpPr>
        <p:spPr>
          <a:xfrm rot="10800000" flipH="1">
            <a:off x="1061709" y="593774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二等辺三角形 305">
            <a:extLst>
              <a:ext uri="{FF2B5EF4-FFF2-40B4-BE49-F238E27FC236}">
                <a16:creationId xmlns:a16="http://schemas.microsoft.com/office/drawing/2014/main" id="{6EE690BB-78B0-4A97-BBC7-4A6163513E31}"/>
              </a:ext>
            </a:extLst>
          </p:cNvPr>
          <p:cNvSpPr/>
          <p:nvPr/>
        </p:nvSpPr>
        <p:spPr>
          <a:xfrm rot="10800000">
            <a:off x="3029785" y="796966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二等辺三角形 306">
            <a:extLst>
              <a:ext uri="{FF2B5EF4-FFF2-40B4-BE49-F238E27FC236}">
                <a16:creationId xmlns:a16="http://schemas.microsoft.com/office/drawing/2014/main" id="{43D25E02-CF54-4134-9E01-CB1524780D6E}"/>
              </a:ext>
            </a:extLst>
          </p:cNvPr>
          <p:cNvSpPr/>
          <p:nvPr/>
        </p:nvSpPr>
        <p:spPr>
          <a:xfrm rot="11721489">
            <a:off x="3116703" y="1037128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4" name="二等辺三角形 303">
            <a:extLst>
              <a:ext uri="{FF2B5EF4-FFF2-40B4-BE49-F238E27FC236}">
                <a16:creationId xmlns:a16="http://schemas.microsoft.com/office/drawing/2014/main" id="{CBC2457D-BB5E-404F-B5A5-3695A0D04085}"/>
              </a:ext>
            </a:extLst>
          </p:cNvPr>
          <p:cNvSpPr/>
          <p:nvPr/>
        </p:nvSpPr>
        <p:spPr>
          <a:xfrm rot="10800000" flipH="1">
            <a:off x="933392" y="796965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304">
            <a:extLst>
              <a:ext uri="{FF2B5EF4-FFF2-40B4-BE49-F238E27FC236}">
                <a16:creationId xmlns:a16="http://schemas.microsoft.com/office/drawing/2014/main" id="{CCEC859C-0F1F-4A66-BFA0-FCB744922E67}"/>
              </a:ext>
            </a:extLst>
          </p:cNvPr>
          <p:cNvSpPr/>
          <p:nvPr/>
        </p:nvSpPr>
        <p:spPr>
          <a:xfrm rot="9878511" flipH="1">
            <a:off x="873534" y="1037127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E0EEF024-5033-4ADF-8BA2-D8EE1DDD056B}"/>
              </a:ext>
            </a:extLst>
          </p:cNvPr>
          <p:cNvSpPr/>
          <p:nvPr/>
        </p:nvSpPr>
        <p:spPr>
          <a:xfrm rot="11234124">
            <a:off x="3325207" y="1224467"/>
            <a:ext cx="240168" cy="575202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8" name="円弧 177">
            <a:extLst>
              <a:ext uri="{FF2B5EF4-FFF2-40B4-BE49-F238E27FC236}">
                <a16:creationId xmlns:a16="http://schemas.microsoft.com/office/drawing/2014/main" id="{A55FD608-5DE0-491C-A57F-29C72DF30333}"/>
              </a:ext>
            </a:extLst>
          </p:cNvPr>
          <p:cNvSpPr/>
          <p:nvPr/>
        </p:nvSpPr>
        <p:spPr>
          <a:xfrm rot="945023">
            <a:off x="2237140" y="622381"/>
            <a:ext cx="1197475" cy="100378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円弧 178">
            <a:extLst>
              <a:ext uri="{FF2B5EF4-FFF2-40B4-BE49-F238E27FC236}">
                <a16:creationId xmlns:a16="http://schemas.microsoft.com/office/drawing/2014/main" id="{52299685-5CE9-46AA-A4AC-331564117369}"/>
              </a:ext>
            </a:extLst>
          </p:cNvPr>
          <p:cNvSpPr/>
          <p:nvPr/>
        </p:nvSpPr>
        <p:spPr>
          <a:xfrm rot="895199" flipH="1">
            <a:off x="867709" y="609238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弧 179">
            <a:extLst>
              <a:ext uri="{FF2B5EF4-FFF2-40B4-BE49-F238E27FC236}">
                <a16:creationId xmlns:a16="http://schemas.microsoft.com/office/drawing/2014/main" id="{DDFF96CE-C333-412F-95D2-C0370A055825}"/>
              </a:ext>
            </a:extLst>
          </p:cNvPr>
          <p:cNvSpPr/>
          <p:nvPr/>
        </p:nvSpPr>
        <p:spPr>
          <a:xfrm rot="895199" flipH="1">
            <a:off x="765892" y="752390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57824D7E-A6CE-41AD-9DA5-F623E0A95DB1}"/>
              </a:ext>
            </a:extLst>
          </p:cNvPr>
          <p:cNvSpPr/>
          <p:nvPr/>
        </p:nvSpPr>
        <p:spPr>
          <a:xfrm>
            <a:off x="1000910" y="629039"/>
            <a:ext cx="122252" cy="161459"/>
          </a:xfrm>
          <a:prstGeom prst="ellips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楕円 181">
            <a:extLst>
              <a:ext uri="{FF2B5EF4-FFF2-40B4-BE49-F238E27FC236}">
                <a16:creationId xmlns:a16="http://schemas.microsoft.com/office/drawing/2014/main" id="{33A56AF6-357B-4077-AED5-45552BCF07A2}"/>
              </a:ext>
            </a:extLst>
          </p:cNvPr>
          <p:cNvSpPr/>
          <p:nvPr/>
        </p:nvSpPr>
        <p:spPr>
          <a:xfrm>
            <a:off x="153542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楕円 182">
            <a:extLst>
              <a:ext uri="{FF2B5EF4-FFF2-40B4-BE49-F238E27FC236}">
                <a16:creationId xmlns:a16="http://schemas.microsoft.com/office/drawing/2014/main" id="{90FCC4A4-8A15-419B-BC77-6686039CCD5E}"/>
              </a:ext>
            </a:extLst>
          </p:cNvPr>
          <p:cNvSpPr/>
          <p:nvPr/>
        </p:nvSpPr>
        <p:spPr>
          <a:xfrm>
            <a:off x="245644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楕円 183">
            <a:extLst>
              <a:ext uri="{FF2B5EF4-FFF2-40B4-BE49-F238E27FC236}">
                <a16:creationId xmlns:a16="http://schemas.microsoft.com/office/drawing/2014/main" id="{295C466D-7582-4D33-B150-23F09DBA1ADD}"/>
              </a:ext>
            </a:extLst>
          </p:cNvPr>
          <p:cNvSpPr/>
          <p:nvPr/>
        </p:nvSpPr>
        <p:spPr>
          <a:xfrm rot="20585052">
            <a:off x="1030863" y="2099333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楕円 184">
            <a:extLst>
              <a:ext uri="{FF2B5EF4-FFF2-40B4-BE49-F238E27FC236}">
                <a16:creationId xmlns:a16="http://schemas.microsoft.com/office/drawing/2014/main" id="{76881BB2-E7EE-4F78-8E31-700D2D100D1F}"/>
              </a:ext>
            </a:extLst>
          </p:cNvPr>
          <p:cNvSpPr/>
          <p:nvPr/>
        </p:nvSpPr>
        <p:spPr>
          <a:xfrm rot="1014948" flipH="1">
            <a:off x="3013539" y="2099331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台形 292">
            <a:extLst>
              <a:ext uri="{FF2B5EF4-FFF2-40B4-BE49-F238E27FC236}">
                <a16:creationId xmlns:a16="http://schemas.microsoft.com/office/drawing/2014/main" id="{78287C86-E952-402D-B9D6-52E067B2190F}"/>
              </a:ext>
            </a:extLst>
          </p:cNvPr>
          <p:cNvSpPr/>
          <p:nvPr/>
        </p:nvSpPr>
        <p:spPr>
          <a:xfrm rot="7858654" flipH="1">
            <a:off x="972892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台形 293">
            <a:extLst>
              <a:ext uri="{FF2B5EF4-FFF2-40B4-BE49-F238E27FC236}">
                <a16:creationId xmlns:a16="http://schemas.microsoft.com/office/drawing/2014/main" id="{100B0961-2A6C-4619-B44A-95A852B546A7}"/>
              </a:ext>
            </a:extLst>
          </p:cNvPr>
          <p:cNvSpPr/>
          <p:nvPr/>
        </p:nvSpPr>
        <p:spPr>
          <a:xfrm rot="3769921" flipH="1">
            <a:off x="922204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楕円 294">
            <a:extLst>
              <a:ext uri="{FF2B5EF4-FFF2-40B4-BE49-F238E27FC236}">
                <a16:creationId xmlns:a16="http://schemas.microsoft.com/office/drawing/2014/main" id="{5B0D0775-4FBF-44F2-B6DF-4B7903F786F4}"/>
              </a:ext>
            </a:extLst>
          </p:cNvPr>
          <p:cNvSpPr/>
          <p:nvPr/>
        </p:nvSpPr>
        <p:spPr>
          <a:xfrm flipH="1">
            <a:off x="991899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楕円 296">
            <a:extLst>
              <a:ext uri="{FF2B5EF4-FFF2-40B4-BE49-F238E27FC236}">
                <a16:creationId xmlns:a16="http://schemas.microsoft.com/office/drawing/2014/main" id="{289F4CC0-E4AC-442C-9A2A-141E809D1C30}"/>
              </a:ext>
            </a:extLst>
          </p:cNvPr>
          <p:cNvSpPr/>
          <p:nvPr/>
        </p:nvSpPr>
        <p:spPr>
          <a:xfrm rot="1236733" flipH="1">
            <a:off x="1265799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楕円 297">
            <a:extLst>
              <a:ext uri="{FF2B5EF4-FFF2-40B4-BE49-F238E27FC236}">
                <a16:creationId xmlns:a16="http://schemas.microsoft.com/office/drawing/2014/main" id="{0C7C455B-6B90-4C3D-BA09-6537FE61D4D6}"/>
              </a:ext>
            </a:extLst>
          </p:cNvPr>
          <p:cNvSpPr/>
          <p:nvPr/>
        </p:nvSpPr>
        <p:spPr>
          <a:xfrm rot="1627558" flipH="1">
            <a:off x="1422843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四角形: 角を丸くする 299">
            <a:extLst>
              <a:ext uri="{FF2B5EF4-FFF2-40B4-BE49-F238E27FC236}">
                <a16:creationId xmlns:a16="http://schemas.microsoft.com/office/drawing/2014/main" id="{9BA48F11-786E-4AFB-84D0-309416ED2411}"/>
              </a:ext>
            </a:extLst>
          </p:cNvPr>
          <p:cNvSpPr/>
          <p:nvPr/>
        </p:nvSpPr>
        <p:spPr>
          <a:xfrm rot="19548768" flipH="1">
            <a:off x="1258041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円弧 300">
            <a:extLst>
              <a:ext uri="{FF2B5EF4-FFF2-40B4-BE49-F238E27FC236}">
                <a16:creationId xmlns:a16="http://schemas.microsoft.com/office/drawing/2014/main" id="{F58A56A9-4613-484A-B32C-833231E69175}"/>
              </a:ext>
            </a:extLst>
          </p:cNvPr>
          <p:cNvSpPr/>
          <p:nvPr/>
        </p:nvSpPr>
        <p:spPr>
          <a:xfrm rot="20856138" flipH="1">
            <a:off x="1268004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円弧 301">
            <a:extLst>
              <a:ext uri="{FF2B5EF4-FFF2-40B4-BE49-F238E27FC236}">
                <a16:creationId xmlns:a16="http://schemas.microsoft.com/office/drawing/2014/main" id="{BC7A2432-EE13-48AD-84F9-AC0B5C995646}"/>
              </a:ext>
            </a:extLst>
          </p:cNvPr>
          <p:cNvSpPr/>
          <p:nvPr/>
        </p:nvSpPr>
        <p:spPr>
          <a:xfrm rot="20856138" flipH="1">
            <a:off x="1327264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円弧 302">
            <a:extLst>
              <a:ext uri="{FF2B5EF4-FFF2-40B4-BE49-F238E27FC236}">
                <a16:creationId xmlns:a16="http://schemas.microsoft.com/office/drawing/2014/main" id="{5C3AB0B4-215D-463A-8412-7D466B715517}"/>
              </a:ext>
            </a:extLst>
          </p:cNvPr>
          <p:cNvSpPr/>
          <p:nvPr/>
        </p:nvSpPr>
        <p:spPr>
          <a:xfrm rot="20856138" flipH="1">
            <a:off x="1294160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台形 281">
            <a:extLst>
              <a:ext uri="{FF2B5EF4-FFF2-40B4-BE49-F238E27FC236}">
                <a16:creationId xmlns:a16="http://schemas.microsoft.com/office/drawing/2014/main" id="{A11152FE-ED8E-45C0-950E-1282D68828F9}"/>
              </a:ext>
            </a:extLst>
          </p:cNvPr>
          <p:cNvSpPr/>
          <p:nvPr/>
        </p:nvSpPr>
        <p:spPr>
          <a:xfrm rot="13741346">
            <a:off x="2362313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台形 282">
            <a:extLst>
              <a:ext uri="{FF2B5EF4-FFF2-40B4-BE49-F238E27FC236}">
                <a16:creationId xmlns:a16="http://schemas.microsoft.com/office/drawing/2014/main" id="{6814F42A-BAFC-454F-8806-22509218F290}"/>
              </a:ext>
            </a:extLst>
          </p:cNvPr>
          <p:cNvSpPr/>
          <p:nvPr/>
        </p:nvSpPr>
        <p:spPr>
          <a:xfrm rot="17830079">
            <a:off x="2705693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楕円 283">
            <a:extLst>
              <a:ext uri="{FF2B5EF4-FFF2-40B4-BE49-F238E27FC236}">
                <a16:creationId xmlns:a16="http://schemas.microsoft.com/office/drawing/2014/main" id="{8C9CE72E-7F7B-4497-A4F3-EC39328D3A1A}"/>
              </a:ext>
            </a:extLst>
          </p:cNvPr>
          <p:cNvSpPr/>
          <p:nvPr/>
        </p:nvSpPr>
        <p:spPr>
          <a:xfrm>
            <a:off x="3140133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楕円 285">
            <a:extLst>
              <a:ext uri="{FF2B5EF4-FFF2-40B4-BE49-F238E27FC236}">
                <a16:creationId xmlns:a16="http://schemas.microsoft.com/office/drawing/2014/main" id="{B5B1F4D0-FFCD-4DB5-8E7D-3222E32BCDD6}"/>
              </a:ext>
            </a:extLst>
          </p:cNvPr>
          <p:cNvSpPr/>
          <p:nvPr/>
        </p:nvSpPr>
        <p:spPr>
          <a:xfrm rot="20363267">
            <a:off x="2762907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楕円 286">
            <a:extLst>
              <a:ext uri="{FF2B5EF4-FFF2-40B4-BE49-F238E27FC236}">
                <a16:creationId xmlns:a16="http://schemas.microsoft.com/office/drawing/2014/main" id="{8B9B9997-38AE-4D76-8BF7-63A6D8EE0792}"/>
              </a:ext>
            </a:extLst>
          </p:cNvPr>
          <p:cNvSpPr/>
          <p:nvPr/>
        </p:nvSpPr>
        <p:spPr>
          <a:xfrm rot="19972442">
            <a:off x="2737725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四角形: 角を丸くする 288">
            <a:extLst>
              <a:ext uri="{FF2B5EF4-FFF2-40B4-BE49-F238E27FC236}">
                <a16:creationId xmlns:a16="http://schemas.microsoft.com/office/drawing/2014/main" id="{1720D9FF-039B-4EFF-97D7-48D4C530E4DE}"/>
              </a:ext>
            </a:extLst>
          </p:cNvPr>
          <p:cNvSpPr/>
          <p:nvPr/>
        </p:nvSpPr>
        <p:spPr>
          <a:xfrm rot="2051232">
            <a:off x="2770667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円弧 289">
            <a:extLst>
              <a:ext uri="{FF2B5EF4-FFF2-40B4-BE49-F238E27FC236}">
                <a16:creationId xmlns:a16="http://schemas.microsoft.com/office/drawing/2014/main" id="{6CB61104-29E8-4B9D-A7F4-A317A0CB21A5}"/>
              </a:ext>
            </a:extLst>
          </p:cNvPr>
          <p:cNvSpPr/>
          <p:nvPr/>
        </p:nvSpPr>
        <p:spPr>
          <a:xfrm rot="743862">
            <a:off x="2701352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円弧 290">
            <a:extLst>
              <a:ext uri="{FF2B5EF4-FFF2-40B4-BE49-F238E27FC236}">
                <a16:creationId xmlns:a16="http://schemas.microsoft.com/office/drawing/2014/main" id="{B95CA542-01FD-46A3-B896-57F2A293E813}"/>
              </a:ext>
            </a:extLst>
          </p:cNvPr>
          <p:cNvSpPr/>
          <p:nvPr/>
        </p:nvSpPr>
        <p:spPr>
          <a:xfrm rot="743862">
            <a:off x="2642091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円弧 291">
            <a:extLst>
              <a:ext uri="{FF2B5EF4-FFF2-40B4-BE49-F238E27FC236}">
                <a16:creationId xmlns:a16="http://schemas.microsoft.com/office/drawing/2014/main" id="{0FD94E3E-1B31-47BD-A21A-A79D6E8EA7C2}"/>
              </a:ext>
            </a:extLst>
          </p:cNvPr>
          <p:cNvSpPr/>
          <p:nvPr/>
        </p:nvSpPr>
        <p:spPr>
          <a:xfrm rot="743862">
            <a:off x="2675196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楕円 24">
            <a:extLst>
              <a:ext uri="{FF2B5EF4-FFF2-40B4-BE49-F238E27FC236}">
                <a16:creationId xmlns:a16="http://schemas.microsoft.com/office/drawing/2014/main" id="{B6330F50-F081-49C5-8CBF-6C668FCECA3B}"/>
              </a:ext>
            </a:extLst>
          </p:cNvPr>
          <p:cNvSpPr/>
          <p:nvPr/>
        </p:nvSpPr>
        <p:spPr>
          <a:xfrm>
            <a:off x="1899912" y="2314220"/>
            <a:ext cx="477520" cy="117182"/>
          </a:xfrm>
          <a:custGeom>
            <a:avLst/>
            <a:gdLst>
              <a:gd name="connsiteX0" fmla="*/ 477520 w 477520"/>
              <a:gd name="connsiteY0" fmla="*/ 0 h 117182"/>
              <a:gd name="connsiteX1" fmla="*/ 223520 w 477520"/>
              <a:gd name="connsiteY1" fmla="*/ 116840 h 117182"/>
              <a:gd name="connsiteX2" fmla="*/ 0 w 477520"/>
              <a:gd name="connsiteY2" fmla="*/ 30480 h 11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520" h="117182" extrusionOk="0">
                <a:moveTo>
                  <a:pt x="477520" y="0"/>
                </a:moveTo>
                <a:cubicBezTo>
                  <a:pt x="420285" y="32889"/>
                  <a:pt x="296462" y="114254"/>
                  <a:pt x="223520" y="116840"/>
                </a:cubicBezTo>
                <a:cubicBezTo>
                  <a:pt x="152661" y="123757"/>
                  <a:pt x="42180" y="69593"/>
                  <a:pt x="0" y="30480"/>
                </a:cubicBezTo>
              </a:path>
            </a:pathLst>
          </a:custGeom>
          <a:noFill/>
          <a:ln w="50800" cap="rnd">
            <a:solidFill>
              <a:srgbClr val="4A4E58"/>
            </a:solidFill>
            <a:round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68960"/>
                      <a:gd name="connsiteY0" fmla="*/ 233680 h 467360"/>
                      <a:gd name="connsiteX1" fmla="*/ 284480 w 568960"/>
                      <a:gd name="connsiteY1" fmla="*/ 0 h 467360"/>
                      <a:gd name="connsiteX2" fmla="*/ 568960 w 568960"/>
                      <a:gd name="connsiteY2" fmla="*/ 233680 h 467360"/>
                      <a:gd name="connsiteX3" fmla="*/ 284480 w 568960"/>
                      <a:gd name="connsiteY3" fmla="*/ 467360 h 467360"/>
                      <a:gd name="connsiteX4" fmla="*/ 0 w 568960"/>
                      <a:gd name="connsiteY4" fmla="*/ 233680 h 467360"/>
                      <a:gd name="connsiteX0" fmla="*/ 0 w 590481"/>
                      <a:gd name="connsiteY0" fmla="*/ 233680 h 469906"/>
                      <a:gd name="connsiteX1" fmla="*/ 284480 w 590481"/>
                      <a:gd name="connsiteY1" fmla="*/ 0 h 469906"/>
                      <a:gd name="connsiteX2" fmla="*/ 568960 w 590481"/>
                      <a:gd name="connsiteY2" fmla="*/ 233680 h 469906"/>
                      <a:gd name="connsiteX3" fmla="*/ 538480 w 590481"/>
                      <a:gd name="connsiteY3" fmla="*/ 350520 h 469906"/>
                      <a:gd name="connsiteX4" fmla="*/ 284480 w 590481"/>
                      <a:gd name="connsiteY4" fmla="*/ 467360 h 469906"/>
                      <a:gd name="connsiteX5" fmla="*/ 0 w 590481"/>
                      <a:gd name="connsiteY5" fmla="*/ 233680 h 469906"/>
                      <a:gd name="connsiteX0" fmla="*/ 12871 w 603352"/>
                      <a:gd name="connsiteY0" fmla="*/ 233680 h 467702"/>
                      <a:gd name="connsiteX1" fmla="*/ 297351 w 603352"/>
                      <a:gd name="connsiteY1" fmla="*/ 0 h 467702"/>
                      <a:gd name="connsiteX2" fmla="*/ 581831 w 603352"/>
                      <a:gd name="connsiteY2" fmla="*/ 233680 h 467702"/>
                      <a:gd name="connsiteX3" fmla="*/ 551351 w 603352"/>
                      <a:gd name="connsiteY3" fmla="*/ 350520 h 467702"/>
                      <a:gd name="connsiteX4" fmla="*/ 297351 w 603352"/>
                      <a:gd name="connsiteY4" fmla="*/ 467360 h 467702"/>
                      <a:gd name="connsiteX5" fmla="*/ 73831 w 603352"/>
                      <a:gd name="connsiteY5" fmla="*/ 381000 h 467702"/>
                      <a:gd name="connsiteX6" fmla="*/ 12871 w 603352"/>
                      <a:gd name="connsiteY6" fmla="*/ 233680 h 467702"/>
                      <a:gd name="connsiteX0" fmla="*/ 551351 w 642791"/>
                      <a:gd name="connsiteY0" fmla="*/ 350520 h 467702"/>
                      <a:gd name="connsiteX1" fmla="*/ 297351 w 642791"/>
                      <a:gd name="connsiteY1" fmla="*/ 467360 h 467702"/>
                      <a:gd name="connsiteX2" fmla="*/ 73831 w 642791"/>
                      <a:gd name="connsiteY2" fmla="*/ 381000 h 467702"/>
                      <a:gd name="connsiteX3" fmla="*/ 12871 w 642791"/>
                      <a:gd name="connsiteY3" fmla="*/ 233680 h 467702"/>
                      <a:gd name="connsiteX4" fmla="*/ 297351 w 642791"/>
                      <a:gd name="connsiteY4" fmla="*/ 0 h 467702"/>
                      <a:gd name="connsiteX5" fmla="*/ 581831 w 642791"/>
                      <a:gd name="connsiteY5" fmla="*/ 233680 h 467702"/>
                      <a:gd name="connsiteX6" fmla="*/ 642791 w 642791"/>
                      <a:gd name="connsiteY6" fmla="*/ 441960 h 467702"/>
                      <a:gd name="connsiteX0" fmla="*/ 551351 w 581831"/>
                      <a:gd name="connsiteY0" fmla="*/ 350520 h 467702"/>
                      <a:gd name="connsiteX1" fmla="*/ 297351 w 581831"/>
                      <a:gd name="connsiteY1" fmla="*/ 467360 h 467702"/>
                      <a:gd name="connsiteX2" fmla="*/ 73831 w 581831"/>
                      <a:gd name="connsiteY2" fmla="*/ 381000 h 467702"/>
                      <a:gd name="connsiteX3" fmla="*/ 12871 w 581831"/>
                      <a:gd name="connsiteY3" fmla="*/ 233680 h 467702"/>
                      <a:gd name="connsiteX4" fmla="*/ 297351 w 581831"/>
                      <a:gd name="connsiteY4" fmla="*/ 0 h 467702"/>
                      <a:gd name="connsiteX5" fmla="*/ 581831 w 581831"/>
                      <a:gd name="connsiteY5" fmla="*/ 233680 h 467702"/>
                      <a:gd name="connsiteX0" fmla="*/ 551351 w 551351"/>
                      <a:gd name="connsiteY0" fmla="*/ 350520 h 467702"/>
                      <a:gd name="connsiteX1" fmla="*/ 297351 w 551351"/>
                      <a:gd name="connsiteY1" fmla="*/ 467360 h 467702"/>
                      <a:gd name="connsiteX2" fmla="*/ 73831 w 551351"/>
                      <a:gd name="connsiteY2" fmla="*/ 381000 h 467702"/>
                      <a:gd name="connsiteX3" fmla="*/ 12871 w 551351"/>
                      <a:gd name="connsiteY3" fmla="*/ 233680 h 467702"/>
                      <a:gd name="connsiteX4" fmla="*/ 297351 w 551351"/>
                      <a:gd name="connsiteY4" fmla="*/ 0 h 467702"/>
                      <a:gd name="connsiteX0" fmla="*/ 551351 w 551351"/>
                      <a:gd name="connsiteY0" fmla="*/ 116840 h 234022"/>
                      <a:gd name="connsiteX1" fmla="*/ 297351 w 551351"/>
                      <a:gd name="connsiteY1" fmla="*/ 233680 h 234022"/>
                      <a:gd name="connsiteX2" fmla="*/ 73831 w 551351"/>
                      <a:gd name="connsiteY2" fmla="*/ 147320 h 234022"/>
                      <a:gd name="connsiteX3" fmla="*/ 12871 w 551351"/>
                      <a:gd name="connsiteY3" fmla="*/ 0 h 234022"/>
                      <a:gd name="connsiteX0" fmla="*/ 477520 w 477520"/>
                      <a:gd name="connsiteY0" fmla="*/ 0 h 117182"/>
                      <a:gd name="connsiteX1" fmla="*/ 223520 w 477520"/>
                      <a:gd name="connsiteY1" fmla="*/ 116840 h 117182"/>
                      <a:gd name="connsiteX2" fmla="*/ 0 w 477520"/>
                      <a:gd name="connsiteY2" fmla="*/ 30480 h 117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77520" h="117182">
                        <a:moveTo>
                          <a:pt x="477520" y="0"/>
                        </a:moveTo>
                        <a:cubicBezTo>
                          <a:pt x="430107" y="38947"/>
                          <a:pt x="303107" y="111760"/>
                          <a:pt x="223520" y="116840"/>
                        </a:cubicBezTo>
                        <a:cubicBezTo>
                          <a:pt x="143933" y="121920"/>
                          <a:pt x="47413" y="69427"/>
                          <a:pt x="0" y="3048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四角形: 角を丸くする 279">
            <a:extLst>
              <a:ext uri="{FF2B5EF4-FFF2-40B4-BE49-F238E27FC236}">
                <a16:creationId xmlns:a16="http://schemas.microsoft.com/office/drawing/2014/main" id="{C20E4ACE-160F-48B3-91B8-F06172A1CE3F}"/>
              </a:ext>
            </a:extLst>
          </p:cNvPr>
          <p:cNvSpPr/>
          <p:nvPr/>
        </p:nvSpPr>
        <p:spPr>
          <a:xfrm rot="319268" flipH="1">
            <a:off x="1552440" y="5813919"/>
            <a:ext cx="197277" cy="655320"/>
          </a:xfrm>
          <a:prstGeom prst="roundRect">
            <a:avLst/>
          </a:prstGeom>
          <a:solidFill>
            <a:srgbClr val="FDEADA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四角形: 角を丸くする 280">
            <a:extLst>
              <a:ext uri="{FF2B5EF4-FFF2-40B4-BE49-F238E27FC236}">
                <a16:creationId xmlns:a16="http://schemas.microsoft.com/office/drawing/2014/main" id="{ACDEE84B-F8C4-4337-BE0A-8CB71F377910}"/>
              </a:ext>
            </a:extLst>
          </p:cNvPr>
          <p:cNvSpPr/>
          <p:nvPr/>
        </p:nvSpPr>
        <p:spPr>
          <a:xfrm rot="319268" flipH="1">
            <a:off x="1541272" y="6171930"/>
            <a:ext cx="184499" cy="307523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0" name="直線コネクタ 269">
            <a:extLst>
              <a:ext uri="{FF2B5EF4-FFF2-40B4-BE49-F238E27FC236}">
                <a16:creationId xmlns:a16="http://schemas.microsoft.com/office/drawing/2014/main" id="{EEF12CA0-CC28-425D-9081-EEE5B234EA11}"/>
              </a:ext>
            </a:extLst>
          </p:cNvPr>
          <p:cNvCxnSpPr>
            <a:cxnSpLocks/>
          </p:cNvCxnSpPr>
          <p:nvPr/>
        </p:nvCxnSpPr>
        <p:spPr>
          <a:xfrm>
            <a:off x="1765479" y="6406801"/>
            <a:ext cx="19785" cy="25032"/>
          </a:xfrm>
          <a:prstGeom prst="line">
            <a:avLst/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楕円 270">
            <a:extLst>
              <a:ext uri="{FF2B5EF4-FFF2-40B4-BE49-F238E27FC236}">
                <a16:creationId xmlns:a16="http://schemas.microsoft.com/office/drawing/2014/main" id="{755E9CE5-32FD-45C2-BA0D-0C5523A1D660}"/>
              </a:ext>
            </a:extLst>
          </p:cNvPr>
          <p:cNvSpPr/>
          <p:nvPr/>
        </p:nvSpPr>
        <p:spPr>
          <a:xfrm rot="21381460" flipH="1">
            <a:off x="1385792" y="6419832"/>
            <a:ext cx="422248" cy="17351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楕円 274">
            <a:extLst>
              <a:ext uri="{FF2B5EF4-FFF2-40B4-BE49-F238E27FC236}">
                <a16:creationId xmlns:a16="http://schemas.microsoft.com/office/drawing/2014/main" id="{F2887CC7-DD19-40AC-B6C2-037F7B6A3900}"/>
              </a:ext>
            </a:extLst>
          </p:cNvPr>
          <p:cNvSpPr/>
          <p:nvPr/>
        </p:nvSpPr>
        <p:spPr>
          <a:xfrm rot="21131485" flipH="1">
            <a:off x="1211905" y="6457615"/>
            <a:ext cx="383541" cy="158019"/>
          </a:xfrm>
          <a:prstGeom prst="ellipse">
            <a:avLst/>
          </a:prstGeom>
          <a:solidFill>
            <a:srgbClr val="4C4B53"/>
          </a:solidFill>
          <a:ln w="25400">
            <a:solidFill>
              <a:srgbClr val="4C4B5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" name="フローチャート: データ 275">
            <a:extLst>
              <a:ext uri="{FF2B5EF4-FFF2-40B4-BE49-F238E27FC236}">
                <a16:creationId xmlns:a16="http://schemas.microsoft.com/office/drawing/2014/main" id="{BC02E1AC-72A0-4C63-92F5-8004FF6097B6}"/>
              </a:ext>
            </a:extLst>
          </p:cNvPr>
          <p:cNvSpPr/>
          <p:nvPr/>
        </p:nvSpPr>
        <p:spPr>
          <a:xfrm rot="20425109" flipH="1">
            <a:off x="1432360" y="6564097"/>
            <a:ext cx="339793" cy="103544"/>
          </a:xfrm>
          <a:prstGeom prst="flowChartInputOutput">
            <a:avLst/>
          </a:prstGeom>
          <a:solidFill>
            <a:srgbClr val="4C4B53"/>
          </a:solidFill>
          <a:ln w="25400">
            <a:solidFill>
              <a:srgbClr val="4C4B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直角三角形 276">
            <a:extLst>
              <a:ext uri="{FF2B5EF4-FFF2-40B4-BE49-F238E27FC236}">
                <a16:creationId xmlns:a16="http://schemas.microsoft.com/office/drawing/2014/main" id="{0D4A62A0-EAB4-444A-BFA4-A6CE80B20CB4}"/>
              </a:ext>
            </a:extLst>
          </p:cNvPr>
          <p:cNvSpPr/>
          <p:nvPr/>
        </p:nvSpPr>
        <p:spPr>
          <a:xfrm flipH="1">
            <a:off x="1655495" y="6440783"/>
            <a:ext cx="134738" cy="146552"/>
          </a:xfrm>
          <a:prstGeom prst="rtTriangle">
            <a:avLst/>
          </a:prstGeom>
          <a:solidFill>
            <a:srgbClr val="4C4B53"/>
          </a:solidFill>
          <a:ln w="25400">
            <a:solidFill>
              <a:srgbClr val="4C4B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8" name="直角三角形 277">
            <a:extLst>
              <a:ext uri="{FF2B5EF4-FFF2-40B4-BE49-F238E27FC236}">
                <a16:creationId xmlns:a16="http://schemas.microsoft.com/office/drawing/2014/main" id="{1654BF04-0128-4300-8928-9B92A50DD563}"/>
              </a:ext>
            </a:extLst>
          </p:cNvPr>
          <p:cNvSpPr/>
          <p:nvPr/>
        </p:nvSpPr>
        <p:spPr>
          <a:xfrm>
            <a:off x="1373742" y="6618621"/>
            <a:ext cx="121705" cy="83875"/>
          </a:xfrm>
          <a:prstGeom prst="rtTriangle">
            <a:avLst/>
          </a:prstGeom>
          <a:solidFill>
            <a:srgbClr val="4C4B53"/>
          </a:solidFill>
          <a:ln w="25400">
            <a:solidFill>
              <a:srgbClr val="4C4B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9" name="正方形/長方形 278">
            <a:extLst>
              <a:ext uri="{FF2B5EF4-FFF2-40B4-BE49-F238E27FC236}">
                <a16:creationId xmlns:a16="http://schemas.microsoft.com/office/drawing/2014/main" id="{83F7A644-12B2-49E3-BB53-50CD73A8ADEC}"/>
              </a:ext>
            </a:extLst>
          </p:cNvPr>
          <p:cNvSpPr/>
          <p:nvPr/>
        </p:nvSpPr>
        <p:spPr>
          <a:xfrm flipH="1">
            <a:off x="1238512" y="6587335"/>
            <a:ext cx="135230" cy="134253"/>
          </a:xfrm>
          <a:prstGeom prst="rect">
            <a:avLst/>
          </a:prstGeom>
          <a:solidFill>
            <a:srgbClr val="4C4B53"/>
          </a:solidFill>
          <a:ln w="25400">
            <a:solidFill>
              <a:srgbClr val="4C4B5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3" name="直線コネクタ 272">
            <a:extLst>
              <a:ext uri="{FF2B5EF4-FFF2-40B4-BE49-F238E27FC236}">
                <a16:creationId xmlns:a16="http://schemas.microsoft.com/office/drawing/2014/main" id="{331E2150-C5F2-4011-9F2C-5B1C84AADF0B}"/>
              </a:ext>
            </a:extLst>
          </p:cNvPr>
          <p:cNvCxnSpPr>
            <a:cxnSpLocks/>
          </p:cNvCxnSpPr>
          <p:nvPr/>
        </p:nvCxnSpPr>
        <p:spPr>
          <a:xfrm flipH="1">
            <a:off x="1789364" y="6431833"/>
            <a:ext cx="0" cy="141334"/>
          </a:xfrm>
          <a:prstGeom prst="line">
            <a:avLst/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直線コネクタ 273">
            <a:extLst>
              <a:ext uri="{FF2B5EF4-FFF2-40B4-BE49-F238E27FC236}">
                <a16:creationId xmlns:a16="http://schemas.microsoft.com/office/drawing/2014/main" id="{EB662482-F489-4055-815E-28360899ED88}"/>
              </a:ext>
            </a:extLst>
          </p:cNvPr>
          <p:cNvCxnSpPr>
            <a:cxnSpLocks/>
          </p:cNvCxnSpPr>
          <p:nvPr/>
        </p:nvCxnSpPr>
        <p:spPr>
          <a:xfrm flipH="1">
            <a:off x="1229385" y="6578657"/>
            <a:ext cx="0" cy="134253"/>
          </a:xfrm>
          <a:prstGeom prst="line">
            <a:avLst/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円弧 267">
            <a:extLst>
              <a:ext uri="{FF2B5EF4-FFF2-40B4-BE49-F238E27FC236}">
                <a16:creationId xmlns:a16="http://schemas.microsoft.com/office/drawing/2014/main" id="{DD95650F-C745-47D9-8CBD-0BA655ABCCF1}"/>
              </a:ext>
            </a:extLst>
          </p:cNvPr>
          <p:cNvSpPr/>
          <p:nvPr/>
        </p:nvSpPr>
        <p:spPr>
          <a:xfrm rot="19939419" flipH="1" flipV="1">
            <a:off x="743494" y="5455147"/>
            <a:ext cx="1578443" cy="1072944"/>
          </a:xfrm>
          <a:prstGeom prst="arc">
            <a:avLst>
              <a:gd name="adj1" fmla="val 16200000"/>
              <a:gd name="adj2" fmla="val 19373492"/>
            </a:avLst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四角形: 角を丸くする 262">
            <a:extLst>
              <a:ext uri="{FF2B5EF4-FFF2-40B4-BE49-F238E27FC236}">
                <a16:creationId xmlns:a16="http://schemas.microsoft.com/office/drawing/2014/main" id="{50585368-D2B3-44C1-8F04-7CB0DADACC94}"/>
              </a:ext>
            </a:extLst>
          </p:cNvPr>
          <p:cNvSpPr/>
          <p:nvPr/>
        </p:nvSpPr>
        <p:spPr>
          <a:xfrm rot="21280732">
            <a:off x="2520101" y="5818919"/>
            <a:ext cx="197277" cy="655320"/>
          </a:xfrm>
          <a:prstGeom prst="roundRect">
            <a:avLst/>
          </a:prstGeom>
          <a:solidFill>
            <a:srgbClr val="FDEADA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台形 241">
            <a:extLst>
              <a:ext uri="{FF2B5EF4-FFF2-40B4-BE49-F238E27FC236}">
                <a16:creationId xmlns:a16="http://schemas.microsoft.com/office/drawing/2014/main" id="{BFBA40E3-F0AA-465E-A4EB-B9D729EDA2AD}"/>
              </a:ext>
            </a:extLst>
          </p:cNvPr>
          <p:cNvSpPr/>
          <p:nvPr/>
        </p:nvSpPr>
        <p:spPr>
          <a:xfrm>
            <a:off x="1280152" y="4620765"/>
            <a:ext cx="1663700" cy="1092200"/>
          </a:xfrm>
          <a:prstGeom prst="trapezoid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楕円 242">
            <a:extLst>
              <a:ext uri="{FF2B5EF4-FFF2-40B4-BE49-F238E27FC236}">
                <a16:creationId xmlns:a16="http://schemas.microsoft.com/office/drawing/2014/main" id="{C0B13A62-5D43-4995-858F-FC503B0D09BF}"/>
              </a:ext>
            </a:extLst>
          </p:cNvPr>
          <p:cNvSpPr/>
          <p:nvPr/>
        </p:nvSpPr>
        <p:spPr>
          <a:xfrm>
            <a:off x="1320792" y="4809349"/>
            <a:ext cx="1623060" cy="1092200"/>
          </a:xfrm>
          <a:prstGeom prst="ellips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直角三角形 243">
            <a:extLst>
              <a:ext uri="{FF2B5EF4-FFF2-40B4-BE49-F238E27FC236}">
                <a16:creationId xmlns:a16="http://schemas.microsoft.com/office/drawing/2014/main" id="{4C838E06-9D38-4473-B441-F3AD6673384A}"/>
              </a:ext>
            </a:extLst>
          </p:cNvPr>
          <p:cNvSpPr/>
          <p:nvPr/>
        </p:nvSpPr>
        <p:spPr>
          <a:xfrm>
            <a:off x="2705728" y="4662508"/>
            <a:ext cx="424470" cy="1050457"/>
          </a:xfrm>
          <a:prstGeom prst="rtTriangl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直角三角形 244">
            <a:extLst>
              <a:ext uri="{FF2B5EF4-FFF2-40B4-BE49-F238E27FC236}">
                <a16:creationId xmlns:a16="http://schemas.microsoft.com/office/drawing/2014/main" id="{89B215D8-9FB5-4AB7-87AE-2811587D4E46}"/>
              </a:ext>
            </a:extLst>
          </p:cNvPr>
          <p:cNvSpPr/>
          <p:nvPr/>
        </p:nvSpPr>
        <p:spPr>
          <a:xfrm flipH="1">
            <a:off x="1124578" y="4662508"/>
            <a:ext cx="424470" cy="1050457"/>
          </a:xfrm>
          <a:prstGeom prst="rtTriangl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楕円 245">
            <a:extLst>
              <a:ext uri="{FF2B5EF4-FFF2-40B4-BE49-F238E27FC236}">
                <a16:creationId xmlns:a16="http://schemas.microsoft.com/office/drawing/2014/main" id="{82E6A707-13D7-4E16-87C8-742B7FF3E63E}"/>
              </a:ext>
            </a:extLst>
          </p:cNvPr>
          <p:cNvSpPr/>
          <p:nvPr/>
        </p:nvSpPr>
        <p:spPr>
          <a:xfrm rot="20480296">
            <a:off x="2416450" y="5496311"/>
            <a:ext cx="641350" cy="317500"/>
          </a:xfrm>
          <a:prstGeom prst="ellips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楕円 246">
            <a:extLst>
              <a:ext uri="{FF2B5EF4-FFF2-40B4-BE49-F238E27FC236}">
                <a16:creationId xmlns:a16="http://schemas.microsoft.com/office/drawing/2014/main" id="{471A18C2-F28B-45A5-B98E-9CB63489F4BD}"/>
              </a:ext>
            </a:extLst>
          </p:cNvPr>
          <p:cNvSpPr/>
          <p:nvPr/>
        </p:nvSpPr>
        <p:spPr>
          <a:xfrm rot="1119704" flipH="1">
            <a:off x="1166203" y="5506312"/>
            <a:ext cx="641350" cy="317500"/>
          </a:xfrm>
          <a:prstGeom prst="ellips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円弧 239">
            <a:extLst>
              <a:ext uri="{FF2B5EF4-FFF2-40B4-BE49-F238E27FC236}">
                <a16:creationId xmlns:a16="http://schemas.microsoft.com/office/drawing/2014/main" id="{E2F51E31-08ED-4157-B677-C7E4275E6607}"/>
              </a:ext>
            </a:extLst>
          </p:cNvPr>
          <p:cNvSpPr/>
          <p:nvPr/>
        </p:nvSpPr>
        <p:spPr>
          <a:xfrm rot="21111668">
            <a:off x="1230283" y="4539011"/>
            <a:ext cx="1901240" cy="2473960"/>
          </a:xfrm>
          <a:prstGeom prst="arc">
            <a:avLst>
              <a:gd name="adj1" fmla="val 17716669"/>
              <a:gd name="adj2" fmla="val 123566"/>
            </a:avLst>
          </a:prstGeom>
          <a:ln w="104775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1" name="円弧 240">
            <a:extLst>
              <a:ext uri="{FF2B5EF4-FFF2-40B4-BE49-F238E27FC236}">
                <a16:creationId xmlns:a16="http://schemas.microsoft.com/office/drawing/2014/main" id="{82277E04-CB11-4C64-BF5C-80DBD46F8C1B}"/>
              </a:ext>
            </a:extLst>
          </p:cNvPr>
          <p:cNvSpPr/>
          <p:nvPr/>
        </p:nvSpPr>
        <p:spPr>
          <a:xfrm rot="488332" flipH="1">
            <a:off x="1137614" y="4539011"/>
            <a:ext cx="1901240" cy="2473960"/>
          </a:xfrm>
          <a:prstGeom prst="arc">
            <a:avLst>
              <a:gd name="adj1" fmla="val 17716669"/>
              <a:gd name="adj2" fmla="val 123566"/>
            </a:avLst>
          </a:prstGeom>
          <a:ln w="104775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円弧 236">
            <a:extLst>
              <a:ext uri="{FF2B5EF4-FFF2-40B4-BE49-F238E27FC236}">
                <a16:creationId xmlns:a16="http://schemas.microsoft.com/office/drawing/2014/main" id="{227B1FE3-1D38-4DAF-B9CF-8705D12EF9C2}"/>
              </a:ext>
            </a:extLst>
          </p:cNvPr>
          <p:cNvSpPr/>
          <p:nvPr/>
        </p:nvSpPr>
        <p:spPr>
          <a:xfrm rot="7164530">
            <a:off x="598428" y="3211788"/>
            <a:ext cx="1901240" cy="3098095"/>
          </a:xfrm>
          <a:prstGeom prst="arc">
            <a:avLst>
              <a:gd name="adj1" fmla="val 18278468"/>
              <a:gd name="adj2" fmla="val 21050516"/>
            </a:avLst>
          </a:prstGeom>
          <a:ln w="177800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8" name="円弧 237">
            <a:extLst>
              <a:ext uri="{FF2B5EF4-FFF2-40B4-BE49-F238E27FC236}">
                <a16:creationId xmlns:a16="http://schemas.microsoft.com/office/drawing/2014/main" id="{311CB78B-1FFE-4924-8F0A-26FD9C4117FB}"/>
              </a:ext>
            </a:extLst>
          </p:cNvPr>
          <p:cNvSpPr/>
          <p:nvPr/>
        </p:nvSpPr>
        <p:spPr>
          <a:xfrm rot="14435470" flipH="1">
            <a:off x="1786505" y="3211788"/>
            <a:ext cx="1901240" cy="3098095"/>
          </a:xfrm>
          <a:prstGeom prst="arc">
            <a:avLst>
              <a:gd name="adj1" fmla="val 18278468"/>
              <a:gd name="adj2" fmla="val 21050516"/>
            </a:avLst>
          </a:prstGeom>
          <a:ln w="177800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3" name="正方形/長方形 232">
            <a:extLst>
              <a:ext uri="{FF2B5EF4-FFF2-40B4-BE49-F238E27FC236}">
                <a16:creationId xmlns:a16="http://schemas.microsoft.com/office/drawing/2014/main" id="{EF187D75-1CAC-452B-8C43-E9CA6800B9CB}"/>
              </a:ext>
            </a:extLst>
          </p:cNvPr>
          <p:cNvSpPr/>
          <p:nvPr/>
        </p:nvSpPr>
        <p:spPr>
          <a:xfrm>
            <a:off x="1941386" y="2736576"/>
            <a:ext cx="354900" cy="360119"/>
          </a:xfrm>
          <a:prstGeom prst="rect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台形 233">
            <a:extLst>
              <a:ext uri="{FF2B5EF4-FFF2-40B4-BE49-F238E27FC236}">
                <a16:creationId xmlns:a16="http://schemas.microsoft.com/office/drawing/2014/main" id="{7D4C183B-8016-451E-BA5D-669D6B5AEF42}"/>
              </a:ext>
            </a:extLst>
          </p:cNvPr>
          <p:cNvSpPr/>
          <p:nvPr/>
        </p:nvSpPr>
        <p:spPr>
          <a:xfrm rot="10800000">
            <a:off x="1881248" y="2855472"/>
            <a:ext cx="496184" cy="182504"/>
          </a:xfrm>
          <a:prstGeom prst="trapezoid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台形 64">
            <a:extLst>
              <a:ext uri="{FF2B5EF4-FFF2-40B4-BE49-F238E27FC236}">
                <a16:creationId xmlns:a16="http://schemas.microsoft.com/office/drawing/2014/main" id="{81AF6C51-21C0-4CFD-BEEC-5162FB9B8BAD}"/>
              </a:ext>
            </a:extLst>
          </p:cNvPr>
          <p:cNvSpPr/>
          <p:nvPr/>
        </p:nvSpPr>
        <p:spPr>
          <a:xfrm>
            <a:off x="1535422" y="2994531"/>
            <a:ext cx="1165225" cy="1651000"/>
          </a:xfrm>
          <a:custGeom>
            <a:avLst/>
            <a:gdLst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65225 w 1165225"/>
              <a:gd name="connsiteY3" fmla="*/ 1651000 h 1651000"/>
              <a:gd name="connsiteX4" fmla="*/ 0 w 1165225"/>
              <a:gd name="connsiteY4" fmla="*/ 1651000 h 1651000"/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30300 w 1165225"/>
              <a:gd name="connsiteY3" fmla="*/ 812799 h 1651000"/>
              <a:gd name="connsiteX4" fmla="*/ 1165225 w 1165225"/>
              <a:gd name="connsiteY4" fmla="*/ 1651000 h 1651000"/>
              <a:gd name="connsiteX5" fmla="*/ 0 w 1165225"/>
              <a:gd name="connsiteY5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225" h="1651000">
                <a:moveTo>
                  <a:pt x="0" y="1651000"/>
                </a:moveTo>
                <a:lnTo>
                  <a:pt x="69855" y="0"/>
                </a:lnTo>
                <a:lnTo>
                  <a:pt x="1095370" y="0"/>
                </a:lnTo>
                <a:lnTo>
                  <a:pt x="1130300" y="812799"/>
                </a:lnTo>
                <a:lnTo>
                  <a:pt x="1165225" y="1651000"/>
                </a:lnTo>
                <a:lnTo>
                  <a:pt x="0" y="16510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楕円 65">
            <a:extLst>
              <a:ext uri="{FF2B5EF4-FFF2-40B4-BE49-F238E27FC236}">
                <a16:creationId xmlns:a16="http://schemas.microsoft.com/office/drawing/2014/main" id="{F27848FD-01C8-4911-9982-869683B91A93}"/>
              </a:ext>
            </a:extLst>
          </p:cNvPr>
          <p:cNvSpPr/>
          <p:nvPr/>
        </p:nvSpPr>
        <p:spPr>
          <a:xfrm flipH="1">
            <a:off x="1549639" y="2994531"/>
            <a:ext cx="215765" cy="1651000"/>
          </a:xfrm>
          <a:custGeom>
            <a:avLst/>
            <a:gdLst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0 w 431530"/>
              <a:gd name="connsiteY4" fmla="*/ 82550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91440 w 431530"/>
              <a:gd name="connsiteY4" fmla="*/ 91694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0" fmla="*/ 0 w 215765"/>
              <a:gd name="connsiteY0" fmla="*/ 0 h 1651000"/>
              <a:gd name="connsiteX1" fmla="*/ 215765 w 215765"/>
              <a:gd name="connsiteY1" fmla="*/ 825500 h 1651000"/>
              <a:gd name="connsiteX2" fmla="*/ 0 w 215765"/>
              <a:gd name="connsiteY2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765" h="1651000">
                <a:moveTo>
                  <a:pt x="0" y="0"/>
                </a:moveTo>
                <a:cubicBezTo>
                  <a:pt x="119164" y="0"/>
                  <a:pt x="215765" y="369589"/>
                  <a:pt x="215765" y="825500"/>
                </a:cubicBezTo>
                <a:cubicBezTo>
                  <a:pt x="215765" y="1281411"/>
                  <a:pt x="119164" y="1651000"/>
                  <a:pt x="0" y="1651000"/>
                </a:cubicBezTo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楕円 65">
            <a:extLst>
              <a:ext uri="{FF2B5EF4-FFF2-40B4-BE49-F238E27FC236}">
                <a16:creationId xmlns:a16="http://schemas.microsoft.com/office/drawing/2014/main" id="{422C4F79-F1E2-4BE0-A476-4B72397AB26F}"/>
              </a:ext>
            </a:extLst>
          </p:cNvPr>
          <p:cNvSpPr/>
          <p:nvPr/>
        </p:nvSpPr>
        <p:spPr>
          <a:xfrm>
            <a:off x="2470661" y="2994531"/>
            <a:ext cx="215765" cy="1651000"/>
          </a:xfrm>
          <a:custGeom>
            <a:avLst/>
            <a:gdLst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0 w 431530"/>
              <a:gd name="connsiteY4" fmla="*/ 82550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91440 w 431530"/>
              <a:gd name="connsiteY4" fmla="*/ 91694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0" fmla="*/ 0 w 215765"/>
              <a:gd name="connsiteY0" fmla="*/ 0 h 1651000"/>
              <a:gd name="connsiteX1" fmla="*/ 215765 w 215765"/>
              <a:gd name="connsiteY1" fmla="*/ 825500 h 1651000"/>
              <a:gd name="connsiteX2" fmla="*/ 0 w 215765"/>
              <a:gd name="connsiteY2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765" h="1651000">
                <a:moveTo>
                  <a:pt x="0" y="0"/>
                </a:moveTo>
                <a:cubicBezTo>
                  <a:pt x="119164" y="0"/>
                  <a:pt x="215765" y="369589"/>
                  <a:pt x="215765" y="825500"/>
                </a:cubicBezTo>
                <a:cubicBezTo>
                  <a:pt x="215765" y="1281411"/>
                  <a:pt x="119164" y="1651000"/>
                  <a:pt x="0" y="1651000"/>
                </a:cubicBezTo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楕円 227">
            <a:extLst>
              <a:ext uri="{FF2B5EF4-FFF2-40B4-BE49-F238E27FC236}">
                <a16:creationId xmlns:a16="http://schemas.microsoft.com/office/drawing/2014/main" id="{3CA4EDEE-981B-43D9-B399-EC756B032E36}"/>
              </a:ext>
            </a:extLst>
          </p:cNvPr>
          <p:cNvSpPr/>
          <p:nvPr/>
        </p:nvSpPr>
        <p:spPr>
          <a:xfrm rot="19953313">
            <a:off x="1805549" y="2963933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楕円 228">
            <a:extLst>
              <a:ext uri="{FF2B5EF4-FFF2-40B4-BE49-F238E27FC236}">
                <a16:creationId xmlns:a16="http://schemas.microsoft.com/office/drawing/2014/main" id="{B0F2BA32-DFDD-4D19-9AAA-74614C6685CF}"/>
              </a:ext>
            </a:extLst>
          </p:cNvPr>
          <p:cNvSpPr/>
          <p:nvPr/>
        </p:nvSpPr>
        <p:spPr>
          <a:xfrm rot="1646687" flipH="1">
            <a:off x="2051771" y="2963932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二等辺三角形 225">
            <a:extLst>
              <a:ext uri="{FF2B5EF4-FFF2-40B4-BE49-F238E27FC236}">
                <a16:creationId xmlns:a16="http://schemas.microsoft.com/office/drawing/2014/main" id="{37A891B5-6D10-4998-9040-E0E9794023BD}"/>
              </a:ext>
            </a:extLst>
          </p:cNvPr>
          <p:cNvSpPr/>
          <p:nvPr/>
        </p:nvSpPr>
        <p:spPr>
          <a:xfrm rot="20649556">
            <a:off x="2122239" y="3472584"/>
            <a:ext cx="200012" cy="294640"/>
          </a:xfrm>
          <a:prstGeom prst="triangle">
            <a:avLst/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二等辺三角形 226">
            <a:extLst>
              <a:ext uri="{FF2B5EF4-FFF2-40B4-BE49-F238E27FC236}">
                <a16:creationId xmlns:a16="http://schemas.microsoft.com/office/drawing/2014/main" id="{A738AEF5-64EF-4643-B148-A3A0993D32BA}"/>
              </a:ext>
            </a:extLst>
          </p:cNvPr>
          <p:cNvSpPr/>
          <p:nvPr/>
        </p:nvSpPr>
        <p:spPr>
          <a:xfrm rot="10004269">
            <a:off x="2184066" y="3753019"/>
            <a:ext cx="197504" cy="193890"/>
          </a:xfrm>
          <a:prstGeom prst="triangle">
            <a:avLst>
              <a:gd name="adj" fmla="val 59990"/>
            </a:avLst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二等辺三角形 223">
            <a:extLst>
              <a:ext uri="{FF2B5EF4-FFF2-40B4-BE49-F238E27FC236}">
                <a16:creationId xmlns:a16="http://schemas.microsoft.com/office/drawing/2014/main" id="{532C762D-530B-4B29-908D-1A572A886B3B}"/>
              </a:ext>
            </a:extLst>
          </p:cNvPr>
          <p:cNvSpPr/>
          <p:nvPr/>
        </p:nvSpPr>
        <p:spPr>
          <a:xfrm rot="950444" flipH="1">
            <a:off x="1921351" y="3472584"/>
            <a:ext cx="200012" cy="294640"/>
          </a:xfrm>
          <a:prstGeom prst="triangle">
            <a:avLst/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二等辺三角形 224">
            <a:extLst>
              <a:ext uri="{FF2B5EF4-FFF2-40B4-BE49-F238E27FC236}">
                <a16:creationId xmlns:a16="http://schemas.microsoft.com/office/drawing/2014/main" id="{3D022183-5E3D-4DB1-94FC-C51D2558FCBF}"/>
              </a:ext>
            </a:extLst>
          </p:cNvPr>
          <p:cNvSpPr/>
          <p:nvPr/>
        </p:nvSpPr>
        <p:spPr>
          <a:xfrm rot="11595731" flipH="1">
            <a:off x="1862032" y="3753019"/>
            <a:ext cx="197504" cy="193890"/>
          </a:xfrm>
          <a:prstGeom prst="triangle">
            <a:avLst>
              <a:gd name="adj" fmla="val 59990"/>
            </a:avLst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四角形: 角を丸くする 196">
            <a:extLst>
              <a:ext uri="{FF2B5EF4-FFF2-40B4-BE49-F238E27FC236}">
                <a16:creationId xmlns:a16="http://schemas.microsoft.com/office/drawing/2014/main" id="{B5F98499-5A00-4522-9B8A-CD9B984C900F}"/>
              </a:ext>
            </a:extLst>
          </p:cNvPr>
          <p:cNvSpPr/>
          <p:nvPr/>
        </p:nvSpPr>
        <p:spPr>
          <a:xfrm>
            <a:off x="2041255" y="3425431"/>
            <a:ext cx="175637" cy="146050"/>
          </a:xfrm>
          <a:prstGeom prst="roundRect">
            <a:avLst/>
          </a:prstGeom>
          <a:solidFill>
            <a:srgbClr val="4A92E2"/>
          </a:solidFill>
          <a:ln w="25400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正方形/長方形 197">
            <a:extLst>
              <a:ext uri="{FF2B5EF4-FFF2-40B4-BE49-F238E27FC236}">
                <a16:creationId xmlns:a16="http://schemas.microsoft.com/office/drawing/2014/main" id="{33D667E3-96A6-478A-B097-3DD64624D7AE}"/>
              </a:ext>
            </a:extLst>
          </p:cNvPr>
          <p:cNvSpPr/>
          <p:nvPr/>
        </p:nvSpPr>
        <p:spPr>
          <a:xfrm>
            <a:off x="1765333" y="2974451"/>
            <a:ext cx="714651" cy="194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正方形/長方形 198">
            <a:extLst>
              <a:ext uri="{FF2B5EF4-FFF2-40B4-BE49-F238E27FC236}">
                <a16:creationId xmlns:a16="http://schemas.microsoft.com/office/drawing/2014/main" id="{1798CA08-B283-4777-9EB5-E5443D2D3D4B}"/>
              </a:ext>
            </a:extLst>
          </p:cNvPr>
          <p:cNvSpPr/>
          <p:nvPr/>
        </p:nvSpPr>
        <p:spPr>
          <a:xfrm rot="5400000">
            <a:off x="1936607" y="3116992"/>
            <a:ext cx="363528" cy="205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二等辺三角形 215">
            <a:extLst>
              <a:ext uri="{FF2B5EF4-FFF2-40B4-BE49-F238E27FC236}">
                <a16:creationId xmlns:a16="http://schemas.microsoft.com/office/drawing/2014/main" id="{0EB15770-E9D4-4494-A97C-133C948EF4CE}"/>
              </a:ext>
            </a:extLst>
          </p:cNvPr>
          <p:cNvSpPr/>
          <p:nvPr/>
        </p:nvSpPr>
        <p:spPr>
          <a:xfrm rot="12724613">
            <a:off x="2179037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二等辺三角形 216">
            <a:extLst>
              <a:ext uri="{FF2B5EF4-FFF2-40B4-BE49-F238E27FC236}">
                <a16:creationId xmlns:a16="http://schemas.microsoft.com/office/drawing/2014/main" id="{D66E257A-F90C-4F09-84FD-73D9C6E4B74D}"/>
              </a:ext>
            </a:extLst>
          </p:cNvPr>
          <p:cNvSpPr/>
          <p:nvPr/>
        </p:nvSpPr>
        <p:spPr>
          <a:xfrm rot="12724613">
            <a:off x="2147208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正方形/長方形 35">
            <a:extLst>
              <a:ext uri="{FF2B5EF4-FFF2-40B4-BE49-F238E27FC236}">
                <a16:creationId xmlns:a16="http://schemas.microsoft.com/office/drawing/2014/main" id="{C21B938A-ED87-4A85-AC9F-7FEA06FF999D}"/>
              </a:ext>
            </a:extLst>
          </p:cNvPr>
          <p:cNvSpPr/>
          <p:nvPr/>
        </p:nvSpPr>
        <p:spPr>
          <a:xfrm rot="1800000">
            <a:off x="2307757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楕円 36">
            <a:extLst>
              <a:ext uri="{FF2B5EF4-FFF2-40B4-BE49-F238E27FC236}">
                <a16:creationId xmlns:a16="http://schemas.microsoft.com/office/drawing/2014/main" id="{D9FFF895-4684-43B9-83F7-B8687C4166F9}"/>
              </a:ext>
            </a:extLst>
          </p:cNvPr>
          <p:cNvSpPr/>
          <p:nvPr/>
        </p:nvSpPr>
        <p:spPr>
          <a:xfrm rot="1427996">
            <a:off x="225556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楕円 47">
            <a:extLst>
              <a:ext uri="{FF2B5EF4-FFF2-40B4-BE49-F238E27FC236}">
                <a16:creationId xmlns:a16="http://schemas.microsoft.com/office/drawing/2014/main" id="{58580C15-5E3E-4032-AE24-70B4E9965238}"/>
              </a:ext>
            </a:extLst>
          </p:cNvPr>
          <p:cNvSpPr/>
          <p:nvPr/>
        </p:nvSpPr>
        <p:spPr>
          <a:xfrm rot="1031150" flipH="1">
            <a:off x="2236099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1" name="楕円 47">
            <a:extLst>
              <a:ext uri="{FF2B5EF4-FFF2-40B4-BE49-F238E27FC236}">
                <a16:creationId xmlns:a16="http://schemas.microsoft.com/office/drawing/2014/main" id="{76FAA03E-BF07-40C6-A462-350DC5E9E2CF}"/>
              </a:ext>
            </a:extLst>
          </p:cNvPr>
          <p:cNvSpPr/>
          <p:nvPr/>
        </p:nvSpPr>
        <p:spPr>
          <a:xfrm rot="2614894">
            <a:off x="234909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2" name="楕円 47">
            <a:extLst>
              <a:ext uri="{FF2B5EF4-FFF2-40B4-BE49-F238E27FC236}">
                <a16:creationId xmlns:a16="http://schemas.microsoft.com/office/drawing/2014/main" id="{3D9F6B69-0DBC-4D3C-920B-BB7DDA6E8DFB}"/>
              </a:ext>
            </a:extLst>
          </p:cNvPr>
          <p:cNvSpPr/>
          <p:nvPr/>
        </p:nvSpPr>
        <p:spPr>
          <a:xfrm rot="2614894">
            <a:off x="2376650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3" name="楕円 51">
            <a:extLst>
              <a:ext uri="{FF2B5EF4-FFF2-40B4-BE49-F238E27FC236}">
                <a16:creationId xmlns:a16="http://schemas.microsoft.com/office/drawing/2014/main" id="{75E44929-C8A2-42FB-9FAE-228F0B6F97D1}"/>
              </a:ext>
            </a:extLst>
          </p:cNvPr>
          <p:cNvSpPr/>
          <p:nvPr/>
        </p:nvSpPr>
        <p:spPr>
          <a:xfrm rot="1555475">
            <a:off x="2303165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二等辺三角形 207">
            <a:extLst>
              <a:ext uri="{FF2B5EF4-FFF2-40B4-BE49-F238E27FC236}">
                <a16:creationId xmlns:a16="http://schemas.microsoft.com/office/drawing/2014/main" id="{AA8BAFAD-BC0B-4F8A-A6D4-F65E5C648C2C}"/>
              </a:ext>
            </a:extLst>
          </p:cNvPr>
          <p:cNvSpPr/>
          <p:nvPr/>
        </p:nvSpPr>
        <p:spPr>
          <a:xfrm rot="8875387" flipH="1">
            <a:off x="1865944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二等辺三角形 208">
            <a:extLst>
              <a:ext uri="{FF2B5EF4-FFF2-40B4-BE49-F238E27FC236}">
                <a16:creationId xmlns:a16="http://schemas.microsoft.com/office/drawing/2014/main" id="{81762DB6-C75C-4990-AF36-3B54C9C48D3E}"/>
              </a:ext>
            </a:extLst>
          </p:cNvPr>
          <p:cNvSpPr/>
          <p:nvPr/>
        </p:nvSpPr>
        <p:spPr>
          <a:xfrm rot="8875387" flipH="1">
            <a:off x="1897773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正方形/長方形 35">
            <a:extLst>
              <a:ext uri="{FF2B5EF4-FFF2-40B4-BE49-F238E27FC236}">
                <a16:creationId xmlns:a16="http://schemas.microsoft.com/office/drawing/2014/main" id="{15087EF0-19BA-4E92-BE80-6BAEA8C1F6EC}"/>
              </a:ext>
            </a:extLst>
          </p:cNvPr>
          <p:cNvSpPr/>
          <p:nvPr/>
        </p:nvSpPr>
        <p:spPr>
          <a:xfrm rot="19800000" flipH="1">
            <a:off x="1741293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楕円 36">
            <a:extLst>
              <a:ext uri="{FF2B5EF4-FFF2-40B4-BE49-F238E27FC236}">
                <a16:creationId xmlns:a16="http://schemas.microsoft.com/office/drawing/2014/main" id="{BE34F33A-BC5C-4B1A-8FE4-7654031A0D22}"/>
              </a:ext>
            </a:extLst>
          </p:cNvPr>
          <p:cNvSpPr/>
          <p:nvPr/>
        </p:nvSpPr>
        <p:spPr>
          <a:xfrm rot="20172004" flipH="1">
            <a:off x="180042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楕円 47">
            <a:extLst>
              <a:ext uri="{FF2B5EF4-FFF2-40B4-BE49-F238E27FC236}">
                <a16:creationId xmlns:a16="http://schemas.microsoft.com/office/drawing/2014/main" id="{F6E01C3B-894C-46DF-85C7-161C9B2F6CF4}"/>
              </a:ext>
            </a:extLst>
          </p:cNvPr>
          <p:cNvSpPr/>
          <p:nvPr/>
        </p:nvSpPr>
        <p:spPr>
          <a:xfrm rot="20568850">
            <a:off x="1894112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3" name="楕円 47">
            <a:extLst>
              <a:ext uri="{FF2B5EF4-FFF2-40B4-BE49-F238E27FC236}">
                <a16:creationId xmlns:a16="http://schemas.microsoft.com/office/drawing/2014/main" id="{58F0149C-0249-48AA-AC5A-D49D793E3062}"/>
              </a:ext>
            </a:extLst>
          </p:cNvPr>
          <p:cNvSpPr/>
          <p:nvPr/>
        </p:nvSpPr>
        <p:spPr>
          <a:xfrm rot="18985106" flipH="1">
            <a:off x="181572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4" name="楕円 47">
            <a:extLst>
              <a:ext uri="{FF2B5EF4-FFF2-40B4-BE49-F238E27FC236}">
                <a16:creationId xmlns:a16="http://schemas.microsoft.com/office/drawing/2014/main" id="{6A1083D5-A4CD-42D5-833E-D98B9B4C8796}"/>
              </a:ext>
            </a:extLst>
          </p:cNvPr>
          <p:cNvSpPr/>
          <p:nvPr/>
        </p:nvSpPr>
        <p:spPr>
          <a:xfrm rot="18985106" flipH="1">
            <a:off x="1801345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5" name="楕円 51">
            <a:extLst>
              <a:ext uri="{FF2B5EF4-FFF2-40B4-BE49-F238E27FC236}">
                <a16:creationId xmlns:a16="http://schemas.microsoft.com/office/drawing/2014/main" id="{F5C41449-F8C7-4B48-BEAE-89ED0329DABC}"/>
              </a:ext>
            </a:extLst>
          </p:cNvPr>
          <p:cNvSpPr/>
          <p:nvPr/>
        </p:nvSpPr>
        <p:spPr>
          <a:xfrm rot="20044525" flipH="1">
            <a:off x="1639668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円弧 205">
            <a:extLst>
              <a:ext uri="{FF2B5EF4-FFF2-40B4-BE49-F238E27FC236}">
                <a16:creationId xmlns:a16="http://schemas.microsoft.com/office/drawing/2014/main" id="{471A7A17-1A08-4D94-B6C7-C1213733F34F}"/>
              </a:ext>
            </a:extLst>
          </p:cNvPr>
          <p:cNvSpPr/>
          <p:nvPr/>
        </p:nvSpPr>
        <p:spPr>
          <a:xfrm rot="5596267">
            <a:off x="1597813" y="2337491"/>
            <a:ext cx="1094725" cy="805585"/>
          </a:xfrm>
          <a:prstGeom prst="arc">
            <a:avLst>
              <a:gd name="adj1" fmla="val 17576158"/>
              <a:gd name="adj2" fmla="val 19696878"/>
            </a:avLst>
          </a:prstGeom>
          <a:ln w="85725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円弧 206">
            <a:extLst>
              <a:ext uri="{FF2B5EF4-FFF2-40B4-BE49-F238E27FC236}">
                <a16:creationId xmlns:a16="http://schemas.microsoft.com/office/drawing/2014/main" id="{4AF65E17-2FA3-458C-804D-BCB0AAFB2F6B}"/>
              </a:ext>
            </a:extLst>
          </p:cNvPr>
          <p:cNvSpPr/>
          <p:nvPr/>
        </p:nvSpPr>
        <p:spPr>
          <a:xfrm rot="6592279">
            <a:off x="1552922" y="2452679"/>
            <a:ext cx="1094725" cy="805585"/>
          </a:xfrm>
          <a:prstGeom prst="arc">
            <a:avLst>
              <a:gd name="adj1" fmla="val 17576158"/>
              <a:gd name="adj2" fmla="val 19747743"/>
            </a:avLst>
          </a:prstGeom>
          <a:ln w="82550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円弧 203">
            <a:extLst>
              <a:ext uri="{FF2B5EF4-FFF2-40B4-BE49-F238E27FC236}">
                <a16:creationId xmlns:a16="http://schemas.microsoft.com/office/drawing/2014/main" id="{80531864-A282-42EC-A85C-D45DF6E4DDC1}"/>
              </a:ext>
            </a:extLst>
          </p:cNvPr>
          <p:cNvSpPr/>
          <p:nvPr/>
        </p:nvSpPr>
        <p:spPr>
          <a:xfrm rot="16003733" flipH="1">
            <a:off x="1537642" y="2339307"/>
            <a:ext cx="1094725" cy="805585"/>
          </a:xfrm>
          <a:prstGeom prst="arc">
            <a:avLst>
              <a:gd name="adj1" fmla="val 17576158"/>
              <a:gd name="adj2" fmla="val 19696878"/>
            </a:avLst>
          </a:prstGeom>
          <a:ln w="85725" cap="rnd">
            <a:solidFill>
              <a:schemeClr val="bg1">
                <a:lumMod val="9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円弧 204">
            <a:extLst>
              <a:ext uri="{FF2B5EF4-FFF2-40B4-BE49-F238E27FC236}">
                <a16:creationId xmlns:a16="http://schemas.microsoft.com/office/drawing/2014/main" id="{79782913-468A-40E3-ABAF-378CDF9E647D}"/>
              </a:ext>
            </a:extLst>
          </p:cNvPr>
          <p:cNvSpPr/>
          <p:nvPr/>
        </p:nvSpPr>
        <p:spPr>
          <a:xfrm rot="15007721" flipH="1">
            <a:off x="1582533" y="2454495"/>
            <a:ext cx="1094725" cy="805585"/>
          </a:xfrm>
          <a:prstGeom prst="arc">
            <a:avLst>
              <a:gd name="adj1" fmla="val 17576158"/>
              <a:gd name="adj2" fmla="val 19747743"/>
            </a:avLst>
          </a:prstGeom>
          <a:ln w="82550" cap="rnd">
            <a:solidFill>
              <a:schemeClr val="bg1">
                <a:lumMod val="9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117457"/>
      </p:ext>
    </p:extLst>
  </p:cSld>
  <p:clrMapOvr>
    <a:masterClrMapping/>
  </p:clrMapOvr>
  <p:transition spd="slow" advClick="0" advTm="1000"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二等辺三角形 167">
            <a:extLst>
              <a:ext uri="{FF2B5EF4-FFF2-40B4-BE49-F238E27FC236}">
                <a16:creationId xmlns:a16="http://schemas.microsoft.com/office/drawing/2014/main" id="{D15C4E9F-8B71-4B96-860F-7F8B7C025271}"/>
              </a:ext>
            </a:extLst>
          </p:cNvPr>
          <p:cNvSpPr/>
          <p:nvPr/>
        </p:nvSpPr>
        <p:spPr>
          <a:xfrm rot="10800000">
            <a:off x="1681469" y="593775"/>
            <a:ext cx="873762" cy="689429"/>
          </a:xfrm>
          <a:prstGeom prst="triangl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弧 168">
            <a:extLst>
              <a:ext uri="{FF2B5EF4-FFF2-40B4-BE49-F238E27FC236}">
                <a16:creationId xmlns:a16="http://schemas.microsoft.com/office/drawing/2014/main" id="{A2552FFB-1BBC-4B5A-9CD8-719DE36E176E}"/>
              </a:ext>
            </a:extLst>
          </p:cNvPr>
          <p:cNvSpPr/>
          <p:nvPr/>
        </p:nvSpPr>
        <p:spPr>
          <a:xfrm rot="201593" flipH="1">
            <a:off x="2507377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二等辺三角形 169">
            <a:extLst>
              <a:ext uri="{FF2B5EF4-FFF2-40B4-BE49-F238E27FC236}">
                <a16:creationId xmlns:a16="http://schemas.microsoft.com/office/drawing/2014/main" id="{CF0A056D-A01A-4B08-ADED-E3F4DB929419}"/>
              </a:ext>
            </a:extLst>
          </p:cNvPr>
          <p:cNvSpPr/>
          <p:nvPr/>
        </p:nvSpPr>
        <p:spPr>
          <a:xfrm rot="10800000">
            <a:off x="2509512" y="593773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弧 170">
            <a:extLst>
              <a:ext uri="{FF2B5EF4-FFF2-40B4-BE49-F238E27FC236}">
                <a16:creationId xmlns:a16="http://schemas.microsoft.com/office/drawing/2014/main" id="{C245CB41-8251-4D7C-8360-220EC54245E9}"/>
              </a:ext>
            </a:extLst>
          </p:cNvPr>
          <p:cNvSpPr/>
          <p:nvPr/>
        </p:nvSpPr>
        <p:spPr>
          <a:xfrm rot="21398407">
            <a:off x="1116726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二等辺三角形 171">
            <a:extLst>
              <a:ext uri="{FF2B5EF4-FFF2-40B4-BE49-F238E27FC236}">
                <a16:creationId xmlns:a16="http://schemas.microsoft.com/office/drawing/2014/main" id="{3B7CC469-FE46-4621-B625-E2329C5E0588}"/>
              </a:ext>
            </a:extLst>
          </p:cNvPr>
          <p:cNvSpPr/>
          <p:nvPr/>
        </p:nvSpPr>
        <p:spPr>
          <a:xfrm rot="10800000" flipH="1">
            <a:off x="1061709" y="593774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二等辺三角形 305">
            <a:extLst>
              <a:ext uri="{FF2B5EF4-FFF2-40B4-BE49-F238E27FC236}">
                <a16:creationId xmlns:a16="http://schemas.microsoft.com/office/drawing/2014/main" id="{6EE690BB-78B0-4A97-BBC7-4A6163513E31}"/>
              </a:ext>
            </a:extLst>
          </p:cNvPr>
          <p:cNvSpPr/>
          <p:nvPr/>
        </p:nvSpPr>
        <p:spPr>
          <a:xfrm rot="10800000">
            <a:off x="3029785" y="796966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二等辺三角形 306">
            <a:extLst>
              <a:ext uri="{FF2B5EF4-FFF2-40B4-BE49-F238E27FC236}">
                <a16:creationId xmlns:a16="http://schemas.microsoft.com/office/drawing/2014/main" id="{43D25E02-CF54-4134-9E01-CB1524780D6E}"/>
              </a:ext>
            </a:extLst>
          </p:cNvPr>
          <p:cNvSpPr/>
          <p:nvPr/>
        </p:nvSpPr>
        <p:spPr>
          <a:xfrm rot="11721489">
            <a:off x="3116703" y="1037128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4" name="二等辺三角形 303">
            <a:extLst>
              <a:ext uri="{FF2B5EF4-FFF2-40B4-BE49-F238E27FC236}">
                <a16:creationId xmlns:a16="http://schemas.microsoft.com/office/drawing/2014/main" id="{CBC2457D-BB5E-404F-B5A5-3695A0D04085}"/>
              </a:ext>
            </a:extLst>
          </p:cNvPr>
          <p:cNvSpPr/>
          <p:nvPr/>
        </p:nvSpPr>
        <p:spPr>
          <a:xfrm rot="10800000" flipH="1">
            <a:off x="933392" y="796965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304">
            <a:extLst>
              <a:ext uri="{FF2B5EF4-FFF2-40B4-BE49-F238E27FC236}">
                <a16:creationId xmlns:a16="http://schemas.microsoft.com/office/drawing/2014/main" id="{CCEC859C-0F1F-4A66-BFA0-FCB744922E67}"/>
              </a:ext>
            </a:extLst>
          </p:cNvPr>
          <p:cNvSpPr/>
          <p:nvPr/>
        </p:nvSpPr>
        <p:spPr>
          <a:xfrm rot="9878511" flipH="1">
            <a:off x="873534" y="1037127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E0EEF024-5033-4ADF-8BA2-D8EE1DDD056B}"/>
              </a:ext>
            </a:extLst>
          </p:cNvPr>
          <p:cNvSpPr/>
          <p:nvPr/>
        </p:nvSpPr>
        <p:spPr>
          <a:xfrm rot="11234124">
            <a:off x="3325207" y="1224467"/>
            <a:ext cx="240168" cy="575202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8" name="円弧 177">
            <a:extLst>
              <a:ext uri="{FF2B5EF4-FFF2-40B4-BE49-F238E27FC236}">
                <a16:creationId xmlns:a16="http://schemas.microsoft.com/office/drawing/2014/main" id="{A55FD608-5DE0-491C-A57F-29C72DF30333}"/>
              </a:ext>
            </a:extLst>
          </p:cNvPr>
          <p:cNvSpPr/>
          <p:nvPr/>
        </p:nvSpPr>
        <p:spPr>
          <a:xfrm rot="945023">
            <a:off x="2237140" y="622381"/>
            <a:ext cx="1197475" cy="100378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円弧 178">
            <a:extLst>
              <a:ext uri="{FF2B5EF4-FFF2-40B4-BE49-F238E27FC236}">
                <a16:creationId xmlns:a16="http://schemas.microsoft.com/office/drawing/2014/main" id="{52299685-5CE9-46AA-A4AC-331564117369}"/>
              </a:ext>
            </a:extLst>
          </p:cNvPr>
          <p:cNvSpPr/>
          <p:nvPr/>
        </p:nvSpPr>
        <p:spPr>
          <a:xfrm rot="895199" flipH="1">
            <a:off x="867709" y="609238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弧 179">
            <a:extLst>
              <a:ext uri="{FF2B5EF4-FFF2-40B4-BE49-F238E27FC236}">
                <a16:creationId xmlns:a16="http://schemas.microsoft.com/office/drawing/2014/main" id="{DDFF96CE-C333-412F-95D2-C0370A055825}"/>
              </a:ext>
            </a:extLst>
          </p:cNvPr>
          <p:cNvSpPr/>
          <p:nvPr/>
        </p:nvSpPr>
        <p:spPr>
          <a:xfrm rot="895199" flipH="1">
            <a:off x="765892" y="752390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57824D7E-A6CE-41AD-9DA5-F623E0A95DB1}"/>
              </a:ext>
            </a:extLst>
          </p:cNvPr>
          <p:cNvSpPr/>
          <p:nvPr/>
        </p:nvSpPr>
        <p:spPr>
          <a:xfrm>
            <a:off x="1000910" y="629039"/>
            <a:ext cx="122252" cy="161459"/>
          </a:xfrm>
          <a:prstGeom prst="ellips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楕円 181">
            <a:extLst>
              <a:ext uri="{FF2B5EF4-FFF2-40B4-BE49-F238E27FC236}">
                <a16:creationId xmlns:a16="http://schemas.microsoft.com/office/drawing/2014/main" id="{33A56AF6-357B-4077-AED5-45552BCF07A2}"/>
              </a:ext>
            </a:extLst>
          </p:cNvPr>
          <p:cNvSpPr/>
          <p:nvPr/>
        </p:nvSpPr>
        <p:spPr>
          <a:xfrm>
            <a:off x="153542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楕円 182">
            <a:extLst>
              <a:ext uri="{FF2B5EF4-FFF2-40B4-BE49-F238E27FC236}">
                <a16:creationId xmlns:a16="http://schemas.microsoft.com/office/drawing/2014/main" id="{90FCC4A4-8A15-419B-BC77-6686039CCD5E}"/>
              </a:ext>
            </a:extLst>
          </p:cNvPr>
          <p:cNvSpPr/>
          <p:nvPr/>
        </p:nvSpPr>
        <p:spPr>
          <a:xfrm>
            <a:off x="245644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楕円 183">
            <a:extLst>
              <a:ext uri="{FF2B5EF4-FFF2-40B4-BE49-F238E27FC236}">
                <a16:creationId xmlns:a16="http://schemas.microsoft.com/office/drawing/2014/main" id="{295C466D-7582-4D33-B150-23F09DBA1ADD}"/>
              </a:ext>
            </a:extLst>
          </p:cNvPr>
          <p:cNvSpPr/>
          <p:nvPr/>
        </p:nvSpPr>
        <p:spPr>
          <a:xfrm rot="20585052">
            <a:off x="1030863" y="2099333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楕円 184">
            <a:extLst>
              <a:ext uri="{FF2B5EF4-FFF2-40B4-BE49-F238E27FC236}">
                <a16:creationId xmlns:a16="http://schemas.microsoft.com/office/drawing/2014/main" id="{76881BB2-E7EE-4F78-8E31-700D2D100D1F}"/>
              </a:ext>
            </a:extLst>
          </p:cNvPr>
          <p:cNvSpPr/>
          <p:nvPr/>
        </p:nvSpPr>
        <p:spPr>
          <a:xfrm rot="1014948" flipH="1">
            <a:off x="3013539" y="2099331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台形 292">
            <a:extLst>
              <a:ext uri="{FF2B5EF4-FFF2-40B4-BE49-F238E27FC236}">
                <a16:creationId xmlns:a16="http://schemas.microsoft.com/office/drawing/2014/main" id="{78287C86-E952-402D-B9D6-52E067B2190F}"/>
              </a:ext>
            </a:extLst>
          </p:cNvPr>
          <p:cNvSpPr/>
          <p:nvPr/>
        </p:nvSpPr>
        <p:spPr>
          <a:xfrm rot="7858654" flipH="1">
            <a:off x="972892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台形 293">
            <a:extLst>
              <a:ext uri="{FF2B5EF4-FFF2-40B4-BE49-F238E27FC236}">
                <a16:creationId xmlns:a16="http://schemas.microsoft.com/office/drawing/2014/main" id="{100B0961-2A6C-4619-B44A-95A852B546A7}"/>
              </a:ext>
            </a:extLst>
          </p:cNvPr>
          <p:cNvSpPr/>
          <p:nvPr/>
        </p:nvSpPr>
        <p:spPr>
          <a:xfrm rot="3769921" flipH="1">
            <a:off x="922204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楕円 294">
            <a:extLst>
              <a:ext uri="{FF2B5EF4-FFF2-40B4-BE49-F238E27FC236}">
                <a16:creationId xmlns:a16="http://schemas.microsoft.com/office/drawing/2014/main" id="{5B0D0775-4FBF-44F2-B6DF-4B7903F786F4}"/>
              </a:ext>
            </a:extLst>
          </p:cNvPr>
          <p:cNvSpPr/>
          <p:nvPr/>
        </p:nvSpPr>
        <p:spPr>
          <a:xfrm flipH="1">
            <a:off x="991899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楕円 296">
            <a:extLst>
              <a:ext uri="{FF2B5EF4-FFF2-40B4-BE49-F238E27FC236}">
                <a16:creationId xmlns:a16="http://schemas.microsoft.com/office/drawing/2014/main" id="{289F4CC0-E4AC-442C-9A2A-141E809D1C30}"/>
              </a:ext>
            </a:extLst>
          </p:cNvPr>
          <p:cNvSpPr/>
          <p:nvPr/>
        </p:nvSpPr>
        <p:spPr>
          <a:xfrm rot="1236733" flipH="1">
            <a:off x="1265799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楕円 297">
            <a:extLst>
              <a:ext uri="{FF2B5EF4-FFF2-40B4-BE49-F238E27FC236}">
                <a16:creationId xmlns:a16="http://schemas.microsoft.com/office/drawing/2014/main" id="{0C7C455B-6B90-4C3D-BA09-6537FE61D4D6}"/>
              </a:ext>
            </a:extLst>
          </p:cNvPr>
          <p:cNvSpPr/>
          <p:nvPr/>
        </p:nvSpPr>
        <p:spPr>
          <a:xfrm rot="1627558" flipH="1">
            <a:off x="1422843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四角形: 角を丸くする 299">
            <a:extLst>
              <a:ext uri="{FF2B5EF4-FFF2-40B4-BE49-F238E27FC236}">
                <a16:creationId xmlns:a16="http://schemas.microsoft.com/office/drawing/2014/main" id="{9BA48F11-786E-4AFB-84D0-309416ED2411}"/>
              </a:ext>
            </a:extLst>
          </p:cNvPr>
          <p:cNvSpPr/>
          <p:nvPr/>
        </p:nvSpPr>
        <p:spPr>
          <a:xfrm rot="19548768" flipH="1">
            <a:off x="1258041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円弧 300">
            <a:extLst>
              <a:ext uri="{FF2B5EF4-FFF2-40B4-BE49-F238E27FC236}">
                <a16:creationId xmlns:a16="http://schemas.microsoft.com/office/drawing/2014/main" id="{F58A56A9-4613-484A-B32C-833231E69175}"/>
              </a:ext>
            </a:extLst>
          </p:cNvPr>
          <p:cNvSpPr/>
          <p:nvPr/>
        </p:nvSpPr>
        <p:spPr>
          <a:xfrm rot="20856138" flipH="1">
            <a:off x="1268004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円弧 301">
            <a:extLst>
              <a:ext uri="{FF2B5EF4-FFF2-40B4-BE49-F238E27FC236}">
                <a16:creationId xmlns:a16="http://schemas.microsoft.com/office/drawing/2014/main" id="{BC7A2432-EE13-48AD-84F9-AC0B5C995646}"/>
              </a:ext>
            </a:extLst>
          </p:cNvPr>
          <p:cNvSpPr/>
          <p:nvPr/>
        </p:nvSpPr>
        <p:spPr>
          <a:xfrm rot="20856138" flipH="1">
            <a:off x="1327264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円弧 302">
            <a:extLst>
              <a:ext uri="{FF2B5EF4-FFF2-40B4-BE49-F238E27FC236}">
                <a16:creationId xmlns:a16="http://schemas.microsoft.com/office/drawing/2014/main" id="{5C3AB0B4-215D-463A-8412-7D466B715517}"/>
              </a:ext>
            </a:extLst>
          </p:cNvPr>
          <p:cNvSpPr/>
          <p:nvPr/>
        </p:nvSpPr>
        <p:spPr>
          <a:xfrm rot="20856138" flipH="1">
            <a:off x="1294160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台形 281">
            <a:extLst>
              <a:ext uri="{FF2B5EF4-FFF2-40B4-BE49-F238E27FC236}">
                <a16:creationId xmlns:a16="http://schemas.microsoft.com/office/drawing/2014/main" id="{A11152FE-ED8E-45C0-950E-1282D68828F9}"/>
              </a:ext>
            </a:extLst>
          </p:cNvPr>
          <p:cNvSpPr/>
          <p:nvPr/>
        </p:nvSpPr>
        <p:spPr>
          <a:xfrm rot="13741346">
            <a:off x="2362313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台形 282">
            <a:extLst>
              <a:ext uri="{FF2B5EF4-FFF2-40B4-BE49-F238E27FC236}">
                <a16:creationId xmlns:a16="http://schemas.microsoft.com/office/drawing/2014/main" id="{6814F42A-BAFC-454F-8806-22509218F290}"/>
              </a:ext>
            </a:extLst>
          </p:cNvPr>
          <p:cNvSpPr/>
          <p:nvPr/>
        </p:nvSpPr>
        <p:spPr>
          <a:xfrm rot="17830079">
            <a:off x="2705693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楕円 283">
            <a:extLst>
              <a:ext uri="{FF2B5EF4-FFF2-40B4-BE49-F238E27FC236}">
                <a16:creationId xmlns:a16="http://schemas.microsoft.com/office/drawing/2014/main" id="{8C9CE72E-7F7B-4497-A4F3-EC39328D3A1A}"/>
              </a:ext>
            </a:extLst>
          </p:cNvPr>
          <p:cNvSpPr/>
          <p:nvPr/>
        </p:nvSpPr>
        <p:spPr>
          <a:xfrm>
            <a:off x="3140133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楕円 285">
            <a:extLst>
              <a:ext uri="{FF2B5EF4-FFF2-40B4-BE49-F238E27FC236}">
                <a16:creationId xmlns:a16="http://schemas.microsoft.com/office/drawing/2014/main" id="{B5B1F4D0-FFCD-4DB5-8E7D-3222E32BCDD6}"/>
              </a:ext>
            </a:extLst>
          </p:cNvPr>
          <p:cNvSpPr/>
          <p:nvPr/>
        </p:nvSpPr>
        <p:spPr>
          <a:xfrm rot="20363267">
            <a:off x="2762907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楕円 286">
            <a:extLst>
              <a:ext uri="{FF2B5EF4-FFF2-40B4-BE49-F238E27FC236}">
                <a16:creationId xmlns:a16="http://schemas.microsoft.com/office/drawing/2014/main" id="{8B9B9997-38AE-4D76-8BF7-63A6D8EE0792}"/>
              </a:ext>
            </a:extLst>
          </p:cNvPr>
          <p:cNvSpPr/>
          <p:nvPr/>
        </p:nvSpPr>
        <p:spPr>
          <a:xfrm rot="19972442">
            <a:off x="2737725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四角形: 角を丸くする 288">
            <a:extLst>
              <a:ext uri="{FF2B5EF4-FFF2-40B4-BE49-F238E27FC236}">
                <a16:creationId xmlns:a16="http://schemas.microsoft.com/office/drawing/2014/main" id="{1720D9FF-039B-4EFF-97D7-48D4C530E4DE}"/>
              </a:ext>
            </a:extLst>
          </p:cNvPr>
          <p:cNvSpPr/>
          <p:nvPr/>
        </p:nvSpPr>
        <p:spPr>
          <a:xfrm rot="2051232">
            <a:off x="2770667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円弧 289">
            <a:extLst>
              <a:ext uri="{FF2B5EF4-FFF2-40B4-BE49-F238E27FC236}">
                <a16:creationId xmlns:a16="http://schemas.microsoft.com/office/drawing/2014/main" id="{6CB61104-29E8-4B9D-A7F4-A317A0CB21A5}"/>
              </a:ext>
            </a:extLst>
          </p:cNvPr>
          <p:cNvSpPr/>
          <p:nvPr/>
        </p:nvSpPr>
        <p:spPr>
          <a:xfrm rot="743862">
            <a:off x="2701352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円弧 290">
            <a:extLst>
              <a:ext uri="{FF2B5EF4-FFF2-40B4-BE49-F238E27FC236}">
                <a16:creationId xmlns:a16="http://schemas.microsoft.com/office/drawing/2014/main" id="{B95CA542-01FD-46A3-B896-57F2A293E813}"/>
              </a:ext>
            </a:extLst>
          </p:cNvPr>
          <p:cNvSpPr/>
          <p:nvPr/>
        </p:nvSpPr>
        <p:spPr>
          <a:xfrm rot="743862">
            <a:off x="2642091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円弧 291">
            <a:extLst>
              <a:ext uri="{FF2B5EF4-FFF2-40B4-BE49-F238E27FC236}">
                <a16:creationId xmlns:a16="http://schemas.microsoft.com/office/drawing/2014/main" id="{0FD94E3E-1B31-47BD-A21A-A79D6E8EA7C2}"/>
              </a:ext>
            </a:extLst>
          </p:cNvPr>
          <p:cNvSpPr/>
          <p:nvPr/>
        </p:nvSpPr>
        <p:spPr>
          <a:xfrm rot="743862">
            <a:off x="2675196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楕円 24">
            <a:extLst>
              <a:ext uri="{FF2B5EF4-FFF2-40B4-BE49-F238E27FC236}">
                <a16:creationId xmlns:a16="http://schemas.microsoft.com/office/drawing/2014/main" id="{B6330F50-F081-49C5-8CBF-6C668FCECA3B}"/>
              </a:ext>
            </a:extLst>
          </p:cNvPr>
          <p:cNvSpPr/>
          <p:nvPr/>
        </p:nvSpPr>
        <p:spPr>
          <a:xfrm>
            <a:off x="1899912" y="2314220"/>
            <a:ext cx="477520" cy="117182"/>
          </a:xfrm>
          <a:custGeom>
            <a:avLst/>
            <a:gdLst>
              <a:gd name="connsiteX0" fmla="*/ 477520 w 477520"/>
              <a:gd name="connsiteY0" fmla="*/ 0 h 117182"/>
              <a:gd name="connsiteX1" fmla="*/ 223520 w 477520"/>
              <a:gd name="connsiteY1" fmla="*/ 116840 h 117182"/>
              <a:gd name="connsiteX2" fmla="*/ 0 w 477520"/>
              <a:gd name="connsiteY2" fmla="*/ 30480 h 11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520" h="117182" extrusionOk="0">
                <a:moveTo>
                  <a:pt x="477520" y="0"/>
                </a:moveTo>
                <a:cubicBezTo>
                  <a:pt x="420285" y="32889"/>
                  <a:pt x="296462" y="114254"/>
                  <a:pt x="223520" y="116840"/>
                </a:cubicBezTo>
                <a:cubicBezTo>
                  <a:pt x="152661" y="123757"/>
                  <a:pt x="42180" y="69593"/>
                  <a:pt x="0" y="30480"/>
                </a:cubicBezTo>
              </a:path>
            </a:pathLst>
          </a:custGeom>
          <a:noFill/>
          <a:ln w="50800" cap="rnd">
            <a:solidFill>
              <a:srgbClr val="4A4E58"/>
            </a:solidFill>
            <a:round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68960"/>
                      <a:gd name="connsiteY0" fmla="*/ 233680 h 467360"/>
                      <a:gd name="connsiteX1" fmla="*/ 284480 w 568960"/>
                      <a:gd name="connsiteY1" fmla="*/ 0 h 467360"/>
                      <a:gd name="connsiteX2" fmla="*/ 568960 w 568960"/>
                      <a:gd name="connsiteY2" fmla="*/ 233680 h 467360"/>
                      <a:gd name="connsiteX3" fmla="*/ 284480 w 568960"/>
                      <a:gd name="connsiteY3" fmla="*/ 467360 h 467360"/>
                      <a:gd name="connsiteX4" fmla="*/ 0 w 568960"/>
                      <a:gd name="connsiteY4" fmla="*/ 233680 h 467360"/>
                      <a:gd name="connsiteX0" fmla="*/ 0 w 590481"/>
                      <a:gd name="connsiteY0" fmla="*/ 233680 h 469906"/>
                      <a:gd name="connsiteX1" fmla="*/ 284480 w 590481"/>
                      <a:gd name="connsiteY1" fmla="*/ 0 h 469906"/>
                      <a:gd name="connsiteX2" fmla="*/ 568960 w 590481"/>
                      <a:gd name="connsiteY2" fmla="*/ 233680 h 469906"/>
                      <a:gd name="connsiteX3" fmla="*/ 538480 w 590481"/>
                      <a:gd name="connsiteY3" fmla="*/ 350520 h 469906"/>
                      <a:gd name="connsiteX4" fmla="*/ 284480 w 590481"/>
                      <a:gd name="connsiteY4" fmla="*/ 467360 h 469906"/>
                      <a:gd name="connsiteX5" fmla="*/ 0 w 590481"/>
                      <a:gd name="connsiteY5" fmla="*/ 233680 h 469906"/>
                      <a:gd name="connsiteX0" fmla="*/ 12871 w 603352"/>
                      <a:gd name="connsiteY0" fmla="*/ 233680 h 467702"/>
                      <a:gd name="connsiteX1" fmla="*/ 297351 w 603352"/>
                      <a:gd name="connsiteY1" fmla="*/ 0 h 467702"/>
                      <a:gd name="connsiteX2" fmla="*/ 581831 w 603352"/>
                      <a:gd name="connsiteY2" fmla="*/ 233680 h 467702"/>
                      <a:gd name="connsiteX3" fmla="*/ 551351 w 603352"/>
                      <a:gd name="connsiteY3" fmla="*/ 350520 h 467702"/>
                      <a:gd name="connsiteX4" fmla="*/ 297351 w 603352"/>
                      <a:gd name="connsiteY4" fmla="*/ 467360 h 467702"/>
                      <a:gd name="connsiteX5" fmla="*/ 73831 w 603352"/>
                      <a:gd name="connsiteY5" fmla="*/ 381000 h 467702"/>
                      <a:gd name="connsiteX6" fmla="*/ 12871 w 603352"/>
                      <a:gd name="connsiteY6" fmla="*/ 233680 h 467702"/>
                      <a:gd name="connsiteX0" fmla="*/ 551351 w 642791"/>
                      <a:gd name="connsiteY0" fmla="*/ 350520 h 467702"/>
                      <a:gd name="connsiteX1" fmla="*/ 297351 w 642791"/>
                      <a:gd name="connsiteY1" fmla="*/ 467360 h 467702"/>
                      <a:gd name="connsiteX2" fmla="*/ 73831 w 642791"/>
                      <a:gd name="connsiteY2" fmla="*/ 381000 h 467702"/>
                      <a:gd name="connsiteX3" fmla="*/ 12871 w 642791"/>
                      <a:gd name="connsiteY3" fmla="*/ 233680 h 467702"/>
                      <a:gd name="connsiteX4" fmla="*/ 297351 w 642791"/>
                      <a:gd name="connsiteY4" fmla="*/ 0 h 467702"/>
                      <a:gd name="connsiteX5" fmla="*/ 581831 w 642791"/>
                      <a:gd name="connsiteY5" fmla="*/ 233680 h 467702"/>
                      <a:gd name="connsiteX6" fmla="*/ 642791 w 642791"/>
                      <a:gd name="connsiteY6" fmla="*/ 441960 h 467702"/>
                      <a:gd name="connsiteX0" fmla="*/ 551351 w 581831"/>
                      <a:gd name="connsiteY0" fmla="*/ 350520 h 467702"/>
                      <a:gd name="connsiteX1" fmla="*/ 297351 w 581831"/>
                      <a:gd name="connsiteY1" fmla="*/ 467360 h 467702"/>
                      <a:gd name="connsiteX2" fmla="*/ 73831 w 581831"/>
                      <a:gd name="connsiteY2" fmla="*/ 381000 h 467702"/>
                      <a:gd name="connsiteX3" fmla="*/ 12871 w 581831"/>
                      <a:gd name="connsiteY3" fmla="*/ 233680 h 467702"/>
                      <a:gd name="connsiteX4" fmla="*/ 297351 w 581831"/>
                      <a:gd name="connsiteY4" fmla="*/ 0 h 467702"/>
                      <a:gd name="connsiteX5" fmla="*/ 581831 w 581831"/>
                      <a:gd name="connsiteY5" fmla="*/ 233680 h 467702"/>
                      <a:gd name="connsiteX0" fmla="*/ 551351 w 551351"/>
                      <a:gd name="connsiteY0" fmla="*/ 350520 h 467702"/>
                      <a:gd name="connsiteX1" fmla="*/ 297351 w 551351"/>
                      <a:gd name="connsiteY1" fmla="*/ 467360 h 467702"/>
                      <a:gd name="connsiteX2" fmla="*/ 73831 w 551351"/>
                      <a:gd name="connsiteY2" fmla="*/ 381000 h 467702"/>
                      <a:gd name="connsiteX3" fmla="*/ 12871 w 551351"/>
                      <a:gd name="connsiteY3" fmla="*/ 233680 h 467702"/>
                      <a:gd name="connsiteX4" fmla="*/ 297351 w 551351"/>
                      <a:gd name="connsiteY4" fmla="*/ 0 h 467702"/>
                      <a:gd name="connsiteX0" fmla="*/ 551351 w 551351"/>
                      <a:gd name="connsiteY0" fmla="*/ 116840 h 234022"/>
                      <a:gd name="connsiteX1" fmla="*/ 297351 w 551351"/>
                      <a:gd name="connsiteY1" fmla="*/ 233680 h 234022"/>
                      <a:gd name="connsiteX2" fmla="*/ 73831 w 551351"/>
                      <a:gd name="connsiteY2" fmla="*/ 147320 h 234022"/>
                      <a:gd name="connsiteX3" fmla="*/ 12871 w 551351"/>
                      <a:gd name="connsiteY3" fmla="*/ 0 h 234022"/>
                      <a:gd name="connsiteX0" fmla="*/ 477520 w 477520"/>
                      <a:gd name="connsiteY0" fmla="*/ 0 h 117182"/>
                      <a:gd name="connsiteX1" fmla="*/ 223520 w 477520"/>
                      <a:gd name="connsiteY1" fmla="*/ 116840 h 117182"/>
                      <a:gd name="connsiteX2" fmla="*/ 0 w 477520"/>
                      <a:gd name="connsiteY2" fmla="*/ 30480 h 117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77520" h="117182">
                        <a:moveTo>
                          <a:pt x="477520" y="0"/>
                        </a:moveTo>
                        <a:cubicBezTo>
                          <a:pt x="430107" y="38947"/>
                          <a:pt x="303107" y="111760"/>
                          <a:pt x="223520" y="116840"/>
                        </a:cubicBezTo>
                        <a:cubicBezTo>
                          <a:pt x="143933" y="121920"/>
                          <a:pt x="47413" y="69427"/>
                          <a:pt x="0" y="3048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四角形: 角を丸くする 279">
            <a:extLst>
              <a:ext uri="{FF2B5EF4-FFF2-40B4-BE49-F238E27FC236}">
                <a16:creationId xmlns:a16="http://schemas.microsoft.com/office/drawing/2014/main" id="{C20E4ACE-160F-48B3-91B8-F06172A1CE3F}"/>
              </a:ext>
            </a:extLst>
          </p:cNvPr>
          <p:cNvSpPr/>
          <p:nvPr/>
        </p:nvSpPr>
        <p:spPr>
          <a:xfrm rot="319268" flipH="1">
            <a:off x="1552440" y="5813919"/>
            <a:ext cx="197277" cy="655320"/>
          </a:xfrm>
          <a:prstGeom prst="roundRect">
            <a:avLst/>
          </a:prstGeom>
          <a:solidFill>
            <a:srgbClr val="FDEADA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四角形: 角を丸くする 280">
            <a:extLst>
              <a:ext uri="{FF2B5EF4-FFF2-40B4-BE49-F238E27FC236}">
                <a16:creationId xmlns:a16="http://schemas.microsoft.com/office/drawing/2014/main" id="{ACDEE84B-F8C4-4337-BE0A-8CB71F377910}"/>
              </a:ext>
            </a:extLst>
          </p:cNvPr>
          <p:cNvSpPr/>
          <p:nvPr/>
        </p:nvSpPr>
        <p:spPr>
          <a:xfrm rot="319268" flipH="1">
            <a:off x="1541272" y="6171930"/>
            <a:ext cx="184499" cy="307523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0" name="直線コネクタ 269">
            <a:extLst>
              <a:ext uri="{FF2B5EF4-FFF2-40B4-BE49-F238E27FC236}">
                <a16:creationId xmlns:a16="http://schemas.microsoft.com/office/drawing/2014/main" id="{EEF12CA0-CC28-425D-9081-EEE5B234EA11}"/>
              </a:ext>
            </a:extLst>
          </p:cNvPr>
          <p:cNvCxnSpPr>
            <a:cxnSpLocks/>
          </p:cNvCxnSpPr>
          <p:nvPr/>
        </p:nvCxnSpPr>
        <p:spPr>
          <a:xfrm>
            <a:off x="1765479" y="6406801"/>
            <a:ext cx="19785" cy="25032"/>
          </a:xfrm>
          <a:prstGeom prst="line">
            <a:avLst/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楕円 270">
            <a:extLst>
              <a:ext uri="{FF2B5EF4-FFF2-40B4-BE49-F238E27FC236}">
                <a16:creationId xmlns:a16="http://schemas.microsoft.com/office/drawing/2014/main" id="{755E9CE5-32FD-45C2-BA0D-0C5523A1D660}"/>
              </a:ext>
            </a:extLst>
          </p:cNvPr>
          <p:cNvSpPr/>
          <p:nvPr/>
        </p:nvSpPr>
        <p:spPr>
          <a:xfrm rot="21381460" flipH="1">
            <a:off x="1385792" y="6419832"/>
            <a:ext cx="422248" cy="17351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楕円 274">
            <a:extLst>
              <a:ext uri="{FF2B5EF4-FFF2-40B4-BE49-F238E27FC236}">
                <a16:creationId xmlns:a16="http://schemas.microsoft.com/office/drawing/2014/main" id="{F2887CC7-DD19-40AC-B6C2-037F7B6A3900}"/>
              </a:ext>
            </a:extLst>
          </p:cNvPr>
          <p:cNvSpPr/>
          <p:nvPr/>
        </p:nvSpPr>
        <p:spPr>
          <a:xfrm rot="21131485" flipH="1">
            <a:off x="1211905" y="6457615"/>
            <a:ext cx="383541" cy="158019"/>
          </a:xfrm>
          <a:prstGeom prst="ellipse">
            <a:avLst/>
          </a:prstGeom>
          <a:solidFill>
            <a:srgbClr val="4C4B53"/>
          </a:solidFill>
          <a:ln w="25400">
            <a:solidFill>
              <a:srgbClr val="4C4B5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" name="フローチャート: データ 275">
            <a:extLst>
              <a:ext uri="{FF2B5EF4-FFF2-40B4-BE49-F238E27FC236}">
                <a16:creationId xmlns:a16="http://schemas.microsoft.com/office/drawing/2014/main" id="{BC02E1AC-72A0-4C63-92F5-8004FF6097B6}"/>
              </a:ext>
            </a:extLst>
          </p:cNvPr>
          <p:cNvSpPr/>
          <p:nvPr/>
        </p:nvSpPr>
        <p:spPr>
          <a:xfrm rot="20425109" flipH="1">
            <a:off x="1432360" y="6564097"/>
            <a:ext cx="339793" cy="103544"/>
          </a:xfrm>
          <a:prstGeom prst="flowChartInputOutput">
            <a:avLst/>
          </a:prstGeom>
          <a:solidFill>
            <a:srgbClr val="4C4B53"/>
          </a:solidFill>
          <a:ln w="25400">
            <a:solidFill>
              <a:srgbClr val="4C4B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直角三角形 276">
            <a:extLst>
              <a:ext uri="{FF2B5EF4-FFF2-40B4-BE49-F238E27FC236}">
                <a16:creationId xmlns:a16="http://schemas.microsoft.com/office/drawing/2014/main" id="{0D4A62A0-EAB4-444A-BFA4-A6CE80B20CB4}"/>
              </a:ext>
            </a:extLst>
          </p:cNvPr>
          <p:cNvSpPr/>
          <p:nvPr/>
        </p:nvSpPr>
        <p:spPr>
          <a:xfrm flipH="1">
            <a:off x="1655495" y="6440783"/>
            <a:ext cx="134738" cy="146552"/>
          </a:xfrm>
          <a:prstGeom prst="rtTriangle">
            <a:avLst/>
          </a:prstGeom>
          <a:solidFill>
            <a:srgbClr val="4C4B53"/>
          </a:solidFill>
          <a:ln w="25400">
            <a:solidFill>
              <a:srgbClr val="4C4B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8" name="直角三角形 277">
            <a:extLst>
              <a:ext uri="{FF2B5EF4-FFF2-40B4-BE49-F238E27FC236}">
                <a16:creationId xmlns:a16="http://schemas.microsoft.com/office/drawing/2014/main" id="{1654BF04-0128-4300-8928-9B92A50DD563}"/>
              </a:ext>
            </a:extLst>
          </p:cNvPr>
          <p:cNvSpPr/>
          <p:nvPr/>
        </p:nvSpPr>
        <p:spPr>
          <a:xfrm>
            <a:off x="1373742" y="6618621"/>
            <a:ext cx="121705" cy="83875"/>
          </a:xfrm>
          <a:prstGeom prst="rtTriangle">
            <a:avLst/>
          </a:prstGeom>
          <a:solidFill>
            <a:srgbClr val="4C4B53"/>
          </a:solidFill>
          <a:ln w="25400">
            <a:solidFill>
              <a:srgbClr val="4C4B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9" name="正方形/長方形 278">
            <a:extLst>
              <a:ext uri="{FF2B5EF4-FFF2-40B4-BE49-F238E27FC236}">
                <a16:creationId xmlns:a16="http://schemas.microsoft.com/office/drawing/2014/main" id="{83F7A644-12B2-49E3-BB53-50CD73A8ADEC}"/>
              </a:ext>
            </a:extLst>
          </p:cNvPr>
          <p:cNvSpPr/>
          <p:nvPr/>
        </p:nvSpPr>
        <p:spPr>
          <a:xfrm flipH="1">
            <a:off x="1238512" y="6587335"/>
            <a:ext cx="135230" cy="134253"/>
          </a:xfrm>
          <a:prstGeom prst="rect">
            <a:avLst/>
          </a:prstGeom>
          <a:solidFill>
            <a:srgbClr val="4C4B53"/>
          </a:solidFill>
          <a:ln w="25400">
            <a:solidFill>
              <a:srgbClr val="4C4B5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3" name="直線コネクタ 272">
            <a:extLst>
              <a:ext uri="{FF2B5EF4-FFF2-40B4-BE49-F238E27FC236}">
                <a16:creationId xmlns:a16="http://schemas.microsoft.com/office/drawing/2014/main" id="{331E2150-C5F2-4011-9F2C-5B1C84AADF0B}"/>
              </a:ext>
            </a:extLst>
          </p:cNvPr>
          <p:cNvCxnSpPr>
            <a:cxnSpLocks/>
          </p:cNvCxnSpPr>
          <p:nvPr/>
        </p:nvCxnSpPr>
        <p:spPr>
          <a:xfrm flipH="1">
            <a:off x="1789364" y="6431833"/>
            <a:ext cx="0" cy="141334"/>
          </a:xfrm>
          <a:prstGeom prst="line">
            <a:avLst/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直線コネクタ 273">
            <a:extLst>
              <a:ext uri="{FF2B5EF4-FFF2-40B4-BE49-F238E27FC236}">
                <a16:creationId xmlns:a16="http://schemas.microsoft.com/office/drawing/2014/main" id="{EB662482-F489-4055-815E-28360899ED88}"/>
              </a:ext>
            </a:extLst>
          </p:cNvPr>
          <p:cNvCxnSpPr>
            <a:cxnSpLocks/>
          </p:cNvCxnSpPr>
          <p:nvPr/>
        </p:nvCxnSpPr>
        <p:spPr>
          <a:xfrm flipH="1">
            <a:off x="1229385" y="6578657"/>
            <a:ext cx="0" cy="134253"/>
          </a:xfrm>
          <a:prstGeom prst="line">
            <a:avLst/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7" name="円弧 266">
            <a:extLst>
              <a:ext uri="{FF2B5EF4-FFF2-40B4-BE49-F238E27FC236}">
                <a16:creationId xmlns:a16="http://schemas.microsoft.com/office/drawing/2014/main" id="{2E281EF7-E73F-407C-B9B4-3DCF08D879EF}"/>
              </a:ext>
            </a:extLst>
          </p:cNvPr>
          <p:cNvSpPr/>
          <p:nvPr/>
        </p:nvSpPr>
        <p:spPr>
          <a:xfrm rot="19939419" flipH="1" flipV="1">
            <a:off x="748905" y="5605106"/>
            <a:ext cx="1578443" cy="1072944"/>
          </a:xfrm>
          <a:prstGeom prst="arc">
            <a:avLst>
              <a:gd name="adj1" fmla="val 16200000"/>
              <a:gd name="adj2" fmla="val 19373492"/>
            </a:avLst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円弧 267">
            <a:extLst>
              <a:ext uri="{FF2B5EF4-FFF2-40B4-BE49-F238E27FC236}">
                <a16:creationId xmlns:a16="http://schemas.microsoft.com/office/drawing/2014/main" id="{DD95650F-C745-47D9-8CBD-0BA655ABCCF1}"/>
              </a:ext>
            </a:extLst>
          </p:cNvPr>
          <p:cNvSpPr/>
          <p:nvPr/>
        </p:nvSpPr>
        <p:spPr>
          <a:xfrm rot="19939419" flipH="1" flipV="1">
            <a:off x="743494" y="5455147"/>
            <a:ext cx="1578443" cy="1072944"/>
          </a:xfrm>
          <a:prstGeom prst="arc">
            <a:avLst>
              <a:gd name="adj1" fmla="val 16200000"/>
              <a:gd name="adj2" fmla="val 19373492"/>
            </a:avLst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四角形: 角を丸くする 262">
            <a:extLst>
              <a:ext uri="{FF2B5EF4-FFF2-40B4-BE49-F238E27FC236}">
                <a16:creationId xmlns:a16="http://schemas.microsoft.com/office/drawing/2014/main" id="{50585368-D2B3-44C1-8F04-7CB0DADACC94}"/>
              </a:ext>
            </a:extLst>
          </p:cNvPr>
          <p:cNvSpPr/>
          <p:nvPr/>
        </p:nvSpPr>
        <p:spPr>
          <a:xfrm rot="21280732">
            <a:off x="2520101" y="5818919"/>
            <a:ext cx="197277" cy="655320"/>
          </a:xfrm>
          <a:prstGeom prst="roundRect">
            <a:avLst/>
          </a:prstGeom>
          <a:solidFill>
            <a:srgbClr val="FDEADA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台形 241">
            <a:extLst>
              <a:ext uri="{FF2B5EF4-FFF2-40B4-BE49-F238E27FC236}">
                <a16:creationId xmlns:a16="http://schemas.microsoft.com/office/drawing/2014/main" id="{BFBA40E3-F0AA-465E-A4EB-B9D729EDA2AD}"/>
              </a:ext>
            </a:extLst>
          </p:cNvPr>
          <p:cNvSpPr/>
          <p:nvPr/>
        </p:nvSpPr>
        <p:spPr>
          <a:xfrm>
            <a:off x="1280152" y="4620765"/>
            <a:ext cx="1663700" cy="1092200"/>
          </a:xfrm>
          <a:prstGeom prst="trapezoid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楕円 242">
            <a:extLst>
              <a:ext uri="{FF2B5EF4-FFF2-40B4-BE49-F238E27FC236}">
                <a16:creationId xmlns:a16="http://schemas.microsoft.com/office/drawing/2014/main" id="{C0B13A62-5D43-4995-858F-FC503B0D09BF}"/>
              </a:ext>
            </a:extLst>
          </p:cNvPr>
          <p:cNvSpPr/>
          <p:nvPr/>
        </p:nvSpPr>
        <p:spPr>
          <a:xfrm>
            <a:off x="1320792" y="4809349"/>
            <a:ext cx="1623060" cy="1092200"/>
          </a:xfrm>
          <a:prstGeom prst="ellips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直角三角形 243">
            <a:extLst>
              <a:ext uri="{FF2B5EF4-FFF2-40B4-BE49-F238E27FC236}">
                <a16:creationId xmlns:a16="http://schemas.microsoft.com/office/drawing/2014/main" id="{4C838E06-9D38-4473-B441-F3AD6673384A}"/>
              </a:ext>
            </a:extLst>
          </p:cNvPr>
          <p:cNvSpPr/>
          <p:nvPr/>
        </p:nvSpPr>
        <p:spPr>
          <a:xfrm>
            <a:off x="2705728" y="4662508"/>
            <a:ext cx="424470" cy="1050457"/>
          </a:xfrm>
          <a:prstGeom prst="rtTriangl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直角三角形 244">
            <a:extLst>
              <a:ext uri="{FF2B5EF4-FFF2-40B4-BE49-F238E27FC236}">
                <a16:creationId xmlns:a16="http://schemas.microsoft.com/office/drawing/2014/main" id="{89B215D8-9FB5-4AB7-87AE-2811587D4E46}"/>
              </a:ext>
            </a:extLst>
          </p:cNvPr>
          <p:cNvSpPr/>
          <p:nvPr/>
        </p:nvSpPr>
        <p:spPr>
          <a:xfrm flipH="1">
            <a:off x="1124578" y="4662508"/>
            <a:ext cx="424470" cy="1050457"/>
          </a:xfrm>
          <a:prstGeom prst="rtTriangl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楕円 245">
            <a:extLst>
              <a:ext uri="{FF2B5EF4-FFF2-40B4-BE49-F238E27FC236}">
                <a16:creationId xmlns:a16="http://schemas.microsoft.com/office/drawing/2014/main" id="{82E6A707-13D7-4E16-87C8-742B7FF3E63E}"/>
              </a:ext>
            </a:extLst>
          </p:cNvPr>
          <p:cNvSpPr/>
          <p:nvPr/>
        </p:nvSpPr>
        <p:spPr>
          <a:xfrm rot="20480296">
            <a:off x="2416450" y="5496311"/>
            <a:ext cx="641350" cy="317500"/>
          </a:xfrm>
          <a:prstGeom prst="ellips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楕円 246">
            <a:extLst>
              <a:ext uri="{FF2B5EF4-FFF2-40B4-BE49-F238E27FC236}">
                <a16:creationId xmlns:a16="http://schemas.microsoft.com/office/drawing/2014/main" id="{471A18C2-F28B-45A5-B98E-9CB63489F4BD}"/>
              </a:ext>
            </a:extLst>
          </p:cNvPr>
          <p:cNvSpPr/>
          <p:nvPr/>
        </p:nvSpPr>
        <p:spPr>
          <a:xfrm rot="1119704" flipH="1">
            <a:off x="1166203" y="5506312"/>
            <a:ext cx="641350" cy="317500"/>
          </a:xfrm>
          <a:prstGeom prst="ellips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円弧 239">
            <a:extLst>
              <a:ext uri="{FF2B5EF4-FFF2-40B4-BE49-F238E27FC236}">
                <a16:creationId xmlns:a16="http://schemas.microsoft.com/office/drawing/2014/main" id="{E2F51E31-08ED-4157-B677-C7E4275E6607}"/>
              </a:ext>
            </a:extLst>
          </p:cNvPr>
          <p:cNvSpPr/>
          <p:nvPr/>
        </p:nvSpPr>
        <p:spPr>
          <a:xfrm rot="21111668">
            <a:off x="1230283" y="4539011"/>
            <a:ext cx="1901240" cy="2473960"/>
          </a:xfrm>
          <a:prstGeom prst="arc">
            <a:avLst>
              <a:gd name="adj1" fmla="val 17716669"/>
              <a:gd name="adj2" fmla="val 123566"/>
            </a:avLst>
          </a:prstGeom>
          <a:ln w="104775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1" name="円弧 240">
            <a:extLst>
              <a:ext uri="{FF2B5EF4-FFF2-40B4-BE49-F238E27FC236}">
                <a16:creationId xmlns:a16="http://schemas.microsoft.com/office/drawing/2014/main" id="{82277E04-CB11-4C64-BF5C-80DBD46F8C1B}"/>
              </a:ext>
            </a:extLst>
          </p:cNvPr>
          <p:cNvSpPr/>
          <p:nvPr/>
        </p:nvSpPr>
        <p:spPr>
          <a:xfrm rot="488332" flipH="1">
            <a:off x="1137614" y="4539011"/>
            <a:ext cx="1901240" cy="2473960"/>
          </a:xfrm>
          <a:prstGeom prst="arc">
            <a:avLst>
              <a:gd name="adj1" fmla="val 17716669"/>
              <a:gd name="adj2" fmla="val 123566"/>
            </a:avLst>
          </a:prstGeom>
          <a:ln w="104775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円弧 236">
            <a:extLst>
              <a:ext uri="{FF2B5EF4-FFF2-40B4-BE49-F238E27FC236}">
                <a16:creationId xmlns:a16="http://schemas.microsoft.com/office/drawing/2014/main" id="{227B1FE3-1D38-4DAF-B9CF-8705D12EF9C2}"/>
              </a:ext>
            </a:extLst>
          </p:cNvPr>
          <p:cNvSpPr/>
          <p:nvPr/>
        </p:nvSpPr>
        <p:spPr>
          <a:xfrm rot="7164530">
            <a:off x="598428" y="3211788"/>
            <a:ext cx="1901240" cy="3098095"/>
          </a:xfrm>
          <a:prstGeom prst="arc">
            <a:avLst>
              <a:gd name="adj1" fmla="val 18278468"/>
              <a:gd name="adj2" fmla="val 21050516"/>
            </a:avLst>
          </a:prstGeom>
          <a:ln w="177800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8" name="円弧 237">
            <a:extLst>
              <a:ext uri="{FF2B5EF4-FFF2-40B4-BE49-F238E27FC236}">
                <a16:creationId xmlns:a16="http://schemas.microsoft.com/office/drawing/2014/main" id="{311CB78B-1FFE-4924-8F0A-26FD9C4117FB}"/>
              </a:ext>
            </a:extLst>
          </p:cNvPr>
          <p:cNvSpPr/>
          <p:nvPr/>
        </p:nvSpPr>
        <p:spPr>
          <a:xfrm rot="14435470" flipH="1">
            <a:off x="1786505" y="3211788"/>
            <a:ext cx="1901240" cy="3098095"/>
          </a:xfrm>
          <a:prstGeom prst="arc">
            <a:avLst>
              <a:gd name="adj1" fmla="val 18278468"/>
              <a:gd name="adj2" fmla="val 21050516"/>
            </a:avLst>
          </a:prstGeom>
          <a:ln w="177800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3" name="正方形/長方形 232">
            <a:extLst>
              <a:ext uri="{FF2B5EF4-FFF2-40B4-BE49-F238E27FC236}">
                <a16:creationId xmlns:a16="http://schemas.microsoft.com/office/drawing/2014/main" id="{EF187D75-1CAC-452B-8C43-E9CA6800B9CB}"/>
              </a:ext>
            </a:extLst>
          </p:cNvPr>
          <p:cNvSpPr/>
          <p:nvPr/>
        </p:nvSpPr>
        <p:spPr>
          <a:xfrm>
            <a:off x="1941386" y="2736576"/>
            <a:ext cx="354900" cy="360119"/>
          </a:xfrm>
          <a:prstGeom prst="rect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台形 233">
            <a:extLst>
              <a:ext uri="{FF2B5EF4-FFF2-40B4-BE49-F238E27FC236}">
                <a16:creationId xmlns:a16="http://schemas.microsoft.com/office/drawing/2014/main" id="{7D4C183B-8016-451E-BA5D-669D6B5AEF42}"/>
              </a:ext>
            </a:extLst>
          </p:cNvPr>
          <p:cNvSpPr/>
          <p:nvPr/>
        </p:nvSpPr>
        <p:spPr>
          <a:xfrm rot="10800000">
            <a:off x="1881248" y="2855472"/>
            <a:ext cx="496184" cy="182504"/>
          </a:xfrm>
          <a:prstGeom prst="trapezoid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台形 64">
            <a:extLst>
              <a:ext uri="{FF2B5EF4-FFF2-40B4-BE49-F238E27FC236}">
                <a16:creationId xmlns:a16="http://schemas.microsoft.com/office/drawing/2014/main" id="{81AF6C51-21C0-4CFD-BEEC-5162FB9B8BAD}"/>
              </a:ext>
            </a:extLst>
          </p:cNvPr>
          <p:cNvSpPr/>
          <p:nvPr/>
        </p:nvSpPr>
        <p:spPr>
          <a:xfrm>
            <a:off x="1535422" y="2994531"/>
            <a:ext cx="1165225" cy="1651000"/>
          </a:xfrm>
          <a:custGeom>
            <a:avLst/>
            <a:gdLst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65225 w 1165225"/>
              <a:gd name="connsiteY3" fmla="*/ 1651000 h 1651000"/>
              <a:gd name="connsiteX4" fmla="*/ 0 w 1165225"/>
              <a:gd name="connsiteY4" fmla="*/ 1651000 h 1651000"/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30300 w 1165225"/>
              <a:gd name="connsiteY3" fmla="*/ 812799 h 1651000"/>
              <a:gd name="connsiteX4" fmla="*/ 1165225 w 1165225"/>
              <a:gd name="connsiteY4" fmla="*/ 1651000 h 1651000"/>
              <a:gd name="connsiteX5" fmla="*/ 0 w 1165225"/>
              <a:gd name="connsiteY5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225" h="1651000">
                <a:moveTo>
                  <a:pt x="0" y="1651000"/>
                </a:moveTo>
                <a:lnTo>
                  <a:pt x="69855" y="0"/>
                </a:lnTo>
                <a:lnTo>
                  <a:pt x="1095370" y="0"/>
                </a:lnTo>
                <a:lnTo>
                  <a:pt x="1130300" y="812799"/>
                </a:lnTo>
                <a:lnTo>
                  <a:pt x="1165225" y="1651000"/>
                </a:lnTo>
                <a:lnTo>
                  <a:pt x="0" y="16510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楕円 65">
            <a:extLst>
              <a:ext uri="{FF2B5EF4-FFF2-40B4-BE49-F238E27FC236}">
                <a16:creationId xmlns:a16="http://schemas.microsoft.com/office/drawing/2014/main" id="{F27848FD-01C8-4911-9982-869683B91A93}"/>
              </a:ext>
            </a:extLst>
          </p:cNvPr>
          <p:cNvSpPr/>
          <p:nvPr/>
        </p:nvSpPr>
        <p:spPr>
          <a:xfrm flipH="1">
            <a:off x="1549639" y="2994531"/>
            <a:ext cx="215765" cy="1651000"/>
          </a:xfrm>
          <a:custGeom>
            <a:avLst/>
            <a:gdLst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0 w 431530"/>
              <a:gd name="connsiteY4" fmla="*/ 82550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91440 w 431530"/>
              <a:gd name="connsiteY4" fmla="*/ 91694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0" fmla="*/ 0 w 215765"/>
              <a:gd name="connsiteY0" fmla="*/ 0 h 1651000"/>
              <a:gd name="connsiteX1" fmla="*/ 215765 w 215765"/>
              <a:gd name="connsiteY1" fmla="*/ 825500 h 1651000"/>
              <a:gd name="connsiteX2" fmla="*/ 0 w 215765"/>
              <a:gd name="connsiteY2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765" h="1651000">
                <a:moveTo>
                  <a:pt x="0" y="0"/>
                </a:moveTo>
                <a:cubicBezTo>
                  <a:pt x="119164" y="0"/>
                  <a:pt x="215765" y="369589"/>
                  <a:pt x="215765" y="825500"/>
                </a:cubicBezTo>
                <a:cubicBezTo>
                  <a:pt x="215765" y="1281411"/>
                  <a:pt x="119164" y="1651000"/>
                  <a:pt x="0" y="1651000"/>
                </a:cubicBezTo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楕円 65">
            <a:extLst>
              <a:ext uri="{FF2B5EF4-FFF2-40B4-BE49-F238E27FC236}">
                <a16:creationId xmlns:a16="http://schemas.microsoft.com/office/drawing/2014/main" id="{422C4F79-F1E2-4BE0-A476-4B72397AB26F}"/>
              </a:ext>
            </a:extLst>
          </p:cNvPr>
          <p:cNvSpPr/>
          <p:nvPr/>
        </p:nvSpPr>
        <p:spPr>
          <a:xfrm>
            <a:off x="2470661" y="2994531"/>
            <a:ext cx="215765" cy="1651000"/>
          </a:xfrm>
          <a:custGeom>
            <a:avLst/>
            <a:gdLst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0 w 431530"/>
              <a:gd name="connsiteY4" fmla="*/ 82550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91440 w 431530"/>
              <a:gd name="connsiteY4" fmla="*/ 91694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0" fmla="*/ 0 w 215765"/>
              <a:gd name="connsiteY0" fmla="*/ 0 h 1651000"/>
              <a:gd name="connsiteX1" fmla="*/ 215765 w 215765"/>
              <a:gd name="connsiteY1" fmla="*/ 825500 h 1651000"/>
              <a:gd name="connsiteX2" fmla="*/ 0 w 215765"/>
              <a:gd name="connsiteY2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765" h="1651000">
                <a:moveTo>
                  <a:pt x="0" y="0"/>
                </a:moveTo>
                <a:cubicBezTo>
                  <a:pt x="119164" y="0"/>
                  <a:pt x="215765" y="369589"/>
                  <a:pt x="215765" y="825500"/>
                </a:cubicBezTo>
                <a:cubicBezTo>
                  <a:pt x="215765" y="1281411"/>
                  <a:pt x="119164" y="1651000"/>
                  <a:pt x="0" y="1651000"/>
                </a:cubicBezTo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楕円 227">
            <a:extLst>
              <a:ext uri="{FF2B5EF4-FFF2-40B4-BE49-F238E27FC236}">
                <a16:creationId xmlns:a16="http://schemas.microsoft.com/office/drawing/2014/main" id="{3CA4EDEE-981B-43D9-B399-EC756B032E36}"/>
              </a:ext>
            </a:extLst>
          </p:cNvPr>
          <p:cNvSpPr/>
          <p:nvPr/>
        </p:nvSpPr>
        <p:spPr>
          <a:xfrm rot="19953313">
            <a:off x="1805549" y="2963933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楕円 228">
            <a:extLst>
              <a:ext uri="{FF2B5EF4-FFF2-40B4-BE49-F238E27FC236}">
                <a16:creationId xmlns:a16="http://schemas.microsoft.com/office/drawing/2014/main" id="{B0F2BA32-DFDD-4D19-9AAA-74614C6685CF}"/>
              </a:ext>
            </a:extLst>
          </p:cNvPr>
          <p:cNvSpPr/>
          <p:nvPr/>
        </p:nvSpPr>
        <p:spPr>
          <a:xfrm rot="1646687" flipH="1">
            <a:off x="2051771" y="2963932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二等辺三角形 225">
            <a:extLst>
              <a:ext uri="{FF2B5EF4-FFF2-40B4-BE49-F238E27FC236}">
                <a16:creationId xmlns:a16="http://schemas.microsoft.com/office/drawing/2014/main" id="{37A891B5-6D10-4998-9040-E0E9794023BD}"/>
              </a:ext>
            </a:extLst>
          </p:cNvPr>
          <p:cNvSpPr/>
          <p:nvPr/>
        </p:nvSpPr>
        <p:spPr>
          <a:xfrm rot="20649556">
            <a:off x="2122239" y="3472584"/>
            <a:ext cx="200012" cy="294640"/>
          </a:xfrm>
          <a:prstGeom prst="triangle">
            <a:avLst/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二等辺三角形 226">
            <a:extLst>
              <a:ext uri="{FF2B5EF4-FFF2-40B4-BE49-F238E27FC236}">
                <a16:creationId xmlns:a16="http://schemas.microsoft.com/office/drawing/2014/main" id="{A738AEF5-64EF-4643-B148-A3A0993D32BA}"/>
              </a:ext>
            </a:extLst>
          </p:cNvPr>
          <p:cNvSpPr/>
          <p:nvPr/>
        </p:nvSpPr>
        <p:spPr>
          <a:xfrm rot="10004269">
            <a:off x="2184066" y="3753019"/>
            <a:ext cx="197504" cy="193890"/>
          </a:xfrm>
          <a:prstGeom prst="triangle">
            <a:avLst>
              <a:gd name="adj" fmla="val 59990"/>
            </a:avLst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二等辺三角形 223">
            <a:extLst>
              <a:ext uri="{FF2B5EF4-FFF2-40B4-BE49-F238E27FC236}">
                <a16:creationId xmlns:a16="http://schemas.microsoft.com/office/drawing/2014/main" id="{532C762D-530B-4B29-908D-1A572A886B3B}"/>
              </a:ext>
            </a:extLst>
          </p:cNvPr>
          <p:cNvSpPr/>
          <p:nvPr/>
        </p:nvSpPr>
        <p:spPr>
          <a:xfrm rot="950444" flipH="1">
            <a:off x="1921351" y="3472584"/>
            <a:ext cx="200012" cy="294640"/>
          </a:xfrm>
          <a:prstGeom prst="triangle">
            <a:avLst/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二等辺三角形 224">
            <a:extLst>
              <a:ext uri="{FF2B5EF4-FFF2-40B4-BE49-F238E27FC236}">
                <a16:creationId xmlns:a16="http://schemas.microsoft.com/office/drawing/2014/main" id="{3D022183-5E3D-4DB1-94FC-C51D2558FCBF}"/>
              </a:ext>
            </a:extLst>
          </p:cNvPr>
          <p:cNvSpPr/>
          <p:nvPr/>
        </p:nvSpPr>
        <p:spPr>
          <a:xfrm rot="11595731" flipH="1">
            <a:off x="1862032" y="3753019"/>
            <a:ext cx="197504" cy="193890"/>
          </a:xfrm>
          <a:prstGeom prst="triangle">
            <a:avLst>
              <a:gd name="adj" fmla="val 59990"/>
            </a:avLst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四角形: 角を丸くする 196">
            <a:extLst>
              <a:ext uri="{FF2B5EF4-FFF2-40B4-BE49-F238E27FC236}">
                <a16:creationId xmlns:a16="http://schemas.microsoft.com/office/drawing/2014/main" id="{B5F98499-5A00-4522-9B8A-CD9B984C900F}"/>
              </a:ext>
            </a:extLst>
          </p:cNvPr>
          <p:cNvSpPr/>
          <p:nvPr/>
        </p:nvSpPr>
        <p:spPr>
          <a:xfrm>
            <a:off x="2041255" y="3425431"/>
            <a:ext cx="175637" cy="146050"/>
          </a:xfrm>
          <a:prstGeom prst="roundRect">
            <a:avLst/>
          </a:prstGeom>
          <a:solidFill>
            <a:srgbClr val="4A92E2"/>
          </a:solidFill>
          <a:ln w="25400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正方形/長方形 197">
            <a:extLst>
              <a:ext uri="{FF2B5EF4-FFF2-40B4-BE49-F238E27FC236}">
                <a16:creationId xmlns:a16="http://schemas.microsoft.com/office/drawing/2014/main" id="{33D667E3-96A6-478A-B097-3DD64624D7AE}"/>
              </a:ext>
            </a:extLst>
          </p:cNvPr>
          <p:cNvSpPr/>
          <p:nvPr/>
        </p:nvSpPr>
        <p:spPr>
          <a:xfrm>
            <a:off x="1765333" y="2974451"/>
            <a:ext cx="714651" cy="194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正方形/長方形 198">
            <a:extLst>
              <a:ext uri="{FF2B5EF4-FFF2-40B4-BE49-F238E27FC236}">
                <a16:creationId xmlns:a16="http://schemas.microsoft.com/office/drawing/2014/main" id="{1798CA08-B283-4777-9EB5-E5443D2D3D4B}"/>
              </a:ext>
            </a:extLst>
          </p:cNvPr>
          <p:cNvSpPr/>
          <p:nvPr/>
        </p:nvSpPr>
        <p:spPr>
          <a:xfrm rot="5400000">
            <a:off x="1936607" y="3116992"/>
            <a:ext cx="363528" cy="205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二等辺三角形 215">
            <a:extLst>
              <a:ext uri="{FF2B5EF4-FFF2-40B4-BE49-F238E27FC236}">
                <a16:creationId xmlns:a16="http://schemas.microsoft.com/office/drawing/2014/main" id="{0EB15770-E9D4-4494-A97C-133C948EF4CE}"/>
              </a:ext>
            </a:extLst>
          </p:cNvPr>
          <p:cNvSpPr/>
          <p:nvPr/>
        </p:nvSpPr>
        <p:spPr>
          <a:xfrm rot="12724613">
            <a:off x="2179037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二等辺三角形 216">
            <a:extLst>
              <a:ext uri="{FF2B5EF4-FFF2-40B4-BE49-F238E27FC236}">
                <a16:creationId xmlns:a16="http://schemas.microsoft.com/office/drawing/2014/main" id="{D66E257A-F90C-4F09-84FD-73D9C6E4B74D}"/>
              </a:ext>
            </a:extLst>
          </p:cNvPr>
          <p:cNvSpPr/>
          <p:nvPr/>
        </p:nvSpPr>
        <p:spPr>
          <a:xfrm rot="12724613">
            <a:off x="2147208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正方形/長方形 35">
            <a:extLst>
              <a:ext uri="{FF2B5EF4-FFF2-40B4-BE49-F238E27FC236}">
                <a16:creationId xmlns:a16="http://schemas.microsoft.com/office/drawing/2014/main" id="{C21B938A-ED87-4A85-AC9F-7FEA06FF999D}"/>
              </a:ext>
            </a:extLst>
          </p:cNvPr>
          <p:cNvSpPr/>
          <p:nvPr/>
        </p:nvSpPr>
        <p:spPr>
          <a:xfrm rot="1800000">
            <a:off x="2307757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楕円 36">
            <a:extLst>
              <a:ext uri="{FF2B5EF4-FFF2-40B4-BE49-F238E27FC236}">
                <a16:creationId xmlns:a16="http://schemas.microsoft.com/office/drawing/2014/main" id="{D9FFF895-4684-43B9-83F7-B8687C4166F9}"/>
              </a:ext>
            </a:extLst>
          </p:cNvPr>
          <p:cNvSpPr/>
          <p:nvPr/>
        </p:nvSpPr>
        <p:spPr>
          <a:xfrm rot="1427996">
            <a:off x="225556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楕円 47">
            <a:extLst>
              <a:ext uri="{FF2B5EF4-FFF2-40B4-BE49-F238E27FC236}">
                <a16:creationId xmlns:a16="http://schemas.microsoft.com/office/drawing/2014/main" id="{58580C15-5E3E-4032-AE24-70B4E9965238}"/>
              </a:ext>
            </a:extLst>
          </p:cNvPr>
          <p:cNvSpPr/>
          <p:nvPr/>
        </p:nvSpPr>
        <p:spPr>
          <a:xfrm rot="1031150" flipH="1">
            <a:off x="2236099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1" name="楕円 47">
            <a:extLst>
              <a:ext uri="{FF2B5EF4-FFF2-40B4-BE49-F238E27FC236}">
                <a16:creationId xmlns:a16="http://schemas.microsoft.com/office/drawing/2014/main" id="{76FAA03E-BF07-40C6-A462-350DC5E9E2CF}"/>
              </a:ext>
            </a:extLst>
          </p:cNvPr>
          <p:cNvSpPr/>
          <p:nvPr/>
        </p:nvSpPr>
        <p:spPr>
          <a:xfrm rot="2614894">
            <a:off x="234909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2" name="楕円 47">
            <a:extLst>
              <a:ext uri="{FF2B5EF4-FFF2-40B4-BE49-F238E27FC236}">
                <a16:creationId xmlns:a16="http://schemas.microsoft.com/office/drawing/2014/main" id="{3D9F6B69-0DBC-4D3C-920B-BB7DDA6E8DFB}"/>
              </a:ext>
            </a:extLst>
          </p:cNvPr>
          <p:cNvSpPr/>
          <p:nvPr/>
        </p:nvSpPr>
        <p:spPr>
          <a:xfrm rot="2614894">
            <a:off x="2376650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3" name="楕円 51">
            <a:extLst>
              <a:ext uri="{FF2B5EF4-FFF2-40B4-BE49-F238E27FC236}">
                <a16:creationId xmlns:a16="http://schemas.microsoft.com/office/drawing/2014/main" id="{75E44929-C8A2-42FB-9FAE-228F0B6F97D1}"/>
              </a:ext>
            </a:extLst>
          </p:cNvPr>
          <p:cNvSpPr/>
          <p:nvPr/>
        </p:nvSpPr>
        <p:spPr>
          <a:xfrm rot="1555475">
            <a:off x="2303165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二等辺三角形 207">
            <a:extLst>
              <a:ext uri="{FF2B5EF4-FFF2-40B4-BE49-F238E27FC236}">
                <a16:creationId xmlns:a16="http://schemas.microsoft.com/office/drawing/2014/main" id="{AA8BAFAD-BC0B-4F8A-A6D4-F65E5C648C2C}"/>
              </a:ext>
            </a:extLst>
          </p:cNvPr>
          <p:cNvSpPr/>
          <p:nvPr/>
        </p:nvSpPr>
        <p:spPr>
          <a:xfrm rot="8875387" flipH="1">
            <a:off x="1865944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二等辺三角形 208">
            <a:extLst>
              <a:ext uri="{FF2B5EF4-FFF2-40B4-BE49-F238E27FC236}">
                <a16:creationId xmlns:a16="http://schemas.microsoft.com/office/drawing/2014/main" id="{81762DB6-C75C-4990-AF36-3B54C9C48D3E}"/>
              </a:ext>
            </a:extLst>
          </p:cNvPr>
          <p:cNvSpPr/>
          <p:nvPr/>
        </p:nvSpPr>
        <p:spPr>
          <a:xfrm rot="8875387" flipH="1">
            <a:off x="1897773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正方形/長方形 35">
            <a:extLst>
              <a:ext uri="{FF2B5EF4-FFF2-40B4-BE49-F238E27FC236}">
                <a16:creationId xmlns:a16="http://schemas.microsoft.com/office/drawing/2014/main" id="{15087EF0-19BA-4E92-BE80-6BAEA8C1F6EC}"/>
              </a:ext>
            </a:extLst>
          </p:cNvPr>
          <p:cNvSpPr/>
          <p:nvPr/>
        </p:nvSpPr>
        <p:spPr>
          <a:xfrm rot="19800000" flipH="1">
            <a:off x="1741293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楕円 36">
            <a:extLst>
              <a:ext uri="{FF2B5EF4-FFF2-40B4-BE49-F238E27FC236}">
                <a16:creationId xmlns:a16="http://schemas.microsoft.com/office/drawing/2014/main" id="{BE34F33A-BC5C-4B1A-8FE4-7654031A0D22}"/>
              </a:ext>
            </a:extLst>
          </p:cNvPr>
          <p:cNvSpPr/>
          <p:nvPr/>
        </p:nvSpPr>
        <p:spPr>
          <a:xfrm rot="20172004" flipH="1">
            <a:off x="180042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楕円 47">
            <a:extLst>
              <a:ext uri="{FF2B5EF4-FFF2-40B4-BE49-F238E27FC236}">
                <a16:creationId xmlns:a16="http://schemas.microsoft.com/office/drawing/2014/main" id="{F6E01C3B-894C-46DF-85C7-161C9B2F6CF4}"/>
              </a:ext>
            </a:extLst>
          </p:cNvPr>
          <p:cNvSpPr/>
          <p:nvPr/>
        </p:nvSpPr>
        <p:spPr>
          <a:xfrm rot="20568850">
            <a:off x="1894112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3" name="楕円 47">
            <a:extLst>
              <a:ext uri="{FF2B5EF4-FFF2-40B4-BE49-F238E27FC236}">
                <a16:creationId xmlns:a16="http://schemas.microsoft.com/office/drawing/2014/main" id="{58F0149C-0249-48AA-AC5A-D49D793E3062}"/>
              </a:ext>
            </a:extLst>
          </p:cNvPr>
          <p:cNvSpPr/>
          <p:nvPr/>
        </p:nvSpPr>
        <p:spPr>
          <a:xfrm rot="18985106" flipH="1">
            <a:off x="181572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4" name="楕円 47">
            <a:extLst>
              <a:ext uri="{FF2B5EF4-FFF2-40B4-BE49-F238E27FC236}">
                <a16:creationId xmlns:a16="http://schemas.microsoft.com/office/drawing/2014/main" id="{6A1083D5-A4CD-42D5-833E-D98B9B4C8796}"/>
              </a:ext>
            </a:extLst>
          </p:cNvPr>
          <p:cNvSpPr/>
          <p:nvPr/>
        </p:nvSpPr>
        <p:spPr>
          <a:xfrm rot="18985106" flipH="1">
            <a:off x="1801345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5" name="楕円 51">
            <a:extLst>
              <a:ext uri="{FF2B5EF4-FFF2-40B4-BE49-F238E27FC236}">
                <a16:creationId xmlns:a16="http://schemas.microsoft.com/office/drawing/2014/main" id="{F5C41449-F8C7-4B48-BEAE-89ED0329DABC}"/>
              </a:ext>
            </a:extLst>
          </p:cNvPr>
          <p:cNvSpPr/>
          <p:nvPr/>
        </p:nvSpPr>
        <p:spPr>
          <a:xfrm rot="20044525" flipH="1">
            <a:off x="1639668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円弧 205">
            <a:extLst>
              <a:ext uri="{FF2B5EF4-FFF2-40B4-BE49-F238E27FC236}">
                <a16:creationId xmlns:a16="http://schemas.microsoft.com/office/drawing/2014/main" id="{471A7A17-1A08-4D94-B6C7-C1213733F34F}"/>
              </a:ext>
            </a:extLst>
          </p:cNvPr>
          <p:cNvSpPr/>
          <p:nvPr/>
        </p:nvSpPr>
        <p:spPr>
          <a:xfrm rot="5596267">
            <a:off x="1597813" y="2337491"/>
            <a:ext cx="1094725" cy="805585"/>
          </a:xfrm>
          <a:prstGeom prst="arc">
            <a:avLst>
              <a:gd name="adj1" fmla="val 17576158"/>
              <a:gd name="adj2" fmla="val 19696878"/>
            </a:avLst>
          </a:prstGeom>
          <a:ln w="85725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円弧 206">
            <a:extLst>
              <a:ext uri="{FF2B5EF4-FFF2-40B4-BE49-F238E27FC236}">
                <a16:creationId xmlns:a16="http://schemas.microsoft.com/office/drawing/2014/main" id="{4AF65E17-2FA3-458C-804D-BCB0AAFB2F6B}"/>
              </a:ext>
            </a:extLst>
          </p:cNvPr>
          <p:cNvSpPr/>
          <p:nvPr/>
        </p:nvSpPr>
        <p:spPr>
          <a:xfrm rot="6592279">
            <a:off x="1552922" y="2452679"/>
            <a:ext cx="1094725" cy="805585"/>
          </a:xfrm>
          <a:prstGeom prst="arc">
            <a:avLst>
              <a:gd name="adj1" fmla="val 17576158"/>
              <a:gd name="adj2" fmla="val 19747743"/>
            </a:avLst>
          </a:prstGeom>
          <a:ln w="82550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円弧 203">
            <a:extLst>
              <a:ext uri="{FF2B5EF4-FFF2-40B4-BE49-F238E27FC236}">
                <a16:creationId xmlns:a16="http://schemas.microsoft.com/office/drawing/2014/main" id="{80531864-A282-42EC-A85C-D45DF6E4DDC1}"/>
              </a:ext>
            </a:extLst>
          </p:cNvPr>
          <p:cNvSpPr/>
          <p:nvPr/>
        </p:nvSpPr>
        <p:spPr>
          <a:xfrm rot="16003733" flipH="1">
            <a:off x="1537642" y="2339307"/>
            <a:ext cx="1094725" cy="805585"/>
          </a:xfrm>
          <a:prstGeom prst="arc">
            <a:avLst>
              <a:gd name="adj1" fmla="val 17576158"/>
              <a:gd name="adj2" fmla="val 19696878"/>
            </a:avLst>
          </a:prstGeom>
          <a:ln w="85725" cap="rnd">
            <a:solidFill>
              <a:schemeClr val="bg1">
                <a:lumMod val="9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円弧 204">
            <a:extLst>
              <a:ext uri="{FF2B5EF4-FFF2-40B4-BE49-F238E27FC236}">
                <a16:creationId xmlns:a16="http://schemas.microsoft.com/office/drawing/2014/main" id="{79782913-468A-40E3-ABAF-378CDF9E647D}"/>
              </a:ext>
            </a:extLst>
          </p:cNvPr>
          <p:cNvSpPr/>
          <p:nvPr/>
        </p:nvSpPr>
        <p:spPr>
          <a:xfrm rot="15007721" flipH="1">
            <a:off x="1582533" y="2454495"/>
            <a:ext cx="1094725" cy="805585"/>
          </a:xfrm>
          <a:prstGeom prst="arc">
            <a:avLst>
              <a:gd name="adj1" fmla="val 17576158"/>
              <a:gd name="adj2" fmla="val 19747743"/>
            </a:avLst>
          </a:prstGeom>
          <a:ln w="82550" cap="rnd">
            <a:solidFill>
              <a:schemeClr val="bg1">
                <a:lumMod val="9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092791"/>
      </p:ext>
    </p:extLst>
  </p:cSld>
  <p:clrMapOvr>
    <a:masterClrMapping/>
  </p:clrMapOvr>
  <p:transition spd="slow" advClick="0" advTm="1000"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二等辺三角形 167">
            <a:extLst>
              <a:ext uri="{FF2B5EF4-FFF2-40B4-BE49-F238E27FC236}">
                <a16:creationId xmlns:a16="http://schemas.microsoft.com/office/drawing/2014/main" id="{D15C4E9F-8B71-4B96-860F-7F8B7C025271}"/>
              </a:ext>
            </a:extLst>
          </p:cNvPr>
          <p:cNvSpPr/>
          <p:nvPr/>
        </p:nvSpPr>
        <p:spPr>
          <a:xfrm rot="10800000">
            <a:off x="1681469" y="593775"/>
            <a:ext cx="873762" cy="689429"/>
          </a:xfrm>
          <a:prstGeom prst="triangl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弧 168">
            <a:extLst>
              <a:ext uri="{FF2B5EF4-FFF2-40B4-BE49-F238E27FC236}">
                <a16:creationId xmlns:a16="http://schemas.microsoft.com/office/drawing/2014/main" id="{A2552FFB-1BBC-4B5A-9CD8-719DE36E176E}"/>
              </a:ext>
            </a:extLst>
          </p:cNvPr>
          <p:cNvSpPr/>
          <p:nvPr/>
        </p:nvSpPr>
        <p:spPr>
          <a:xfrm rot="201593" flipH="1">
            <a:off x="2507377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二等辺三角形 169">
            <a:extLst>
              <a:ext uri="{FF2B5EF4-FFF2-40B4-BE49-F238E27FC236}">
                <a16:creationId xmlns:a16="http://schemas.microsoft.com/office/drawing/2014/main" id="{CF0A056D-A01A-4B08-ADED-E3F4DB929419}"/>
              </a:ext>
            </a:extLst>
          </p:cNvPr>
          <p:cNvSpPr/>
          <p:nvPr/>
        </p:nvSpPr>
        <p:spPr>
          <a:xfrm rot="10800000">
            <a:off x="2509512" y="593773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弧 170">
            <a:extLst>
              <a:ext uri="{FF2B5EF4-FFF2-40B4-BE49-F238E27FC236}">
                <a16:creationId xmlns:a16="http://schemas.microsoft.com/office/drawing/2014/main" id="{C245CB41-8251-4D7C-8360-220EC54245E9}"/>
              </a:ext>
            </a:extLst>
          </p:cNvPr>
          <p:cNvSpPr/>
          <p:nvPr/>
        </p:nvSpPr>
        <p:spPr>
          <a:xfrm rot="21398407">
            <a:off x="1116726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二等辺三角形 171">
            <a:extLst>
              <a:ext uri="{FF2B5EF4-FFF2-40B4-BE49-F238E27FC236}">
                <a16:creationId xmlns:a16="http://schemas.microsoft.com/office/drawing/2014/main" id="{3B7CC469-FE46-4621-B625-E2329C5E0588}"/>
              </a:ext>
            </a:extLst>
          </p:cNvPr>
          <p:cNvSpPr/>
          <p:nvPr/>
        </p:nvSpPr>
        <p:spPr>
          <a:xfrm rot="10800000" flipH="1">
            <a:off x="1061709" y="593774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二等辺三角形 305">
            <a:extLst>
              <a:ext uri="{FF2B5EF4-FFF2-40B4-BE49-F238E27FC236}">
                <a16:creationId xmlns:a16="http://schemas.microsoft.com/office/drawing/2014/main" id="{6EE690BB-78B0-4A97-BBC7-4A6163513E31}"/>
              </a:ext>
            </a:extLst>
          </p:cNvPr>
          <p:cNvSpPr/>
          <p:nvPr/>
        </p:nvSpPr>
        <p:spPr>
          <a:xfrm rot="10800000">
            <a:off x="3029785" y="796966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二等辺三角形 306">
            <a:extLst>
              <a:ext uri="{FF2B5EF4-FFF2-40B4-BE49-F238E27FC236}">
                <a16:creationId xmlns:a16="http://schemas.microsoft.com/office/drawing/2014/main" id="{43D25E02-CF54-4134-9E01-CB1524780D6E}"/>
              </a:ext>
            </a:extLst>
          </p:cNvPr>
          <p:cNvSpPr/>
          <p:nvPr/>
        </p:nvSpPr>
        <p:spPr>
          <a:xfrm rot="11721489">
            <a:off x="3116703" y="1037128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4" name="二等辺三角形 303">
            <a:extLst>
              <a:ext uri="{FF2B5EF4-FFF2-40B4-BE49-F238E27FC236}">
                <a16:creationId xmlns:a16="http://schemas.microsoft.com/office/drawing/2014/main" id="{CBC2457D-BB5E-404F-B5A5-3695A0D04085}"/>
              </a:ext>
            </a:extLst>
          </p:cNvPr>
          <p:cNvSpPr/>
          <p:nvPr/>
        </p:nvSpPr>
        <p:spPr>
          <a:xfrm rot="10800000" flipH="1">
            <a:off x="933392" y="796965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304">
            <a:extLst>
              <a:ext uri="{FF2B5EF4-FFF2-40B4-BE49-F238E27FC236}">
                <a16:creationId xmlns:a16="http://schemas.microsoft.com/office/drawing/2014/main" id="{CCEC859C-0F1F-4A66-BFA0-FCB744922E67}"/>
              </a:ext>
            </a:extLst>
          </p:cNvPr>
          <p:cNvSpPr/>
          <p:nvPr/>
        </p:nvSpPr>
        <p:spPr>
          <a:xfrm rot="9878511" flipH="1">
            <a:off x="873534" y="1037127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E0EEF024-5033-4ADF-8BA2-D8EE1DDD056B}"/>
              </a:ext>
            </a:extLst>
          </p:cNvPr>
          <p:cNvSpPr/>
          <p:nvPr/>
        </p:nvSpPr>
        <p:spPr>
          <a:xfrm rot="11234124">
            <a:off x="3325207" y="1224467"/>
            <a:ext cx="240168" cy="575202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8" name="円弧 177">
            <a:extLst>
              <a:ext uri="{FF2B5EF4-FFF2-40B4-BE49-F238E27FC236}">
                <a16:creationId xmlns:a16="http://schemas.microsoft.com/office/drawing/2014/main" id="{A55FD608-5DE0-491C-A57F-29C72DF30333}"/>
              </a:ext>
            </a:extLst>
          </p:cNvPr>
          <p:cNvSpPr/>
          <p:nvPr/>
        </p:nvSpPr>
        <p:spPr>
          <a:xfrm rot="945023">
            <a:off x="2237140" y="622381"/>
            <a:ext cx="1197475" cy="100378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円弧 178">
            <a:extLst>
              <a:ext uri="{FF2B5EF4-FFF2-40B4-BE49-F238E27FC236}">
                <a16:creationId xmlns:a16="http://schemas.microsoft.com/office/drawing/2014/main" id="{52299685-5CE9-46AA-A4AC-331564117369}"/>
              </a:ext>
            </a:extLst>
          </p:cNvPr>
          <p:cNvSpPr/>
          <p:nvPr/>
        </p:nvSpPr>
        <p:spPr>
          <a:xfrm rot="895199" flipH="1">
            <a:off x="867709" y="609238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弧 179">
            <a:extLst>
              <a:ext uri="{FF2B5EF4-FFF2-40B4-BE49-F238E27FC236}">
                <a16:creationId xmlns:a16="http://schemas.microsoft.com/office/drawing/2014/main" id="{DDFF96CE-C333-412F-95D2-C0370A055825}"/>
              </a:ext>
            </a:extLst>
          </p:cNvPr>
          <p:cNvSpPr/>
          <p:nvPr/>
        </p:nvSpPr>
        <p:spPr>
          <a:xfrm rot="895199" flipH="1">
            <a:off x="765892" y="752390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57824D7E-A6CE-41AD-9DA5-F623E0A95DB1}"/>
              </a:ext>
            </a:extLst>
          </p:cNvPr>
          <p:cNvSpPr/>
          <p:nvPr/>
        </p:nvSpPr>
        <p:spPr>
          <a:xfrm>
            <a:off x="1000910" y="629039"/>
            <a:ext cx="122252" cy="161459"/>
          </a:xfrm>
          <a:prstGeom prst="ellips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楕円 181">
            <a:extLst>
              <a:ext uri="{FF2B5EF4-FFF2-40B4-BE49-F238E27FC236}">
                <a16:creationId xmlns:a16="http://schemas.microsoft.com/office/drawing/2014/main" id="{33A56AF6-357B-4077-AED5-45552BCF07A2}"/>
              </a:ext>
            </a:extLst>
          </p:cNvPr>
          <p:cNvSpPr/>
          <p:nvPr/>
        </p:nvSpPr>
        <p:spPr>
          <a:xfrm>
            <a:off x="153542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楕円 182">
            <a:extLst>
              <a:ext uri="{FF2B5EF4-FFF2-40B4-BE49-F238E27FC236}">
                <a16:creationId xmlns:a16="http://schemas.microsoft.com/office/drawing/2014/main" id="{90FCC4A4-8A15-419B-BC77-6686039CCD5E}"/>
              </a:ext>
            </a:extLst>
          </p:cNvPr>
          <p:cNvSpPr/>
          <p:nvPr/>
        </p:nvSpPr>
        <p:spPr>
          <a:xfrm>
            <a:off x="245644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楕円 183">
            <a:extLst>
              <a:ext uri="{FF2B5EF4-FFF2-40B4-BE49-F238E27FC236}">
                <a16:creationId xmlns:a16="http://schemas.microsoft.com/office/drawing/2014/main" id="{295C466D-7582-4D33-B150-23F09DBA1ADD}"/>
              </a:ext>
            </a:extLst>
          </p:cNvPr>
          <p:cNvSpPr/>
          <p:nvPr/>
        </p:nvSpPr>
        <p:spPr>
          <a:xfrm rot="20585052">
            <a:off x="1030863" y="2099333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楕円 184">
            <a:extLst>
              <a:ext uri="{FF2B5EF4-FFF2-40B4-BE49-F238E27FC236}">
                <a16:creationId xmlns:a16="http://schemas.microsoft.com/office/drawing/2014/main" id="{76881BB2-E7EE-4F78-8E31-700D2D100D1F}"/>
              </a:ext>
            </a:extLst>
          </p:cNvPr>
          <p:cNvSpPr/>
          <p:nvPr/>
        </p:nvSpPr>
        <p:spPr>
          <a:xfrm rot="1014948" flipH="1">
            <a:off x="3013539" y="2099331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台形 292">
            <a:extLst>
              <a:ext uri="{FF2B5EF4-FFF2-40B4-BE49-F238E27FC236}">
                <a16:creationId xmlns:a16="http://schemas.microsoft.com/office/drawing/2014/main" id="{78287C86-E952-402D-B9D6-52E067B2190F}"/>
              </a:ext>
            </a:extLst>
          </p:cNvPr>
          <p:cNvSpPr/>
          <p:nvPr/>
        </p:nvSpPr>
        <p:spPr>
          <a:xfrm rot="7858654" flipH="1">
            <a:off x="972892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台形 293">
            <a:extLst>
              <a:ext uri="{FF2B5EF4-FFF2-40B4-BE49-F238E27FC236}">
                <a16:creationId xmlns:a16="http://schemas.microsoft.com/office/drawing/2014/main" id="{100B0961-2A6C-4619-B44A-95A852B546A7}"/>
              </a:ext>
            </a:extLst>
          </p:cNvPr>
          <p:cNvSpPr/>
          <p:nvPr/>
        </p:nvSpPr>
        <p:spPr>
          <a:xfrm rot="3769921" flipH="1">
            <a:off x="922204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楕円 294">
            <a:extLst>
              <a:ext uri="{FF2B5EF4-FFF2-40B4-BE49-F238E27FC236}">
                <a16:creationId xmlns:a16="http://schemas.microsoft.com/office/drawing/2014/main" id="{5B0D0775-4FBF-44F2-B6DF-4B7903F786F4}"/>
              </a:ext>
            </a:extLst>
          </p:cNvPr>
          <p:cNvSpPr/>
          <p:nvPr/>
        </p:nvSpPr>
        <p:spPr>
          <a:xfrm flipH="1">
            <a:off x="991899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楕円 296">
            <a:extLst>
              <a:ext uri="{FF2B5EF4-FFF2-40B4-BE49-F238E27FC236}">
                <a16:creationId xmlns:a16="http://schemas.microsoft.com/office/drawing/2014/main" id="{289F4CC0-E4AC-442C-9A2A-141E809D1C30}"/>
              </a:ext>
            </a:extLst>
          </p:cNvPr>
          <p:cNvSpPr/>
          <p:nvPr/>
        </p:nvSpPr>
        <p:spPr>
          <a:xfrm rot="1236733" flipH="1">
            <a:off x="1265799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楕円 297">
            <a:extLst>
              <a:ext uri="{FF2B5EF4-FFF2-40B4-BE49-F238E27FC236}">
                <a16:creationId xmlns:a16="http://schemas.microsoft.com/office/drawing/2014/main" id="{0C7C455B-6B90-4C3D-BA09-6537FE61D4D6}"/>
              </a:ext>
            </a:extLst>
          </p:cNvPr>
          <p:cNvSpPr/>
          <p:nvPr/>
        </p:nvSpPr>
        <p:spPr>
          <a:xfrm rot="1627558" flipH="1">
            <a:off x="1422843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四角形: 角を丸くする 299">
            <a:extLst>
              <a:ext uri="{FF2B5EF4-FFF2-40B4-BE49-F238E27FC236}">
                <a16:creationId xmlns:a16="http://schemas.microsoft.com/office/drawing/2014/main" id="{9BA48F11-786E-4AFB-84D0-309416ED2411}"/>
              </a:ext>
            </a:extLst>
          </p:cNvPr>
          <p:cNvSpPr/>
          <p:nvPr/>
        </p:nvSpPr>
        <p:spPr>
          <a:xfrm rot="19548768" flipH="1">
            <a:off x="1258041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円弧 300">
            <a:extLst>
              <a:ext uri="{FF2B5EF4-FFF2-40B4-BE49-F238E27FC236}">
                <a16:creationId xmlns:a16="http://schemas.microsoft.com/office/drawing/2014/main" id="{F58A56A9-4613-484A-B32C-833231E69175}"/>
              </a:ext>
            </a:extLst>
          </p:cNvPr>
          <p:cNvSpPr/>
          <p:nvPr/>
        </p:nvSpPr>
        <p:spPr>
          <a:xfrm rot="20856138" flipH="1">
            <a:off x="1268004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円弧 301">
            <a:extLst>
              <a:ext uri="{FF2B5EF4-FFF2-40B4-BE49-F238E27FC236}">
                <a16:creationId xmlns:a16="http://schemas.microsoft.com/office/drawing/2014/main" id="{BC7A2432-EE13-48AD-84F9-AC0B5C995646}"/>
              </a:ext>
            </a:extLst>
          </p:cNvPr>
          <p:cNvSpPr/>
          <p:nvPr/>
        </p:nvSpPr>
        <p:spPr>
          <a:xfrm rot="20856138" flipH="1">
            <a:off x="1327264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円弧 302">
            <a:extLst>
              <a:ext uri="{FF2B5EF4-FFF2-40B4-BE49-F238E27FC236}">
                <a16:creationId xmlns:a16="http://schemas.microsoft.com/office/drawing/2014/main" id="{5C3AB0B4-215D-463A-8412-7D466B715517}"/>
              </a:ext>
            </a:extLst>
          </p:cNvPr>
          <p:cNvSpPr/>
          <p:nvPr/>
        </p:nvSpPr>
        <p:spPr>
          <a:xfrm rot="20856138" flipH="1">
            <a:off x="1294160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台形 281">
            <a:extLst>
              <a:ext uri="{FF2B5EF4-FFF2-40B4-BE49-F238E27FC236}">
                <a16:creationId xmlns:a16="http://schemas.microsoft.com/office/drawing/2014/main" id="{A11152FE-ED8E-45C0-950E-1282D68828F9}"/>
              </a:ext>
            </a:extLst>
          </p:cNvPr>
          <p:cNvSpPr/>
          <p:nvPr/>
        </p:nvSpPr>
        <p:spPr>
          <a:xfrm rot="13741346">
            <a:off x="2362313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台形 282">
            <a:extLst>
              <a:ext uri="{FF2B5EF4-FFF2-40B4-BE49-F238E27FC236}">
                <a16:creationId xmlns:a16="http://schemas.microsoft.com/office/drawing/2014/main" id="{6814F42A-BAFC-454F-8806-22509218F290}"/>
              </a:ext>
            </a:extLst>
          </p:cNvPr>
          <p:cNvSpPr/>
          <p:nvPr/>
        </p:nvSpPr>
        <p:spPr>
          <a:xfrm rot="17830079">
            <a:off x="2705693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楕円 283">
            <a:extLst>
              <a:ext uri="{FF2B5EF4-FFF2-40B4-BE49-F238E27FC236}">
                <a16:creationId xmlns:a16="http://schemas.microsoft.com/office/drawing/2014/main" id="{8C9CE72E-7F7B-4497-A4F3-EC39328D3A1A}"/>
              </a:ext>
            </a:extLst>
          </p:cNvPr>
          <p:cNvSpPr/>
          <p:nvPr/>
        </p:nvSpPr>
        <p:spPr>
          <a:xfrm>
            <a:off x="3140133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楕円 285">
            <a:extLst>
              <a:ext uri="{FF2B5EF4-FFF2-40B4-BE49-F238E27FC236}">
                <a16:creationId xmlns:a16="http://schemas.microsoft.com/office/drawing/2014/main" id="{B5B1F4D0-FFCD-4DB5-8E7D-3222E32BCDD6}"/>
              </a:ext>
            </a:extLst>
          </p:cNvPr>
          <p:cNvSpPr/>
          <p:nvPr/>
        </p:nvSpPr>
        <p:spPr>
          <a:xfrm rot="20363267">
            <a:off x="2762907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楕円 286">
            <a:extLst>
              <a:ext uri="{FF2B5EF4-FFF2-40B4-BE49-F238E27FC236}">
                <a16:creationId xmlns:a16="http://schemas.microsoft.com/office/drawing/2014/main" id="{8B9B9997-38AE-4D76-8BF7-63A6D8EE0792}"/>
              </a:ext>
            </a:extLst>
          </p:cNvPr>
          <p:cNvSpPr/>
          <p:nvPr/>
        </p:nvSpPr>
        <p:spPr>
          <a:xfrm rot="19972442">
            <a:off x="2737725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四角形: 角を丸くする 288">
            <a:extLst>
              <a:ext uri="{FF2B5EF4-FFF2-40B4-BE49-F238E27FC236}">
                <a16:creationId xmlns:a16="http://schemas.microsoft.com/office/drawing/2014/main" id="{1720D9FF-039B-4EFF-97D7-48D4C530E4DE}"/>
              </a:ext>
            </a:extLst>
          </p:cNvPr>
          <p:cNvSpPr/>
          <p:nvPr/>
        </p:nvSpPr>
        <p:spPr>
          <a:xfrm rot="2051232">
            <a:off x="2770667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円弧 289">
            <a:extLst>
              <a:ext uri="{FF2B5EF4-FFF2-40B4-BE49-F238E27FC236}">
                <a16:creationId xmlns:a16="http://schemas.microsoft.com/office/drawing/2014/main" id="{6CB61104-29E8-4B9D-A7F4-A317A0CB21A5}"/>
              </a:ext>
            </a:extLst>
          </p:cNvPr>
          <p:cNvSpPr/>
          <p:nvPr/>
        </p:nvSpPr>
        <p:spPr>
          <a:xfrm rot="743862">
            <a:off x="2701352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円弧 290">
            <a:extLst>
              <a:ext uri="{FF2B5EF4-FFF2-40B4-BE49-F238E27FC236}">
                <a16:creationId xmlns:a16="http://schemas.microsoft.com/office/drawing/2014/main" id="{B95CA542-01FD-46A3-B896-57F2A293E813}"/>
              </a:ext>
            </a:extLst>
          </p:cNvPr>
          <p:cNvSpPr/>
          <p:nvPr/>
        </p:nvSpPr>
        <p:spPr>
          <a:xfrm rot="743862">
            <a:off x="2642091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円弧 291">
            <a:extLst>
              <a:ext uri="{FF2B5EF4-FFF2-40B4-BE49-F238E27FC236}">
                <a16:creationId xmlns:a16="http://schemas.microsoft.com/office/drawing/2014/main" id="{0FD94E3E-1B31-47BD-A21A-A79D6E8EA7C2}"/>
              </a:ext>
            </a:extLst>
          </p:cNvPr>
          <p:cNvSpPr/>
          <p:nvPr/>
        </p:nvSpPr>
        <p:spPr>
          <a:xfrm rot="743862">
            <a:off x="2675196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楕円 24">
            <a:extLst>
              <a:ext uri="{FF2B5EF4-FFF2-40B4-BE49-F238E27FC236}">
                <a16:creationId xmlns:a16="http://schemas.microsoft.com/office/drawing/2014/main" id="{B6330F50-F081-49C5-8CBF-6C668FCECA3B}"/>
              </a:ext>
            </a:extLst>
          </p:cNvPr>
          <p:cNvSpPr/>
          <p:nvPr/>
        </p:nvSpPr>
        <p:spPr>
          <a:xfrm>
            <a:off x="1899912" y="2314220"/>
            <a:ext cx="477520" cy="117182"/>
          </a:xfrm>
          <a:custGeom>
            <a:avLst/>
            <a:gdLst>
              <a:gd name="connsiteX0" fmla="*/ 477520 w 477520"/>
              <a:gd name="connsiteY0" fmla="*/ 0 h 117182"/>
              <a:gd name="connsiteX1" fmla="*/ 223520 w 477520"/>
              <a:gd name="connsiteY1" fmla="*/ 116840 h 117182"/>
              <a:gd name="connsiteX2" fmla="*/ 0 w 477520"/>
              <a:gd name="connsiteY2" fmla="*/ 30480 h 11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520" h="117182" extrusionOk="0">
                <a:moveTo>
                  <a:pt x="477520" y="0"/>
                </a:moveTo>
                <a:cubicBezTo>
                  <a:pt x="420285" y="32889"/>
                  <a:pt x="296462" y="114254"/>
                  <a:pt x="223520" y="116840"/>
                </a:cubicBezTo>
                <a:cubicBezTo>
                  <a:pt x="152661" y="123757"/>
                  <a:pt x="42180" y="69593"/>
                  <a:pt x="0" y="30480"/>
                </a:cubicBezTo>
              </a:path>
            </a:pathLst>
          </a:custGeom>
          <a:noFill/>
          <a:ln w="50800" cap="rnd">
            <a:solidFill>
              <a:srgbClr val="4A4E58"/>
            </a:solidFill>
            <a:round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68960"/>
                      <a:gd name="connsiteY0" fmla="*/ 233680 h 467360"/>
                      <a:gd name="connsiteX1" fmla="*/ 284480 w 568960"/>
                      <a:gd name="connsiteY1" fmla="*/ 0 h 467360"/>
                      <a:gd name="connsiteX2" fmla="*/ 568960 w 568960"/>
                      <a:gd name="connsiteY2" fmla="*/ 233680 h 467360"/>
                      <a:gd name="connsiteX3" fmla="*/ 284480 w 568960"/>
                      <a:gd name="connsiteY3" fmla="*/ 467360 h 467360"/>
                      <a:gd name="connsiteX4" fmla="*/ 0 w 568960"/>
                      <a:gd name="connsiteY4" fmla="*/ 233680 h 467360"/>
                      <a:gd name="connsiteX0" fmla="*/ 0 w 590481"/>
                      <a:gd name="connsiteY0" fmla="*/ 233680 h 469906"/>
                      <a:gd name="connsiteX1" fmla="*/ 284480 w 590481"/>
                      <a:gd name="connsiteY1" fmla="*/ 0 h 469906"/>
                      <a:gd name="connsiteX2" fmla="*/ 568960 w 590481"/>
                      <a:gd name="connsiteY2" fmla="*/ 233680 h 469906"/>
                      <a:gd name="connsiteX3" fmla="*/ 538480 w 590481"/>
                      <a:gd name="connsiteY3" fmla="*/ 350520 h 469906"/>
                      <a:gd name="connsiteX4" fmla="*/ 284480 w 590481"/>
                      <a:gd name="connsiteY4" fmla="*/ 467360 h 469906"/>
                      <a:gd name="connsiteX5" fmla="*/ 0 w 590481"/>
                      <a:gd name="connsiteY5" fmla="*/ 233680 h 469906"/>
                      <a:gd name="connsiteX0" fmla="*/ 12871 w 603352"/>
                      <a:gd name="connsiteY0" fmla="*/ 233680 h 467702"/>
                      <a:gd name="connsiteX1" fmla="*/ 297351 w 603352"/>
                      <a:gd name="connsiteY1" fmla="*/ 0 h 467702"/>
                      <a:gd name="connsiteX2" fmla="*/ 581831 w 603352"/>
                      <a:gd name="connsiteY2" fmla="*/ 233680 h 467702"/>
                      <a:gd name="connsiteX3" fmla="*/ 551351 w 603352"/>
                      <a:gd name="connsiteY3" fmla="*/ 350520 h 467702"/>
                      <a:gd name="connsiteX4" fmla="*/ 297351 w 603352"/>
                      <a:gd name="connsiteY4" fmla="*/ 467360 h 467702"/>
                      <a:gd name="connsiteX5" fmla="*/ 73831 w 603352"/>
                      <a:gd name="connsiteY5" fmla="*/ 381000 h 467702"/>
                      <a:gd name="connsiteX6" fmla="*/ 12871 w 603352"/>
                      <a:gd name="connsiteY6" fmla="*/ 233680 h 467702"/>
                      <a:gd name="connsiteX0" fmla="*/ 551351 w 642791"/>
                      <a:gd name="connsiteY0" fmla="*/ 350520 h 467702"/>
                      <a:gd name="connsiteX1" fmla="*/ 297351 w 642791"/>
                      <a:gd name="connsiteY1" fmla="*/ 467360 h 467702"/>
                      <a:gd name="connsiteX2" fmla="*/ 73831 w 642791"/>
                      <a:gd name="connsiteY2" fmla="*/ 381000 h 467702"/>
                      <a:gd name="connsiteX3" fmla="*/ 12871 w 642791"/>
                      <a:gd name="connsiteY3" fmla="*/ 233680 h 467702"/>
                      <a:gd name="connsiteX4" fmla="*/ 297351 w 642791"/>
                      <a:gd name="connsiteY4" fmla="*/ 0 h 467702"/>
                      <a:gd name="connsiteX5" fmla="*/ 581831 w 642791"/>
                      <a:gd name="connsiteY5" fmla="*/ 233680 h 467702"/>
                      <a:gd name="connsiteX6" fmla="*/ 642791 w 642791"/>
                      <a:gd name="connsiteY6" fmla="*/ 441960 h 467702"/>
                      <a:gd name="connsiteX0" fmla="*/ 551351 w 581831"/>
                      <a:gd name="connsiteY0" fmla="*/ 350520 h 467702"/>
                      <a:gd name="connsiteX1" fmla="*/ 297351 w 581831"/>
                      <a:gd name="connsiteY1" fmla="*/ 467360 h 467702"/>
                      <a:gd name="connsiteX2" fmla="*/ 73831 w 581831"/>
                      <a:gd name="connsiteY2" fmla="*/ 381000 h 467702"/>
                      <a:gd name="connsiteX3" fmla="*/ 12871 w 581831"/>
                      <a:gd name="connsiteY3" fmla="*/ 233680 h 467702"/>
                      <a:gd name="connsiteX4" fmla="*/ 297351 w 581831"/>
                      <a:gd name="connsiteY4" fmla="*/ 0 h 467702"/>
                      <a:gd name="connsiteX5" fmla="*/ 581831 w 581831"/>
                      <a:gd name="connsiteY5" fmla="*/ 233680 h 467702"/>
                      <a:gd name="connsiteX0" fmla="*/ 551351 w 551351"/>
                      <a:gd name="connsiteY0" fmla="*/ 350520 h 467702"/>
                      <a:gd name="connsiteX1" fmla="*/ 297351 w 551351"/>
                      <a:gd name="connsiteY1" fmla="*/ 467360 h 467702"/>
                      <a:gd name="connsiteX2" fmla="*/ 73831 w 551351"/>
                      <a:gd name="connsiteY2" fmla="*/ 381000 h 467702"/>
                      <a:gd name="connsiteX3" fmla="*/ 12871 w 551351"/>
                      <a:gd name="connsiteY3" fmla="*/ 233680 h 467702"/>
                      <a:gd name="connsiteX4" fmla="*/ 297351 w 551351"/>
                      <a:gd name="connsiteY4" fmla="*/ 0 h 467702"/>
                      <a:gd name="connsiteX0" fmla="*/ 551351 w 551351"/>
                      <a:gd name="connsiteY0" fmla="*/ 116840 h 234022"/>
                      <a:gd name="connsiteX1" fmla="*/ 297351 w 551351"/>
                      <a:gd name="connsiteY1" fmla="*/ 233680 h 234022"/>
                      <a:gd name="connsiteX2" fmla="*/ 73831 w 551351"/>
                      <a:gd name="connsiteY2" fmla="*/ 147320 h 234022"/>
                      <a:gd name="connsiteX3" fmla="*/ 12871 w 551351"/>
                      <a:gd name="connsiteY3" fmla="*/ 0 h 234022"/>
                      <a:gd name="connsiteX0" fmla="*/ 477520 w 477520"/>
                      <a:gd name="connsiteY0" fmla="*/ 0 h 117182"/>
                      <a:gd name="connsiteX1" fmla="*/ 223520 w 477520"/>
                      <a:gd name="connsiteY1" fmla="*/ 116840 h 117182"/>
                      <a:gd name="connsiteX2" fmla="*/ 0 w 477520"/>
                      <a:gd name="connsiteY2" fmla="*/ 30480 h 117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77520" h="117182">
                        <a:moveTo>
                          <a:pt x="477520" y="0"/>
                        </a:moveTo>
                        <a:cubicBezTo>
                          <a:pt x="430107" y="38947"/>
                          <a:pt x="303107" y="111760"/>
                          <a:pt x="223520" y="116840"/>
                        </a:cubicBezTo>
                        <a:cubicBezTo>
                          <a:pt x="143933" y="121920"/>
                          <a:pt x="47413" y="69427"/>
                          <a:pt x="0" y="3048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四角形: 角を丸くする 279">
            <a:extLst>
              <a:ext uri="{FF2B5EF4-FFF2-40B4-BE49-F238E27FC236}">
                <a16:creationId xmlns:a16="http://schemas.microsoft.com/office/drawing/2014/main" id="{C20E4ACE-160F-48B3-91B8-F06172A1CE3F}"/>
              </a:ext>
            </a:extLst>
          </p:cNvPr>
          <p:cNvSpPr/>
          <p:nvPr/>
        </p:nvSpPr>
        <p:spPr>
          <a:xfrm rot="319268" flipH="1">
            <a:off x="1552440" y="5813919"/>
            <a:ext cx="197277" cy="655320"/>
          </a:xfrm>
          <a:prstGeom prst="roundRect">
            <a:avLst/>
          </a:prstGeom>
          <a:solidFill>
            <a:srgbClr val="FDEADA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四角形: 角を丸くする 280">
            <a:extLst>
              <a:ext uri="{FF2B5EF4-FFF2-40B4-BE49-F238E27FC236}">
                <a16:creationId xmlns:a16="http://schemas.microsoft.com/office/drawing/2014/main" id="{ACDEE84B-F8C4-4337-BE0A-8CB71F377910}"/>
              </a:ext>
            </a:extLst>
          </p:cNvPr>
          <p:cNvSpPr/>
          <p:nvPr/>
        </p:nvSpPr>
        <p:spPr>
          <a:xfrm rot="319268" flipH="1">
            <a:off x="1541272" y="6171930"/>
            <a:ext cx="184499" cy="307523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0" name="直線コネクタ 269">
            <a:extLst>
              <a:ext uri="{FF2B5EF4-FFF2-40B4-BE49-F238E27FC236}">
                <a16:creationId xmlns:a16="http://schemas.microsoft.com/office/drawing/2014/main" id="{EEF12CA0-CC28-425D-9081-EEE5B234EA11}"/>
              </a:ext>
            </a:extLst>
          </p:cNvPr>
          <p:cNvCxnSpPr>
            <a:cxnSpLocks/>
          </p:cNvCxnSpPr>
          <p:nvPr/>
        </p:nvCxnSpPr>
        <p:spPr>
          <a:xfrm>
            <a:off x="1765479" y="6406801"/>
            <a:ext cx="19785" cy="25032"/>
          </a:xfrm>
          <a:prstGeom prst="line">
            <a:avLst/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楕円 270">
            <a:extLst>
              <a:ext uri="{FF2B5EF4-FFF2-40B4-BE49-F238E27FC236}">
                <a16:creationId xmlns:a16="http://schemas.microsoft.com/office/drawing/2014/main" id="{755E9CE5-32FD-45C2-BA0D-0C5523A1D660}"/>
              </a:ext>
            </a:extLst>
          </p:cNvPr>
          <p:cNvSpPr/>
          <p:nvPr/>
        </p:nvSpPr>
        <p:spPr>
          <a:xfrm rot="21381460" flipH="1">
            <a:off x="1385792" y="6419832"/>
            <a:ext cx="422248" cy="17351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楕円 274">
            <a:extLst>
              <a:ext uri="{FF2B5EF4-FFF2-40B4-BE49-F238E27FC236}">
                <a16:creationId xmlns:a16="http://schemas.microsoft.com/office/drawing/2014/main" id="{F2887CC7-DD19-40AC-B6C2-037F7B6A3900}"/>
              </a:ext>
            </a:extLst>
          </p:cNvPr>
          <p:cNvSpPr/>
          <p:nvPr/>
        </p:nvSpPr>
        <p:spPr>
          <a:xfrm rot="21131485" flipH="1">
            <a:off x="1211905" y="6457615"/>
            <a:ext cx="383541" cy="158019"/>
          </a:xfrm>
          <a:prstGeom prst="ellipse">
            <a:avLst/>
          </a:prstGeom>
          <a:solidFill>
            <a:srgbClr val="4C4B53"/>
          </a:solidFill>
          <a:ln w="25400">
            <a:solidFill>
              <a:srgbClr val="4C4B5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" name="フローチャート: データ 275">
            <a:extLst>
              <a:ext uri="{FF2B5EF4-FFF2-40B4-BE49-F238E27FC236}">
                <a16:creationId xmlns:a16="http://schemas.microsoft.com/office/drawing/2014/main" id="{BC02E1AC-72A0-4C63-92F5-8004FF6097B6}"/>
              </a:ext>
            </a:extLst>
          </p:cNvPr>
          <p:cNvSpPr/>
          <p:nvPr/>
        </p:nvSpPr>
        <p:spPr>
          <a:xfrm rot="20425109" flipH="1">
            <a:off x="1432360" y="6564097"/>
            <a:ext cx="339793" cy="103544"/>
          </a:xfrm>
          <a:prstGeom prst="flowChartInputOutput">
            <a:avLst/>
          </a:prstGeom>
          <a:solidFill>
            <a:srgbClr val="4C4B53"/>
          </a:solidFill>
          <a:ln w="25400">
            <a:solidFill>
              <a:srgbClr val="4C4B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直角三角形 276">
            <a:extLst>
              <a:ext uri="{FF2B5EF4-FFF2-40B4-BE49-F238E27FC236}">
                <a16:creationId xmlns:a16="http://schemas.microsoft.com/office/drawing/2014/main" id="{0D4A62A0-EAB4-444A-BFA4-A6CE80B20CB4}"/>
              </a:ext>
            </a:extLst>
          </p:cNvPr>
          <p:cNvSpPr/>
          <p:nvPr/>
        </p:nvSpPr>
        <p:spPr>
          <a:xfrm flipH="1">
            <a:off x="1655495" y="6440783"/>
            <a:ext cx="134738" cy="146552"/>
          </a:xfrm>
          <a:prstGeom prst="rtTriangle">
            <a:avLst/>
          </a:prstGeom>
          <a:solidFill>
            <a:srgbClr val="4C4B53"/>
          </a:solidFill>
          <a:ln w="25400">
            <a:solidFill>
              <a:srgbClr val="4C4B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8" name="直角三角形 277">
            <a:extLst>
              <a:ext uri="{FF2B5EF4-FFF2-40B4-BE49-F238E27FC236}">
                <a16:creationId xmlns:a16="http://schemas.microsoft.com/office/drawing/2014/main" id="{1654BF04-0128-4300-8928-9B92A50DD563}"/>
              </a:ext>
            </a:extLst>
          </p:cNvPr>
          <p:cNvSpPr/>
          <p:nvPr/>
        </p:nvSpPr>
        <p:spPr>
          <a:xfrm>
            <a:off x="1373742" y="6618621"/>
            <a:ext cx="121705" cy="83875"/>
          </a:xfrm>
          <a:prstGeom prst="rtTriangle">
            <a:avLst/>
          </a:prstGeom>
          <a:solidFill>
            <a:srgbClr val="4C4B53"/>
          </a:solidFill>
          <a:ln w="25400">
            <a:solidFill>
              <a:srgbClr val="4C4B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9" name="正方形/長方形 278">
            <a:extLst>
              <a:ext uri="{FF2B5EF4-FFF2-40B4-BE49-F238E27FC236}">
                <a16:creationId xmlns:a16="http://schemas.microsoft.com/office/drawing/2014/main" id="{83F7A644-12B2-49E3-BB53-50CD73A8ADEC}"/>
              </a:ext>
            </a:extLst>
          </p:cNvPr>
          <p:cNvSpPr/>
          <p:nvPr/>
        </p:nvSpPr>
        <p:spPr>
          <a:xfrm flipH="1">
            <a:off x="1238512" y="6587335"/>
            <a:ext cx="135230" cy="134253"/>
          </a:xfrm>
          <a:prstGeom prst="rect">
            <a:avLst/>
          </a:prstGeom>
          <a:solidFill>
            <a:srgbClr val="4C4B53"/>
          </a:solidFill>
          <a:ln w="25400">
            <a:solidFill>
              <a:srgbClr val="4C4B5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3" name="直線コネクタ 272">
            <a:extLst>
              <a:ext uri="{FF2B5EF4-FFF2-40B4-BE49-F238E27FC236}">
                <a16:creationId xmlns:a16="http://schemas.microsoft.com/office/drawing/2014/main" id="{331E2150-C5F2-4011-9F2C-5B1C84AADF0B}"/>
              </a:ext>
            </a:extLst>
          </p:cNvPr>
          <p:cNvCxnSpPr>
            <a:cxnSpLocks/>
          </p:cNvCxnSpPr>
          <p:nvPr/>
        </p:nvCxnSpPr>
        <p:spPr>
          <a:xfrm flipH="1">
            <a:off x="1789364" y="6431833"/>
            <a:ext cx="0" cy="141334"/>
          </a:xfrm>
          <a:prstGeom prst="line">
            <a:avLst/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直線コネクタ 273">
            <a:extLst>
              <a:ext uri="{FF2B5EF4-FFF2-40B4-BE49-F238E27FC236}">
                <a16:creationId xmlns:a16="http://schemas.microsoft.com/office/drawing/2014/main" id="{EB662482-F489-4055-815E-28360899ED88}"/>
              </a:ext>
            </a:extLst>
          </p:cNvPr>
          <p:cNvCxnSpPr>
            <a:cxnSpLocks/>
          </p:cNvCxnSpPr>
          <p:nvPr/>
        </p:nvCxnSpPr>
        <p:spPr>
          <a:xfrm flipH="1">
            <a:off x="1229385" y="6578657"/>
            <a:ext cx="0" cy="134253"/>
          </a:xfrm>
          <a:prstGeom prst="line">
            <a:avLst/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7" name="円弧 266">
            <a:extLst>
              <a:ext uri="{FF2B5EF4-FFF2-40B4-BE49-F238E27FC236}">
                <a16:creationId xmlns:a16="http://schemas.microsoft.com/office/drawing/2014/main" id="{2E281EF7-E73F-407C-B9B4-3DCF08D879EF}"/>
              </a:ext>
            </a:extLst>
          </p:cNvPr>
          <p:cNvSpPr/>
          <p:nvPr/>
        </p:nvSpPr>
        <p:spPr>
          <a:xfrm rot="19939419" flipH="1" flipV="1">
            <a:off x="748905" y="5605106"/>
            <a:ext cx="1578443" cy="1072944"/>
          </a:xfrm>
          <a:prstGeom prst="arc">
            <a:avLst>
              <a:gd name="adj1" fmla="val 16200000"/>
              <a:gd name="adj2" fmla="val 19373492"/>
            </a:avLst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円弧 267">
            <a:extLst>
              <a:ext uri="{FF2B5EF4-FFF2-40B4-BE49-F238E27FC236}">
                <a16:creationId xmlns:a16="http://schemas.microsoft.com/office/drawing/2014/main" id="{DD95650F-C745-47D9-8CBD-0BA655ABCCF1}"/>
              </a:ext>
            </a:extLst>
          </p:cNvPr>
          <p:cNvSpPr/>
          <p:nvPr/>
        </p:nvSpPr>
        <p:spPr>
          <a:xfrm rot="19939419" flipH="1" flipV="1">
            <a:off x="743494" y="5455147"/>
            <a:ext cx="1578443" cy="1072944"/>
          </a:xfrm>
          <a:prstGeom prst="arc">
            <a:avLst>
              <a:gd name="adj1" fmla="val 16200000"/>
              <a:gd name="adj2" fmla="val 19373492"/>
            </a:avLst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四角形: 角を丸くする 262">
            <a:extLst>
              <a:ext uri="{FF2B5EF4-FFF2-40B4-BE49-F238E27FC236}">
                <a16:creationId xmlns:a16="http://schemas.microsoft.com/office/drawing/2014/main" id="{50585368-D2B3-44C1-8F04-7CB0DADACC94}"/>
              </a:ext>
            </a:extLst>
          </p:cNvPr>
          <p:cNvSpPr/>
          <p:nvPr/>
        </p:nvSpPr>
        <p:spPr>
          <a:xfrm rot="21280732">
            <a:off x="2520101" y="5818919"/>
            <a:ext cx="197277" cy="655320"/>
          </a:xfrm>
          <a:prstGeom prst="roundRect">
            <a:avLst/>
          </a:prstGeom>
          <a:solidFill>
            <a:srgbClr val="FDEADA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四角形: 角を丸くする 263">
            <a:extLst>
              <a:ext uri="{FF2B5EF4-FFF2-40B4-BE49-F238E27FC236}">
                <a16:creationId xmlns:a16="http://schemas.microsoft.com/office/drawing/2014/main" id="{B533F2A9-3493-4F2A-91DB-DB53151B8541}"/>
              </a:ext>
            </a:extLst>
          </p:cNvPr>
          <p:cNvSpPr/>
          <p:nvPr/>
        </p:nvSpPr>
        <p:spPr>
          <a:xfrm rot="21280732">
            <a:off x="2544047" y="6176930"/>
            <a:ext cx="184499" cy="307523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台形 241">
            <a:extLst>
              <a:ext uri="{FF2B5EF4-FFF2-40B4-BE49-F238E27FC236}">
                <a16:creationId xmlns:a16="http://schemas.microsoft.com/office/drawing/2014/main" id="{BFBA40E3-F0AA-465E-A4EB-B9D729EDA2AD}"/>
              </a:ext>
            </a:extLst>
          </p:cNvPr>
          <p:cNvSpPr/>
          <p:nvPr/>
        </p:nvSpPr>
        <p:spPr>
          <a:xfrm>
            <a:off x="1280152" y="4620765"/>
            <a:ext cx="1663700" cy="1092200"/>
          </a:xfrm>
          <a:prstGeom prst="trapezoid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楕円 242">
            <a:extLst>
              <a:ext uri="{FF2B5EF4-FFF2-40B4-BE49-F238E27FC236}">
                <a16:creationId xmlns:a16="http://schemas.microsoft.com/office/drawing/2014/main" id="{C0B13A62-5D43-4995-858F-FC503B0D09BF}"/>
              </a:ext>
            </a:extLst>
          </p:cNvPr>
          <p:cNvSpPr/>
          <p:nvPr/>
        </p:nvSpPr>
        <p:spPr>
          <a:xfrm>
            <a:off x="1320792" y="4809349"/>
            <a:ext cx="1623060" cy="1092200"/>
          </a:xfrm>
          <a:prstGeom prst="ellips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直角三角形 243">
            <a:extLst>
              <a:ext uri="{FF2B5EF4-FFF2-40B4-BE49-F238E27FC236}">
                <a16:creationId xmlns:a16="http://schemas.microsoft.com/office/drawing/2014/main" id="{4C838E06-9D38-4473-B441-F3AD6673384A}"/>
              </a:ext>
            </a:extLst>
          </p:cNvPr>
          <p:cNvSpPr/>
          <p:nvPr/>
        </p:nvSpPr>
        <p:spPr>
          <a:xfrm>
            <a:off x="2705728" y="4662508"/>
            <a:ext cx="424470" cy="1050457"/>
          </a:xfrm>
          <a:prstGeom prst="rtTriangl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直角三角形 244">
            <a:extLst>
              <a:ext uri="{FF2B5EF4-FFF2-40B4-BE49-F238E27FC236}">
                <a16:creationId xmlns:a16="http://schemas.microsoft.com/office/drawing/2014/main" id="{89B215D8-9FB5-4AB7-87AE-2811587D4E46}"/>
              </a:ext>
            </a:extLst>
          </p:cNvPr>
          <p:cNvSpPr/>
          <p:nvPr/>
        </p:nvSpPr>
        <p:spPr>
          <a:xfrm flipH="1">
            <a:off x="1124578" y="4662508"/>
            <a:ext cx="424470" cy="1050457"/>
          </a:xfrm>
          <a:prstGeom prst="rtTriangl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楕円 245">
            <a:extLst>
              <a:ext uri="{FF2B5EF4-FFF2-40B4-BE49-F238E27FC236}">
                <a16:creationId xmlns:a16="http://schemas.microsoft.com/office/drawing/2014/main" id="{82E6A707-13D7-4E16-87C8-742B7FF3E63E}"/>
              </a:ext>
            </a:extLst>
          </p:cNvPr>
          <p:cNvSpPr/>
          <p:nvPr/>
        </p:nvSpPr>
        <p:spPr>
          <a:xfrm rot="20480296">
            <a:off x="2416450" y="5496311"/>
            <a:ext cx="641350" cy="317500"/>
          </a:xfrm>
          <a:prstGeom prst="ellips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楕円 246">
            <a:extLst>
              <a:ext uri="{FF2B5EF4-FFF2-40B4-BE49-F238E27FC236}">
                <a16:creationId xmlns:a16="http://schemas.microsoft.com/office/drawing/2014/main" id="{471A18C2-F28B-45A5-B98E-9CB63489F4BD}"/>
              </a:ext>
            </a:extLst>
          </p:cNvPr>
          <p:cNvSpPr/>
          <p:nvPr/>
        </p:nvSpPr>
        <p:spPr>
          <a:xfrm rot="1119704" flipH="1">
            <a:off x="1166203" y="5506312"/>
            <a:ext cx="641350" cy="317500"/>
          </a:xfrm>
          <a:prstGeom prst="ellips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円弧 239">
            <a:extLst>
              <a:ext uri="{FF2B5EF4-FFF2-40B4-BE49-F238E27FC236}">
                <a16:creationId xmlns:a16="http://schemas.microsoft.com/office/drawing/2014/main" id="{E2F51E31-08ED-4157-B677-C7E4275E6607}"/>
              </a:ext>
            </a:extLst>
          </p:cNvPr>
          <p:cNvSpPr/>
          <p:nvPr/>
        </p:nvSpPr>
        <p:spPr>
          <a:xfrm rot="21111668">
            <a:off x="1230283" y="4539011"/>
            <a:ext cx="1901240" cy="2473960"/>
          </a:xfrm>
          <a:prstGeom prst="arc">
            <a:avLst>
              <a:gd name="adj1" fmla="val 17716669"/>
              <a:gd name="adj2" fmla="val 123566"/>
            </a:avLst>
          </a:prstGeom>
          <a:ln w="104775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1" name="円弧 240">
            <a:extLst>
              <a:ext uri="{FF2B5EF4-FFF2-40B4-BE49-F238E27FC236}">
                <a16:creationId xmlns:a16="http://schemas.microsoft.com/office/drawing/2014/main" id="{82277E04-CB11-4C64-BF5C-80DBD46F8C1B}"/>
              </a:ext>
            </a:extLst>
          </p:cNvPr>
          <p:cNvSpPr/>
          <p:nvPr/>
        </p:nvSpPr>
        <p:spPr>
          <a:xfrm rot="488332" flipH="1">
            <a:off x="1137614" y="4539011"/>
            <a:ext cx="1901240" cy="2473960"/>
          </a:xfrm>
          <a:prstGeom prst="arc">
            <a:avLst>
              <a:gd name="adj1" fmla="val 17716669"/>
              <a:gd name="adj2" fmla="val 123566"/>
            </a:avLst>
          </a:prstGeom>
          <a:ln w="104775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円弧 236">
            <a:extLst>
              <a:ext uri="{FF2B5EF4-FFF2-40B4-BE49-F238E27FC236}">
                <a16:creationId xmlns:a16="http://schemas.microsoft.com/office/drawing/2014/main" id="{227B1FE3-1D38-4DAF-B9CF-8705D12EF9C2}"/>
              </a:ext>
            </a:extLst>
          </p:cNvPr>
          <p:cNvSpPr/>
          <p:nvPr/>
        </p:nvSpPr>
        <p:spPr>
          <a:xfrm rot="7164530">
            <a:off x="598428" y="3211788"/>
            <a:ext cx="1901240" cy="3098095"/>
          </a:xfrm>
          <a:prstGeom prst="arc">
            <a:avLst>
              <a:gd name="adj1" fmla="val 18278468"/>
              <a:gd name="adj2" fmla="val 21050516"/>
            </a:avLst>
          </a:prstGeom>
          <a:ln w="177800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8" name="円弧 237">
            <a:extLst>
              <a:ext uri="{FF2B5EF4-FFF2-40B4-BE49-F238E27FC236}">
                <a16:creationId xmlns:a16="http://schemas.microsoft.com/office/drawing/2014/main" id="{311CB78B-1FFE-4924-8F0A-26FD9C4117FB}"/>
              </a:ext>
            </a:extLst>
          </p:cNvPr>
          <p:cNvSpPr/>
          <p:nvPr/>
        </p:nvSpPr>
        <p:spPr>
          <a:xfrm rot="14435470" flipH="1">
            <a:off x="1786505" y="3211788"/>
            <a:ext cx="1901240" cy="3098095"/>
          </a:xfrm>
          <a:prstGeom prst="arc">
            <a:avLst>
              <a:gd name="adj1" fmla="val 18278468"/>
              <a:gd name="adj2" fmla="val 21050516"/>
            </a:avLst>
          </a:prstGeom>
          <a:ln w="177800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3" name="正方形/長方形 232">
            <a:extLst>
              <a:ext uri="{FF2B5EF4-FFF2-40B4-BE49-F238E27FC236}">
                <a16:creationId xmlns:a16="http://schemas.microsoft.com/office/drawing/2014/main" id="{EF187D75-1CAC-452B-8C43-E9CA6800B9CB}"/>
              </a:ext>
            </a:extLst>
          </p:cNvPr>
          <p:cNvSpPr/>
          <p:nvPr/>
        </p:nvSpPr>
        <p:spPr>
          <a:xfrm>
            <a:off x="1941386" y="2736576"/>
            <a:ext cx="354900" cy="360119"/>
          </a:xfrm>
          <a:prstGeom prst="rect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台形 233">
            <a:extLst>
              <a:ext uri="{FF2B5EF4-FFF2-40B4-BE49-F238E27FC236}">
                <a16:creationId xmlns:a16="http://schemas.microsoft.com/office/drawing/2014/main" id="{7D4C183B-8016-451E-BA5D-669D6B5AEF42}"/>
              </a:ext>
            </a:extLst>
          </p:cNvPr>
          <p:cNvSpPr/>
          <p:nvPr/>
        </p:nvSpPr>
        <p:spPr>
          <a:xfrm rot="10800000">
            <a:off x="1881248" y="2855472"/>
            <a:ext cx="496184" cy="182504"/>
          </a:xfrm>
          <a:prstGeom prst="trapezoid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台形 64">
            <a:extLst>
              <a:ext uri="{FF2B5EF4-FFF2-40B4-BE49-F238E27FC236}">
                <a16:creationId xmlns:a16="http://schemas.microsoft.com/office/drawing/2014/main" id="{81AF6C51-21C0-4CFD-BEEC-5162FB9B8BAD}"/>
              </a:ext>
            </a:extLst>
          </p:cNvPr>
          <p:cNvSpPr/>
          <p:nvPr/>
        </p:nvSpPr>
        <p:spPr>
          <a:xfrm>
            <a:off x="1535422" y="2994531"/>
            <a:ext cx="1165225" cy="1651000"/>
          </a:xfrm>
          <a:custGeom>
            <a:avLst/>
            <a:gdLst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65225 w 1165225"/>
              <a:gd name="connsiteY3" fmla="*/ 1651000 h 1651000"/>
              <a:gd name="connsiteX4" fmla="*/ 0 w 1165225"/>
              <a:gd name="connsiteY4" fmla="*/ 1651000 h 1651000"/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30300 w 1165225"/>
              <a:gd name="connsiteY3" fmla="*/ 812799 h 1651000"/>
              <a:gd name="connsiteX4" fmla="*/ 1165225 w 1165225"/>
              <a:gd name="connsiteY4" fmla="*/ 1651000 h 1651000"/>
              <a:gd name="connsiteX5" fmla="*/ 0 w 1165225"/>
              <a:gd name="connsiteY5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225" h="1651000">
                <a:moveTo>
                  <a:pt x="0" y="1651000"/>
                </a:moveTo>
                <a:lnTo>
                  <a:pt x="69855" y="0"/>
                </a:lnTo>
                <a:lnTo>
                  <a:pt x="1095370" y="0"/>
                </a:lnTo>
                <a:lnTo>
                  <a:pt x="1130300" y="812799"/>
                </a:lnTo>
                <a:lnTo>
                  <a:pt x="1165225" y="1651000"/>
                </a:lnTo>
                <a:lnTo>
                  <a:pt x="0" y="16510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楕円 65">
            <a:extLst>
              <a:ext uri="{FF2B5EF4-FFF2-40B4-BE49-F238E27FC236}">
                <a16:creationId xmlns:a16="http://schemas.microsoft.com/office/drawing/2014/main" id="{F27848FD-01C8-4911-9982-869683B91A93}"/>
              </a:ext>
            </a:extLst>
          </p:cNvPr>
          <p:cNvSpPr/>
          <p:nvPr/>
        </p:nvSpPr>
        <p:spPr>
          <a:xfrm flipH="1">
            <a:off x="1549639" y="2994531"/>
            <a:ext cx="215765" cy="1651000"/>
          </a:xfrm>
          <a:custGeom>
            <a:avLst/>
            <a:gdLst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0 w 431530"/>
              <a:gd name="connsiteY4" fmla="*/ 82550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91440 w 431530"/>
              <a:gd name="connsiteY4" fmla="*/ 91694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0" fmla="*/ 0 w 215765"/>
              <a:gd name="connsiteY0" fmla="*/ 0 h 1651000"/>
              <a:gd name="connsiteX1" fmla="*/ 215765 w 215765"/>
              <a:gd name="connsiteY1" fmla="*/ 825500 h 1651000"/>
              <a:gd name="connsiteX2" fmla="*/ 0 w 215765"/>
              <a:gd name="connsiteY2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765" h="1651000">
                <a:moveTo>
                  <a:pt x="0" y="0"/>
                </a:moveTo>
                <a:cubicBezTo>
                  <a:pt x="119164" y="0"/>
                  <a:pt x="215765" y="369589"/>
                  <a:pt x="215765" y="825500"/>
                </a:cubicBezTo>
                <a:cubicBezTo>
                  <a:pt x="215765" y="1281411"/>
                  <a:pt x="119164" y="1651000"/>
                  <a:pt x="0" y="1651000"/>
                </a:cubicBezTo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楕円 65">
            <a:extLst>
              <a:ext uri="{FF2B5EF4-FFF2-40B4-BE49-F238E27FC236}">
                <a16:creationId xmlns:a16="http://schemas.microsoft.com/office/drawing/2014/main" id="{422C4F79-F1E2-4BE0-A476-4B72397AB26F}"/>
              </a:ext>
            </a:extLst>
          </p:cNvPr>
          <p:cNvSpPr/>
          <p:nvPr/>
        </p:nvSpPr>
        <p:spPr>
          <a:xfrm>
            <a:off x="2470661" y="2994531"/>
            <a:ext cx="215765" cy="1651000"/>
          </a:xfrm>
          <a:custGeom>
            <a:avLst/>
            <a:gdLst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0 w 431530"/>
              <a:gd name="connsiteY4" fmla="*/ 82550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91440 w 431530"/>
              <a:gd name="connsiteY4" fmla="*/ 91694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0" fmla="*/ 0 w 215765"/>
              <a:gd name="connsiteY0" fmla="*/ 0 h 1651000"/>
              <a:gd name="connsiteX1" fmla="*/ 215765 w 215765"/>
              <a:gd name="connsiteY1" fmla="*/ 825500 h 1651000"/>
              <a:gd name="connsiteX2" fmla="*/ 0 w 215765"/>
              <a:gd name="connsiteY2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765" h="1651000">
                <a:moveTo>
                  <a:pt x="0" y="0"/>
                </a:moveTo>
                <a:cubicBezTo>
                  <a:pt x="119164" y="0"/>
                  <a:pt x="215765" y="369589"/>
                  <a:pt x="215765" y="825500"/>
                </a:cubicBezTo>
                <a:cubicBezTo>
                  <a:pt x="215765" y="1281411"/>
                  <a:pt x="119164" y="1651000"/>
                  <a:pt x="0" y="1651000"/>
                </a:cubicBezTo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楕円 227">
            <a:extLst>
              <a:ext uri="{FF2B5EF4-FFF2-40B4-BE49-F238E27FC236}">
                <a16:creationId xmlns:a16="http://schemas.microsoft.com/office/drawing/2014/main" id="{3CA4EDEE-981B-43D9-B399-EC756B032E36}"/>
              </a:ext>
            </a:extLst>
          </p:cNvPr>
          <p:cNvSpPr/>
          <p:nvPr/>
        </p:nvSpPr>
        <p:spPr>
          <a:xfrm rot="19953313">
            <a:off x="1805549" y="2963933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楕円 228">
            <a:extLst>
              <a:ext uri="{FF2B5EF4-FFF2-40B4-BE49-F238E27FC236}">
                <a16:creationId xmlns:a16="http://schemas.microsoft.com/office/drawing/2014/main" id="{B0F2BA32-DFDD-4D19-9AAA-74614C6685CF}"/>
              </a:ext>
            </a:extLst>
          </p:cNvPr>
          <p:cNvSpPr/>
          <p:nvPr/>
        </p:nvSpPr>
        <p:spPr>
          <a:xfrm rot="1646687" flipH="1">
            <a:off x="2051771" y="2963932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二等辺三角形 225">
            <a:extLst>
              <a:ext uri="{FF2B5EF4-FFF2-40B4-BE49-F238E27FC236}">
                <a16:creationId xmlns:a16="http://schemas.microsoft.com/office/drawing/2014/main" id="{37A891B5-6D10-4998-9040-E0E9794023BD}"/>
              </a:ext>
            </a:extLst>
          </p:cNvPr>
          <p:cNvSpPr/>
          <p:nvPr/>
        </p:nvSpPr>
        <p:spPr>
          <a:xfrm rot="20649556">
            <a:off x="2122239" y="3472584"/>
            <a:ext cx="200012" cy="294640"/>
          </a:xfrm>
          <a:prstGeom prst="triangle">
            <a:avLst/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二等辺三角形 226">
            <a:extLst>
              <a:ext uri="{FF2B5EF4-FFF2-40B4-BE49-F238E27FC236}">
                <a16:creationId xmlns:a16="http://schemas.microsoft.com/office/drawing/2014/main" id="{A738AEF5-64EF-4643-B148-A3A0993D32BA}"/>
              </a:ext>
            </a:extLst>
          </p:cNvPr>
          <p:cNvSpPr/>
          <p:nvPr/>
        </p:nvSpPr>
        <p:spPr>
          <a:xfrm rot="10004269">
            <a:off x="2184066" y="3753019"/>
            <a:ext cx="197504" cy="193890"/>
          </a:xfrm>
          <a:prstGeom prst="triangle">
            <a:avLst>
              <a:gd name="adj" fmla="val 59990"/>
            </a:avLst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二等辺三角形 223">
            <a:extLst>
              <a:ext uri="{FF2B5EF4-FFF2-40B4-BE49-F238E27FC236}">
                <a16:creationId xmlns:a16="http://schemas.microsoft.com/office/drawing/2014/main" id="{532C762D-530B-4B29-908D-1A572A886B3B}"/>
              </a:ext>
            </a:extLst>
          </p:cNvPr>
          <p:cNvSpPr/>
          <p:nvPr/>
        </p:nvSpPr>
        <p:spPr>
          <a:xfrm rot="950444" flipH="1">
            <a:off x="1921351" y="3472584"/>
            <a:ext cx="200012" cy="294640"/>
          </a:xfrm>
          <a:prstGeom prst="triangle">
            <a:avLst/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二等辺三角形 224">
            <a:extLst>
              <a:ext uri="{FF2B5EF4-FFF2-40B4-BE49-F238E27FC236}">
                <a16:creationId xmlns:a16="http://schemas.microsoft.com/office/drawing/2014/main" id="{3D022183-5E3D-4DB1-94FC-C51D2558FCBF}"/>
              </a:ext>
            </a:extLst>
          </p:cNvPr>
          <p:cNvSpPr/>
          <p:nvPr/>
        </p:nvSpPr>
        <p:spPr>
          <a:xfrm rot="11595731" flipH="1">
            <a:off x="1862032" y="3753019"/>
            <a:ext cx="197504" cy="193890"/>
          </a:xfrm>
          <a:prstGeom prst="triangle">
            <a:avLst>
              <a:gd name="adj" fmla="val 59990"/>
            </a:avLst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四角形: 角を丸くする 196">
            <a:extLst>
              <a:ext uri="{FF2B5EF4-FFF2-40B4-BE49-F238E27FC236}">
                <a16:creationId xmlns:a16="http://schemas.microsoft.com/office/drawing/2014/main" id="{B5F98499-5A00-4522-9B8A-CD9B984C900F}"/>
              </a:ext>
            </a:extLst>
          </p:cNvPr>
          <p:cNvSpPr/>
          <p:nvPr/>
        </p:nvSpPr>
        <p:spPr>
          <a:xfrm>
            <a:off x="2041255" y="3425431"/>
            <a:ext cx="175637" cy="146050"/>
          </a:xfrm>
          <a:prstGeom prst="roundRect">
            <a:avLst/>
          </a:prstGeom>
          <a:solidFill>
            <a:srgbClr val="4A92E2"/>
          </a:solidFill>
          <a:ln w="25400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正方形/長方形 197">
            <a:extLst>
              <a:ext uri="{FF2B5EF4-FFF2-40B4-BE49-F238E27FC236}">
                <a16:creationId xmlns:a16="http://schemas.microsoft.com/office/drawing/2014/main" id="{33D667E3-96A6-478A-B097-3DD64624D7AE}"/>
              </a:ext>
            </a:extLst>
          </p:cNvPr>
          <p:cNvSpPr/>
          <p:nvPr/>
        </p:nvSpPr>
        <p:spPr>
          <a:xfrm>
            <a:off x="1765333" y="2974451"/>
            <a:ext cx="714651" cy="194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正方形/長方形 198">
            <a:extLst>
              <a:ext uri="{FF2B5EF4-FFF2-40B4-BE49-F238E27FC236}">
                <a16:creationId xmlns:a16="http://schemas.microsoft.com/office/drawing/2014/main" id="{1798CA08-B283-4777-9EB5-E5443D2D3D4B}"/>
              </a:ext>
            </a:extLst>
          </p:cNvPr>
          <p:cNvSpPr/>
          <p:nvPr/>
        </p:nvSpPr>
        <p:spPr>
          <a:xfrm rot="5400000">
            <a:off x="1936607" y="3116992"/>
            <a:ext cx="363528" cy="205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二等辺三角形 215">
            <a:extLst>
              <a:ext uri="{FF2B5EF4-FFF2-40B4-BE49-F238E27FC236}">
                <a16:creationId xmlns:a16="http://schemas.microsoft.com/office/drawing/2014/main" id="{0EB15770-E9D4-4494-A97C-133C948EF4CE}"/>
              </a:ext>
            </a:extLst>
          </p:cNvPr>
          <p:cNvSpPr/>
          <p:nvPr/>
        </p:nvSpPr>
        <p:spPr>
          <a:xfrm rot="12724613">
            <a:off x="2179037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二等辺三角形 216">
            <a:extLst>
              <a:ext uri="{FF2B5EF4-FFF2-40B4-BE49-F238E27FC236}">
                <a16:creationId xmlns:a16="http://schemas.microsoft.com/office/drawing/2014/main" id="{D66E257A-F90C-4F09-84FD-73D9C6E4B74D}"/>
              </a:ext>
            </a:extLst>
          </p:cNvPr>
          <p:cNvSpPr/>
          <p:nvPr/>
        </p:nvSpPr>
        <p:spPr>
          <a:xfrm rot="12724613">
            <a:off x="2147208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正方形/長方形 35">
            <a:extLst>
              <a:ext uri="{FF2B5EF4-FFF2-40B4-BE49-F238E27FC236}">
                <a16:creationId xmlns:a16="http://schemas.microsoft.com/office/drawing/2014/main" id="{C21B938A-ED87-4A85-AC9F-7FEA06FF999D}"/>
              </a:ext>
            </a:extLst>
          </p:cNvPr>
          <p:cNvSpPr/>
          <p:nvPr/>
        </p:nvSpPr>
        <p:spPr>
          <a:xfrm rot="1800000">
            <a:off x="2307757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楕円 36">
            <a:extLst>
              <a:ext uri="{FF2B5EF4-FFF2-40B4-BE49-F238E27FC236}">
                <a16:creationId xmlns:a16="http://schemas.microsoft.com/office/drawing/2014/main" id="{D9FFF895-4684-43B9-83F7-B8687C4166F9}"/>
              </a:ext>
            </a:extLst>
          </p:cNvPr>
          <p:cNvSpPr/>
          <p:nvPr/>
        </p:nvSpPr>
        <p:spPr>
          <a:xfrm rot="1427996">
            <a:off x="225556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楕円 47">
            <a:extLst>
              <a:ext uri="{FF2B5EF4-FFF2-40B4-BE49-F238E27FC236}">
                <a16:creationId xmlns:a16="http://schemas.microsoft.com/office/drawing/2014/main" id="{58580C15-5E3E-4032-AE24-70B4E9965238}"/>
              </a:ext>
            </a:extLst>
          </p:cNvPr>
          <p:cNvSpPr/>
          <p:nvPr/>
        </p:nvSpPr>
        <p:spPr>
          <a:xfrm rot="1031150" flipH="1">
            <a:off x="2236099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1" name="楕円 47">
            <a:extLst>
              <a:ext uri="{FF2B5EF4-FFF2-40B4-BE49-F238E27FC236}">
                <a16:creationId xmlns:a16="http://schemas.microsoft.com/office/drawing/2014/main" id="{76FAA03E-BF07-40C6-A462-350DC5E9E2CF}"/>
              </a:ext>
            </a:extLst>
          </p:cNvPr>
          <p:cNvSpPr/>
          <p:nvPr/>
        </p:nvSpPr>
        <p:spPr>
          <a:xfrm rot="2614894">
            <a:off x="234909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2" name="楕円 47">
            <a:extLst>
              <a:ext uri="{FF2B5EF4-FFF2-40B4-BE49-F238E27FC236}">
                <a16:creationId xmlns:a16="http://schemas.microsoft.com/office/drawing/2014/main" id="{3D9F6B69-0DBC-4D3C-920B-BB7DDA6E8DFB}"/>
              </a:ext>
            </a:extLst>
          </p:cNvPr>
          <p:cNvSpPr/>
          <p:nvPr/>
        </p:nvSpPr>
        <p:spPr>
          <a:xfrm rot="2614894">
            <a:off x="2376650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3" name="楕円 51">
            <a:extLst>
              <a:ext uri="{FF2B5EF4-FFF2-40B4-BE49-F238E27FC236}">
                <a16:creationId xmlns:a16="http://schemas.microsoft.com/office/drawing/2014/main" id="{75E44929-C8A2-42FB-9FAE-228F0B6F97D1}"/>
              </a:ext>
            </a:extLst>
          </p:cNvPr>
          <p:cNvSpPr/>
          <p:nvPr/>
        </p:nvSpPr>
        <p:spPr>
          <a:xfrm rot="1555475">
            <a:off x="2303165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二等辺三角形 207">
            <a:extLst>
              <a:ext uri="{FF2B5EF4-FFF2-40B4-BE49-F238E27FC236}">
                <a16:creationId xmlns:a16="http://schemas.microsoft.com/office/drawing/2014/main" id="{AA8BAFAD-BC0B-4F8A-A6D4-F65E5C648C2C}"/>
              </a:ext>
            </a:extLst>
          </p:cNvPr>
          <p:cNvSpPr/>
          <p:nvPr/>
        </p:nvSpPr>
        <p:spPr>
          <a:xfrm rot="8875387" flipH="1">
            <a:off x="1865944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二等辺三角形 208">
            <a:extLst>
              <a:ext uri="{FF2B5EF4-FFF2-40B4-BE49-F238E27FC236}">
                <a16:creationId xmlns:a16="http://schemas.microsoft.com/office/drawing/2014/main" id="{81762DB6-C75C-4990-AF36-3B54C9C48D3E}"/>
              </a:ext>
            </a:extLst>
          </p:cNvPr>
          <p:cNvSpPr/>
          <p:nvPr/>
        </p:nvSpPr>
        <p:spPr>
          <a:xfrm rot="8875387" flipH="1">
            <a:off x="1897773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正方形/長方形 35">
            <a:extLst>
              <a:ext uri="{FF2B5EF4-FFF2-40B4-BE49-F238E27FC236}">
                <a16:creationId xmlns:a16="http://schemas.microsoft.com/office/drawing/2014/main" id="{15087EF0-19BA-4E92-BE80-6BAEA8C1F6EC}"/>
              </a:ext>
            </a:extLst>
          </p:cNvPr>
          <p:cNvSpPr/>
          <p:nvPr/>
        </p:nvSpPr>
        <p:spPr>
          <a:xfrm rot="19800000" flipH="1">
            <a:off x="1741293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楕円 36">
            <a:extLst>
              <a:ext uri="{FF2B5EF4-FFF2-40B4-BE49-F238E27FC236}">
                <a16:creationId xmlns:a16="http://schemas.microsoft.com/office/drawing/2014/main" id="{BE34F33A-BC5C-4B1A-8FE4-7654031A0D22}"/>
              </a:ext>
            </a:extLst>
          </p:cNvPr>
          <p:cNvSpPr/>
          <p:nvPr/>
        </p:nvSpPr>
        <p:spPr>
          <a:xfrm rot="20172004" flipH="1">
            <a:off x="180042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楕円 47">
            <a:extLst>
              <a:ext uri="{FF2B5EF4-FFF2-40B4-BE49-F238E27FC236}">
                <a16:creationId xmlns:a16="http://schemas.microsoft.com/office/drawing/2014/main" id="{F6E01C3B-894C-46DF-85C7-161C9B2F6CF4}"/>
              </a:ext>
            </a:extLst>
          </p:cNvPr>
          <p:cNvSpPr/>
          <p:nvPr/>
        </p:nvSpPr>
        <p:spPr>
          <a:xfrm rot="20568850">
            <a:off x="1894112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3" name="楕円 47">
            <a:extLst>
              <a:ext uri="{FF2B5EF4-FFF2-40B4-BE49-F238E27FC236}">
                <a16:creationId xmlns:a16="http://schemas.microsoft.com/office/drawing/2014/main" id="{58F0149C-0249-48AA-AC5A-D49D793E3062}"/>
              </a:ext>
            </a:extLst>
          </p:cNvPr>
          <p:cNvSpPr/>
          <p:nvPr/>
        </p:nvSpPr>
        <p:spPr>
          <a:xfrm rot="18985106" flipH="1">
            <a:off x="181572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4" name="楕円 47">
            <a:extLst>
              <a:ext uri="{FF2B5EF4-FFF2-40B4-BE49-F238E27FC236}">
                <a16:creationId xmlns:a16="http://schemas.microsoft.com/office/drawing/2014/main" id="{6A1083D5-A4CD-42D5-833E-D98B9B4C8796}"/>
              </a:ext>
            </a:extLst>
          </p:cNvPr>
          <p:cNvSpPr/>
          <p:nvPr/>
        </p:nvSpPr>
        <p:spPr>
          <a:xfrm rot="18985106" flipH="1">
            <a:off x="1801345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5" name="楕円 51">
            <a:extLst>
              <a:ext uri="{FF2B5EF4-FFF2-40B4-BE49-F238E27FC236}">
                <a16:creationId xmlns:a16="http://schemas.microsoft.com/office/drawing/2014/main" id="{F5C41449-F8C7-4B48-BEAE-89ED0329DABC}"/>
              </a:ext>
            </a:extLst>
          </p:cNvPr>
          <p:cNvSpPr/>
          <p:nvPr/>
        </p:nvSpPr>
        <p:spPr>
          <a:xfrm rot="20044525" flipH="1">
            <a:off x="1639668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円弧 205">
            <a:extLst>
              <a:ext uri="{FF2B5EF4-FFF2-40B4-BE49-F238E27FC236}">
                <a16:creationId xmlns:a16="http://schemas.microsoft.com/office/drawing/2014/main" id="{471A7A17-1A08-4D94-B6C7-C1213733F34F}"/>
              </a:ext>
            </a:extLst>
          </p:cNvPr>
          <p:cNvSpPr/>
          <p:nvPr/>
        </p:nvSpPr>
        <p:spPr>
          <a:xfrm rot="5596267">
            <a:off x="1597813" y="2337491"/>
            <a:ext cx="1094725" cy="805585"/>
          </a:xfrm>
          <a:prstGeom prst="arc">
            <a:avLst>
              <a:gd name="adj1" fmla="val 17576158"/>
              <a:gd name="adj2" fmla="val 19696878"/>
            </a:avLst>
          </a:prstGeom>
          <a:ln w="85725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円弧 206">
            <a:extLst>
              <a:ext uri="{FF2B5EF4-FFF2-40B4-BE49-F238E27FC236}">
                <a16:creationId xmlns:a16="http://schemas.microsoft.com/office/drawing/2014/main" id="{4AF65E17-2FA3-458C-804D-BCB0AAFB2F6B}"/>
              </a:ext>
            </a:extLst>
          </p:cNvPr>
          <p:cNvSpPr/>
          <p:nvPr/>
        </p:nvSpPr>
        <p:spPr>
          <a:xfrm rot="6592279">
            <a:off x="1552922" y="2452679"/>
            <a:ext cx="1094725" cy="805585"/>
          </a:xfrm>
          <a:prstGeom prst="arc">
            <a:avLst>
              <a:gd name="adj1" fmla="val 17576158"/>
              <a:gd name="adj2" fmla="val 19747743"/>
            </a:avLst>
          </a:prstGeom>
          <a:ln w="82550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円弧 203">
            <a:extLst>
              <a:ext uri="{FF2B5EF4-FFF2-40B4-BE49-F238E27FC236}">
                <a16:creationId xmlns:a16="http://schemas.microsoft.com/office/drawing/2014/main" id="{80531864-A282-42EC-A85C-D45DF6E4DDC1}"/>
              </a:ext>
            </a:extLst>
          </p:cNvPr>
          <p:cNvSpPr/>
          <p:nvPr/>
        </p:nvSpPr>
        <p:spPr>
          <a:xfrm rot="16003733" flipH="1">
            <a:off x="1537642" y="2339307"/>
            <a:ext cx="1094725" cy="805585"/>
          </a:xfrm>
          <a:prstGeom prst="arc">
            <a:avLst>
              <a:gd name="adj1" fmla="val 17576158"/>
              <a:gd name="adj2" fmla="val 19696878"/>
            </a:avLst>
          </a:prstGeom>
          <a:ln w="85725" cap="rnd">
            <a:solidFill>
              <a:schemeClr val="bg1">
                <a:lumMod val="9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円弧 204">
            <a:extLst>
              <a:ext uri="{FF2B5EF4-FFF2-40B4-BE49-F238E27FC236}">
                <a16:creationId xmlns:a16="http://schemas.microsoft.com/office/drawing/2014/main" id="{79782913-468A-40E3-ABAF-378CDF9E647D}"/>
              </a:ext>
            </a:extLst>
          </p:cNvPr>
          <p:cNvSpPr/>
          <p:nvPr/>
        </p:nvSpPr>
        <p:spPr>
          <a:xfrm rot="15007721" flipH="1">
            <a:off x="1582533" y="2454495"/>
            <a:ext cx="1094725" cy="805585"/>
          </a:xfrm>
          <a:prstGeom prst="arc">
            <a:avLst>
              <a:gd name="adj1" fmla="val 17576158"/>
              <a:gd name="adj2" fmla="val 19747743"/>
            </a:avLst>
          </a:prstGeom>
          <a:ln w="82550" cap="rnd">
            <a:solidFill>
              <a:schemeClr val="bg1">
                <a:lumMod val="9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593613"/>
      </p:ext>
    </p:extLst>
  </p:cSld>
  <p:clrMapOvr>
    <a:masterClrMapping/>
  </p:clrMapOvr>
  <p:transition spd="slow" advClick="0" advTm="1000"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二等辺三角形 167">
            <a:extLst>
              <a:ext uri="{FF2B5EF4-FFF2-40B4-BE49-F238E27FC236}">
                <a16:creationId xmlns:a16="http://schemas.microsoft.com/office/drawing/2014/main" id="{D15C4E9F-8B71-4B96-860F-7F8B7C025271}"/>
              </a:ext>
            </a:extLst>
          </p:cNvPr>
          <p:cNvSpPr/>
          <p:nvPr/>
        </p:nvSpPr>
        <p:spPr>
          <a:xfrm rot="10800000">
            <a:off x="1681469" y="593775"/>
            <a:ext cx="873762" cy="689429"/>
          </a:xfrm>
          <a:prstGeom prst="triangl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弧 168">
            <a:extLst>
              <a:ext uri="{FF2B5EF4-FFF2-40B4-BE49-F238E27FC236}">
                <a16:creationId xmlns:a16="http://schemas.microsoft.com/office/drawing/2014/main" id="{A2552FFB-1BBC-4B5A-9CD8-719DE36E176E}"/>
              </a:ext>
            </a:extLst>
          </p:cNvPr>
          <p:cNvSpPr/>
          <p:nvPr/>
        </p:nvSpPr>
        <p:spPr>
          <a:xfrm rot="201593" flipH="1">
            <a:off x="2507377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二等辺三角形 169">
            <a:extLst>
              <a:ext uri="{FF2B5EF4-FFF2-40B4-BE49-F238E27FC236}">
                <a16:creationId xmlns:a16="http://schemas.microsoft.com/office/drawing/2014/main" id="{CF0A056D-A01A-4B08-ADED-E3F4DB929419}"/>
              </a:ext>
            </a:extLst>
          </p:cNvPr>
          <p:cNvSpPr/>
          <p:nvPr/>
        </p:nvSpPr>
        <p:spPr>
          <a:xfrm rot="10800000">
            <a:off x="2509512" y="593773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弧 170">
            <a:extLst>
              <a:ext uri="{FF2B5EF4-FFF2-40B4-BE49-F238E27FC236}">
                <a16:creationId xmlns:a16="http://schemas.microsoft.com/office/drawing/2014/main" id="{C245CB41-8251-4D7C-8360-220EC54245E9}"/>
              </a:ext>
            </a:extLst>
          </p:cNvPr>
          <p:cNvSpPr/>
          <p:nvPr/>
        </p:nvSpPr>
        <p:spPr>
          <a:xfrm rot="21398407">
            <a:off x="1116726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二等辺三角形 171">
            <a:extLst>
              <a:ext uri="{FF2B5EF4-FFF2-40B4-BE49-F238E27FC236}">
                <a16:creationId xmlns:a16="http://schemas.microsoft.com/office/drawing/2014/main" id="{3B7CC469-FE46-4621-B625-E2329C5E0588}"/>
              </a:ext>
            </a:extLst>
          </p:cNvPr>
          <p:cNvSpPr/>
          <p:nvPr/>
        </p:nvSpPr>
        <p:spPr>
          <a:xfrm rot="10800000" flipH="1">
            <a:off x="1061709" y="593774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二等辺三角形 305">
            <a:extLst>
              <a:ext uri="{FF2B5EF4-FFF2-40B4-BE49-F238E27FC236}">
                <a16:creationId xmlns:a16="http://schemas.microsoft.com/office/drawing/2014/main" id="{6EE690BB-78B0-4A97-BBC7-4A6163513E31}"/>
              </a:ext>
            </a:extLst>
          </p:cNvPr>
          <p:cNvSpPr/>
          <p:nvPr/>
        </p:nvSpPr>
        <p:spPr>
          <a:xfrm rot="10800000">
            <a:off x="3029785" y="796966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二等辺三角形 306">
            <a:extLst>
              <a:ext uri="{FF2B5EF4-FFF2-40B4-BE49-F238E27FC236}">
                <a16:creationId xmlns:a16="http://schemas.microsoft.com/office/drawing/2014/main" id="{43D25E02-CF54-4134-9E01-CB1524780D6E}"/>
              </a:ext>
            </a:extLst>
          </p:cNvPr>
          <p:cNvSpPr/>
          <p:nvPr/>
        </p:nvSpPr>
        <p:spPr>
          <a:xfrm rot="11721489">
            <a:off x="3116703" y="1037128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4" name="二等辺三角形 303">
            <a:extLst>
              <a:ext uri="{FF2B5EF4-FFF2-40B4-BE49-F238E27FC236}">
                <a16:creationId xmlns:a16="http://schemas.microsoft.com/office/drawing/2014/main" id="{CBC2457D-BB5E-404F-B5A5-3695A0D04085}"/>
              </a:ext>
            </a:extLst>
          </p:cNvPr>
          <p:cNvSpPr/>
          <p:nvPr/>
        </p:nvSpPr>
        <p:spPr>
          <a:xfrm rot="10800000" flipH="1">
            <a:off x="933392" y="796965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304">
            <a:extLst>
              <a:ext uri="{FF2B5EF4-FFF2-40B4-BE49-F238E27FC236}">
                <a16:creationId xmlns:a16="http://schemas.microsoft.com/office/drawing/2014/main" id="{CCEC859C-0F1F-4A66-BFA0-FCB744922E67}"/>
              </a:ext>
            </a:extLst>
          </p:cNvPr>
          <p:cNvSpPr/>
          <p:nvPr/>
        </p:nvSpPr>
        <p:spPr>
          <a:xfrm rot="9878511" flipH="1">
            <a:off x="873534" y="1037127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E0EEF024-5033-4ADF-8BA2-D8EE1DDD056B}"/>
              </a:ext>
            </a:extLst>
          </p:cNvPr>
          <p:cNvSpPr/>
          <p:nvPr/>
        </p:nvSpPr>
        <p:spPr>
          <a:xfrm rot="11234124">
            <a:off x="3325207" y="1224467"/>
            <a:ext cx="240168" cy="575202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8" name="円弧 177">
            <a:extLst>
              <a:ext uri="{FF2B5EF4-FFF2-40B4-BE49-F238E27FC236}">
                <a16:creationId xmlns:a16="http://schemas.microsoft.com/office/drawing/2014/main" id="{A55FD608-5DE0-491C-A57F-29C72DF30333}"/>
              </a:ext>
            </a:extLst>
          </p:cNvPr>
          <p:cNvSpPr/>
          <p:nvPr/>
        </p:nvSpPr>
        <p:spPr>
          <a:xfrm rot="945023">
            <a:off x="2237140" y="622381"/>
            <a:ext cx="1197475" cy="100378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円弧 178">
            <a:extLst>
              <a:ext uri="{FF2B5EF4-FFF2-40B4-BE49-F238E27FC236}">
                <a16:creationId xmlns:a16="http://schemas.microsoft.com/office/drawing/2014/main" id="{52299685-5CE9-46AA-A4AC-331564117369}"/>
              </a:ext>
            </a:extLst>
          </p:cNvPr>
          <p:cNvSpPr/>
          <p:nvPr/>
        </p:nvSpPr>
        <p:spPr>
          <a:xfrm rot="895199" flipH="1">
            <a:off x="867709" y="609238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弧 179">
            <a:extLst>
              <a:ext uri="{FF2B5EF4-FFF2-40B4-BE49-F238E27FC236}">
                <a16:creationId xmlns:a16="http://schemas.microsoft.com/office/drawing/2014/main" id="{DDFF96CE-C333-412F-95D2-C0370A055825}"/>
              </a:ext>
            </a:extLst>
          </p:cNvPr>
          <p:cNvSpPr/>
          <p:nvPr/>
        </p:nvSpPr>
        <p:spPr>
          <a:xfrm rot="895199" flipH="1">
            <a:off x="765892" y="752390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57824D7E-A6CE-41AD-9DA5-F623E0A95DB1}"/>
              </a:ext>
            </a:extLst>
          </p:cNvPr>
          <p:cNvSpPr/>
          <p:nvPr/>
        </p:nvSpPr>
        <p:spPr>
          <a:xfrm>
            <a:off x="1000910" y="629039"/>
            <a:ext cx="122252" cy="161459"/>
          </a:xfrm>
          <a:prstGeom prst="ellips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楕円 181">
            <a:extLst>
              <a:ext uri="{FF2B5EF4-FFF2-40B4-BE49-F238E27FC236}">
                <a16:creationId xmlns:a16="http://schemas.microsoft.com/office/drawing/2014/main" id="{33A56AF6-357B-4077-AED5-45552BCF07A2}"/>
              </a:ext>
            </a:extLst>
          </p:cNvPr>
          <p:cNvSpPr/>
          <p:nvPr/>
        </p:nvSpPr>
        <p:spPr>
          <a:xfrm>
            <a:off x="153542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楕円 182">
            <a:extLst>
              <a:ext uri="{FF2B5EF4-FFF2-40B4-BE49-F238E27FC236}">
                <a16:creationId xmlns:a16="http://schemas.microsoft.com/office/drawing/2014/main" id="{90FCC4A4-8A15-419B-BC77-6686039CCD5E}"/>
              </a:ext>
            </a:extLst>
          </p:cNvPr>
          <p:cNvSpPr/>
          <p:nvPr/>
        </p:nvSpPr>
        <p:spPr>
          <a:xfrm>
            <a:off x="245644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楕円 183">
            <a:extLst>
              <a:ext uri="{FF2B5EF4-FFF2-40B4-BE49-F238E27FC236}">
                <a16:creationId xmlns:a16="http://schemas.microsoft.com/office/drawing/2014/main" id="{295C466D-7582-4D33-B150-23F09DBA1ADD}"/>
              </a:ext>
            </a:extLst>
          </p:cNvPr>
          <p:cNvSpPr/>
          <p:nvPr/>
        </p:nvSpPr>
        <p:spPr>
          <a:xfrm rot="20585052">
            <a:off x="1030863" y="2099333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楕円 184">
            <a:extLst>
              <a:ext uri="{FF2B5EF4-FFF2-40B4-BE49-F238E27FC236}">
                <a16:creationId xmlns:a16="http://schemas.microsoft.com/office/drawing/2014/main" id="{76881BB2-E7EE-4F78-8E31-700D2D100D1F}"/>
              </a:ext>
            </a:extLst>
          </p:cNvPr>
          <p:cNvSpPr/>
          <p:nvPr/>
        </p:nvSpPr>
        <p:spPr>
          <a:xfrm rot="1014948" flipH="1">
            <a:off x="3013539" y="2099331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台形 292">
            <a:extLst>
              <a:ext uri="{FF2B5EF4-FFF2-40B4-BE49-F238E27FC236}">
                <a16:creationId xmlns:a16="http://schemas.microsoft.com/office/drawing/2014/main" id="{78287C86-E952-402D-B9D6-52E067B2190F}"/>
              </a:ext>
            </a:extLst>
          </p:cNvPr>
          <p:cNvSpPr/>
          <p:nvPr/>
        </p:nvSpPr>
        <p:spPr>
          <a:xfrm rot="7858654" flipH="1">
            <a:off x="972892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台形 293">
            <a:extLst>
              <a:ext uri="{FF2B5EF4-FFF2-40B4-BE49-F238E27FC236}">
                <a16:creationId xmlns:a16="http://schemas.microsoft.com/office/drawing/2014/main" id="{100B0961-2A6C-4619-B44A-95A852B546A7}"/>
              </a:ext>
            </a:extLst>
          </p:cNvPr>
          <p:cNvSpPr/>
          <p:nvPr/>
        </p:nvSpPr>
        <p:spPr>
          <a:xfrm rot="3769921" flipH="1">
            <a:off x="922204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楕円 294">
            <a:extLst>
              <a:ext uri="{FF2B5EF4-FFF2-40B4-BE49-F238E27FC236}">
                <a16:creationId xmlns:a16="http://schemas.microsoft.com/office/drawing/2014/main" id="{5B0D0775-4FBF-44F2-B6DF-4B7903F786F4}"/>
              </a:ext>
            </a:extLst>
          </p:cNvPr>
          <p:cNvSpPr/>
          <p:nvPr/>
        </p:nvSpPr>
        <p:spPr>
          <a:xfrm flipH="1">
            <a:off x="991899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楕円 296">
            <a:extLst>
              <a:ext uri="{FF2B5EF4-FFF2-40B4-BE49-F238E27FC236}">
                <a16:creationId xmlns:a16="http://schemas.microsoft.com/office/drawing/2014/main" id="{289F4CC0-E4AC-442C-9A2A-141E809D1C30}"/>
              </a:ext>
            </a:extLst>
          </p:cNvPr>
          <p:cNvSpPr/>
          <p:nvPr/>
        </p:nvSpPr>
        <p:spPr>
          <a:xfrm rot="1236733" flipH="1">
            <a:off x="1265799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楕円 297">
            <a:extLst>
              <a:ext uri="{FF2B5EF4-FFF2-40B4-BE49-F238E27FC236}">
                <a16:creationId xmlns:a16="http://schemas.microsoft.com/office/drawing/2014/main" id="{0C7C455B-6B90-4C3D-BA09-6537FE61D4D6}"/>
              </a:ext>
            </a:extLst>
          </p:cNvPr>
          <p:cNvSpPr/>
          <p:nvPr/>
        </p:nvSpPr>
        <p:spPr>
          <a:xfrm rot="1627558" flipH="1">
            <a:off x="1422843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四角形: 角を丸くする 299">
            <a:extLst>
              <a:ext uri="{FF2B5EF4-FFF2-40B4-BE49-F238E27FC236}">
                <a16:creationId xmlns:a16="http://schemas.microsoft.com/office/drawing/2014/main" id="{9BA48F11-786E-4AFB-84D0-309416ED2411}"/>
              </a:ext>
            </a:extLst>
          </p:cNvPr>
          <p:cNvSpPr/>
          <p:nvPr/>
        </p:nvSpPr>
        <p:spPr>
          <a:xfrm rot="19548768" flipH="1">
            <a:off x="1258041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円弧 300">
            <a:extLst>
              <a:ext uri="{FF2B5EF4-FFF2-40B4-BE49-F238E27FC236}">
                <a16:creationId xmlns:a16="http://schemas.microsoft.com/office/drawing/2014/main" id="{F58A56A9-4613-484A-B32C-833231E69175}"/>
              </a:ext>
            </a:extLst>
          </p:cNvPr>
          <p:cNvSpPr/>
          <p:nvPr/>
        </p:nvSpPr>
        <p:spPr>
          <a:xfrm rot="20856138" flipH="1">
            <a:off x="1268004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円弧 301">
            <a:extLst>
              <a:ext uri="{FF2B5EF4-FFF2-40B4-BE49-F238E27FC236}">
                <a16:creationId xmlns:a16="http://schemas.microsoft.com/office/drawing/2014/main" id="{BC7A2432-EE13-48AD-84F9-AC0B5C995646}"/>
              </a:ext>
            </a:extLst>
          </p:cNvPr>
          <p:cNvSpPr/>
          <p:nvPr/>
        </p:nvSpPr>
        <p:spPr>
          <a:xfrm rot="20856138" flipH="1">
            <a:off x="1327264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円弧 302">
            <a:extLst>
              <a:ext uri="{FF2B5EF4-FFF2-40B4-BE49-F238E27FC236}">
                <a16:creationId xmlns:a16="http://schemas.microsoft.com/office/drawing/2014/main" id="{5C3AB0B4-215D-463A-8412-7D466B715517}"/>
              </a:ext>
            </a:extLst>
          </p:cNvPr>
          <p:cNvSpPr/>
          <p:nvPr/>
        </p:nvSpPr>
        <p:spPr>
          <a:xfrm rot="20856138" flipH="1">
            <a:off x="1294160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台形 281">
            <a:extLst>
              <a:ext uri="{FF2B5EF4-FFF2-40B4-BE49-F238E27FC236}">
                <a16:creationId xmlns:a16="http://schemas.microsoft.com/office/drawing/2014/main" id="{A11152FE-ED8E-45C0-950E-1282D68828F9}"/>
              </a:ext>
            </a:extLst>
          </p:cNvPr>
          <p:cNvSpPr/>
          <p:nvPr/>
        </p:nvSpPr>
        <p:spPr>
          <a:xfrm rot="13741346">
            <a:off x="2362313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台形 282">
            <a:extLst>
              <a:ext uri="{FF2B5EF4-FFF2-40B4-BE49-F238E27FC236}">
                <a16:creationId xmlns:a16="http://schemas.microsoft.com/office/drawing/2014/main" id="{6814F42A-BAFC-454F-8806-22509218F290}"/>
              </a:ext>
            </a:extLst>
          </p:cNvPr>
          <p:cNvSpPr/>
          <p:nvPr/>
        </p:nvSpPr>
        <p:spPr>
          <a:xfrm rot="17830079">
            <a:off x="2705693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楕円 283">
            <a:extLst>
              <a:ext uri="{FF2B5EF4-FFF2-40B4-BE49-F238E27FC236}">
                <a16:creationId xmlns:a16="http://schemas.microsoft.com/office/drawing/2014/main" id="{8C9CE72E-7F7B-4497-A4F3-EC39328D3A1A}"/>
              </a:ext>
            </a:extLst>
          </p:cNvPr>
          <p:cNvSpPr/>
          <p:nvPr/>
        </p:nvSpPr>
        <p:spPr>
          <a:xfrm>
            <a:off x="3140133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楕円 285">
            <a:extLst>
              <a:ext uri="{FF2B5EF4-FFF2-40B4-BE49-F238E27FC236}">
                <a16:creationId xmlns:a16="http://schemas.microsoft.com/office/drawing/2014/main" id="{B5B1F4D0-FFCD-4DB5-8E7D-3222E32BCDD6}"/>
              </a:ext>
            </a:extLst>
          </p:cNvPr>
          <p:cNvSpPr/>
          <p:nvPr/>
        </p:nvSpPr>
        <p:spPr>
          <a:xfrm rot="20363267">
            <a:off x="2762907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楕円 286">
            <a:extLst>
              <a:ext uri="{FF2B5EF4-FFF2-40B4-BE49-F238E27FC236}">
                <a16:creationId xmlns:a16="http://schemas.microsoft.com/office/drawing/2014/main" id="{8B9B9997-38AE-4D76-8BF7-63A6D8EE0792}"/>
              </a:ext>
            </a:extLst>
          </p:cNvPr>
          <p:cNvSpPr/>
          <p:nvPr/>
        </p:nvSpPr>
        <p:spPr>
          <a:xfrm rot="19972442">
            <a:off x="2737725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四角形: 角を丸くする 288">
            <a:extLst>
              <a:ext uri="{FF2B5EF4-FFF2-40B4-BE49-F238E27FC236}">
                <a16:creationId xmlns:a16="http://schemas.microsoft.com/office/drawing/2014/main" id="{1720D9FF-039B-4EFF-97D7-48D4C530E4DE}"/>
              </a:ext>
            </a:extLst>
          </p:cNvPr>
          <p:cNvSpPr/>
          <p:nvPr/>
        </p:nvSpPr>
        <p:spPr>
          <a:xfrm rot="2051232">
            <a:off x="2770667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円弧 289">
            <a:extLst>
              <a:ext uri="{FF2B5EF4-FFF2-40B4-BE49-F238E27FC236}">
                <a16:creationId xmlns:a16="http://schemas.microsoft.com/office/drawing/2014/main" id="{6CB61104-29E8-4B9D-A7F4-A317A0CB21A5}"/>
              </a:ext>
            </a:extLst>
          </p:cNvPr>
          <p:cNvSpPr/>
          <p:nvPr/>
        </p:nvSpPr>
        <p:spPr>
          <a:xfrm rot="743862">
            <a:off x="2701352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円弧 290">
            <a:extLst>
              <a:ext uri="{FF2B5EF4-FFF2-40B4-BE49-F238E27FC236}">
                <a16:creationId xmlns:a16="http://schemas.microsoft.com/office/drawing/2014/main" id="{B95CA542-01FD-46A3-B896-57F2A293E813}"/>
              </a:ext>
            </a:extLst>
          </p:cNvPr>
          <p:cNvSpPr/>
          <p:nvPr/>
        </p:nvSpPr>
        <p:spPr>
          <a:xfrm rot="743862">
            <a:off x="2642091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円弧 291">
            <a:extLst>
              <a:ext uri="{FF2B5EF4-FFF2-40B4-BE49-F238E27FC236}">
                <a16:creationId xmlns:a16="http://schemas.microsoft.com/office/drawing/2014/main" id="{0FD94E3E-1B31-47BD-A21A-A79D6E8EA7C2}"/>
              </a:ext>
            </a:extLst>
          </p:cNvPr>
          <p:cNvSpPr/>
          <p:nvPr/>
        </p:nvSpPr>
        <p:spPr>
          <a:xfrm rot="743862">
            <a:off x="2675196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楕円 24">
            <a:extLst>
              <a:ext uri="{FF2B5EF4-FFF2-40B4-BE49-F238E27FC236}">
                <a16:creationId xmlns:a16="http://schemas.microsoft.com/office/drawing/2014/main" id="{B6330F50-F081-49C5-8CBF-6C668FCECA3B}"/>
              </a:ext>
            </a:extLst>
          </p:cNvPr>
          <p:cNvSpPr/>
          <p:nvPr/>
        </p:nvSpPr>
        <p:spPr>
          <a:xfrm>
            <a:off x="1899912" y="2314220"/>
            <a:ext cx="477520" cy="117182"/>
          </a:xfrm>
          <a:custGeom>
            <a:avLst/>
            <a:gdLst>
              <a:gd name="connsiteX0" fmla="*/ 477520 w 477520"/>
              <a:gd name="connsiteY0" fmla="*/ 0 h 117182"/>
              <a:gd name="connsiteX1" fmla="*/ 223520 w 477520"/>
              <a:gd name="connsiteY1" fmla="*/ 116840 h 117182"/>
              <a:gd name="connsiteX2" fmla="*/ 0 w 477520"/>
              <a:gd name="connsiteY2" fmla="*/ 30480 h 11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520" h="117182" extrusionOk="0">
                <a:moveTo>
                  <a:pt x="477520" y="0"/>
                </a:moveTo>
                <a:cubicBezTo>
                  <a:pt x="420285" y="32889"/>
                  <a:pt x="296462" y="114254"/>
                  <a:pt x="223520" y="116840"/>
                </a:cubicBezTo>
                <a:cubicBezTo>
                  <a:pt x="152661" y="123757"/>
                  <a:pt x="42180" y="69593"/>
                  <a:pt x="0" y="30480"/>
                </a:cubicBezTo>
              </a:path>
            </a:pathLst>
          </a:custGeom>
          <a:noFill/>
          <a:ln w="50800" cap="rnd">
            <a:solidFill>
              <a:srgbClr val="4A4E58"/>
            </a:solidFill>
            <a:round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68960"/>
                      <a:gd name="connsiteY0" fmla="*/ 233680 h 467360"/>
                      <a:gd name="connsiteX1" fmla="*/ 284480 w 568960"/>
                      <a:gd name="connsiteY1" fmla="*/ 0 h 467360"/>
                      <a:gd name="connsiteX2" fmla="*/ 568960 w 568960"/>
                      <a:gd name="connsiteY2" fmla="*/ 233680 h 467360"/>
                      <a:gd name="connsiteX3" fmla="*/ 284480 w 568960"/>
                      <a:gd name="connsiteY3" fmla="*/ 467360 h 467360"/>
                      <a:gd name="connsiteX4" fmla="*/ 0 w 568960"/>
                      <a:gd name="connsiteY4" fmla="*/ 233680 h 467360"/>
                      <a:gd name="connsiteX0" fmla="*/ 0 w 590481"/>
                      <a:gd name="connsiteY0" fmla="*/ 233680 h 469906"/>
                      <a:gd name="connsiteX1" fmla="*/ 284480 w 590481"/>
                      <a:gd name="connsiteY1" fmla="*/ 0 h 469906"/>
                      <a:gd name="connsiteX2" fmla="*/ 568960 w 590481"/>
                      <a:gd name="connsiteY2" fmla="*/ 233680 h 469906"/>
                      <a:gd name="connsiteX3" fmla="*/ 538480 w 590481"/>
                      <a:gd name="connsiteY3" fmla="*/ 350520 h 469906"/>
                      <a:gd name="connsiteX4" fmla="*/ 284480 w 590481"/>
                      <a:gd name="connsiteY4" fmla="*/ 467360 h 469906"/>
                      <a:gd name="connsiteX5" fmla="*/ 0 w 590481"/>
                      <a:gd name="connsiteY5" fmla="*/ 233680 h 469906"/>
                      <a:gd name="connsiteX0" fmla="*/ 12871 w 603352"/>
                      <a:gd name="connsiteY0" fmla="*/ 233680 h 467702"/>
                      <a:gd name="connsiteX1" fmla="*/ 297351 w 603352"/>
                      <a:gd name="connsiteY1" fmla="*/ 0 h 467702"/>
                      <a:gd name="connsiteX2" fmla="*/ 581831 w 603352"/>
                      <a:gd name="connsiteY2" fmla="*/ 233680 h 467702"/>
                      <a:gd name="connsiteX3" fmla="*/ 551351 w 603352"/>
                      <a:gd name="connsiteY3" fmla="*/ 350520 h 467702"/>
                      <a:gd name="connsiteX4" fmla="*/ 297351 w 603352"/>
                      <a:gd name="connsiteY4" fmla="*/ 467360 h 467702"/>
                      <a:gd name="connsiteX5" fmla="*/ 73831 w 603352"/>
                      <a:gd name="connsiteY5" fmla="*/ 381000 h 467702"/>
                      <a:gd name="connsiteX6" fmla="*/ 12871 w 603352"/>
                      <a:gd name="connsiteY6" fmla="*/ 233680 h 467702"/>
                      <a:gd name="connsiteX0" fmla="*/ 551351 w 642791"/>
                      <a:gd name="connsiteY0" fmla="*/ 350520 h 467702"/>
                      <a:gd name="connsiteX1" fmla="*/ 297351 w 642791"/>
                      <a:gd name="connsiteY1" fmla="*/ 467360 h 467702"/>
                      <a:gd name="connsiteX2" fmla="*/ 73831 w 642791"/>
                      <a:gd name="connsiteY2" fmla="*/ 381000 h 467702"/>
                      <a:gd name="connsiteX3" fmla="*/ 12871 w 642791"/>
                      <a:gd name="connsiteY3" fmla="*/ 233680 h 467702"/>
                      <a:gd name="connsiteX4" fmla="*/ 297351 w 642791"/>
                      <a:gd name="connsiteY4" fmla="*/ 0 h 467702"/>
                      <a:gd name="connsiteX5" fmla="*/ 581831 w 642791"/>
                      <a:gd name="connsiteY5" fmla="*/ 233680 h 467702"/>
                      <a:gd name="connsiteX6" fmla="*/ 642791 w 642791"/>
                      <a:gd name="connsiteY6" fmla="*/ 441960 h 467702"/>
                      <a:gd name="connsiteX0" fmla="*/ 551351 w 581831"/>
                      <a:gd name="connsiteY0" fmla="*/ 350520 h 467702"/>
                      <a:gd name="connsiteX1" fmla="*/ 297351 w 581831"/>
                      <a:gd name="connsiteY1" fmla="*/ 467360 h 467702"/>
                      <a:gd name="connsiteX2" fmla="*/ 73831 w 581831"/>
                      <a:gd name="connsiteY2" fmla="*/ 381000 h 467702"/>
                      <a:gd name="connsiteX3" fmla="*/ 12871 w 581831"/>
                      <a:gd name="connsiteY3" fmla="*/ 233680 h 467702"/>
                      <a:gd name="connsiteX4" fmla="*/ 297351 w 581831"/>
                      <a:gd name="connsiteY4" fmla="*/ 0 h 467702"/>
                      <a:gd name="connsiteX5" fmla="*/ 581831 w 581831"/>
                      <a:gd name="connsiteY5" fmla="*/ 233680 h 467702"/>
                      <a:gd name="connsiteX0" fmla="*/ 551351 w 551351"/>
                      <a:gd name="connsiteY0" fmla="*/ 350520 h 467702"/>
                      <a:gd name="connsiteX1" fmla="*/ 297351 w 551351"/>
                      <a:gd name="connsiteY1" fmla="*/ 467360 h 467702"/>
                      <a:gd name="connsiteX2" fmla="*/ 73831 w 551351"/>
                      <a:gd name="connsiteY2" fmla="*/ 381000 h 467702"/>
                      <a:gd name="connsiteX3" fmla="*/ 12871 w 551351"/>
                      <a:gd name="connsiteY3" fmla="*/ 233680 h 467702"/>
                      <a:gd name="connsiteX4" fmla="*/ 297351 w 551351"/>
                      <a:gd name="connsiteY4" fmla="*/ 0 h 467702"/>
                      <a:gd name="connsiteX0" fmla="*/ 551351 w 551351"/>
                      <a:gd name="connsiteY0" fmla="*/ 116840 h 234022"/>
                      <a:gd name="connsiteX1" fmla="*/ 297351 w 551351"/>
                      <a:gd name="connsiteY1" fmla="*/ 233680 h 234022"/>
                      <a:gd name="connsiteX2" fmla="*/ 73831 w 551351"/>
                      <a:gd name="connsiteY2" fmla="*/ 147320 h 234022"/>
                      <a:gd name="connsiteX3" fmla="*/ 12871 w 551351"/>
                      <a:gd name="connsiteY3" fmla="*/ 0 h 234022"/>
                      <a:gd name="connsiteX0" fmla="*/ 477520 w 477520"/>
                      <a:gd name="connsiteY0" fmla="*/ 0 h 117182"/>
                      <a:gd name="connsiteX1" fmla="*/ 223520 w 477520"/>
                      <a:gd name="connsiteY1" fmla="*/ 116840 h 117182"/>
                      <a:gd name="connsiteX2" fmla="*/ 0 w 477520"/>
                      <a:gd name="connsiteY2" fmla="*/ 30480 h 117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77520" h="117182">
                        <a:moveTo>
                          <a:pt x="477520" y="0"/>
                        </a:moveTo>
                        <a:cubicBezTo>
                          <a:pt x="430107" y="38947"/>
                          <a:pt x="303107" y="111760"/>
                          <a:pt x="223520" y="116840"/>
                        </a:cubicBezTo>
                        <a:cubicBezTo>
                          <a:pt x="143933" y="121920"/>
                          <a:pt x="47413" y="69427"/>
                          <a:pt x="0" y="3048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四角形: 角を丸くする 279">
            <a:extLst>
              <a:ext uri="{FF2B5EF4-FFF2-40B4-BE49-F238E27FC236}">
                <a16:creationId xmlns:a16="http://schemas.microsoft.com/office/drawing/2014/main" id="{C20E4ACE-160F-48B3-91B8-F06172A1CE3F}"/>
              </a:ext>
            </a:extLst>
          </p:cNvPr>
          <p:cNvSpPr/>
          <p:nvPr/>
        </p:nvSpPr>
        <p:spPr>
          <a:xfrm rot="319268" flipH="1">
            <a:off x="1552440" y="5813919"/>
            <a:ext cx="197277" cy="655320"/>
          </a:xfrm>
          <a:prstGeom prst="roundRect">
            <a:avLst/>
          </a:prstGeom>
          <a:solidFill>
            <a:srgbClr val="FDEADA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四角形: 角を丸くする 280">
            <a:extLst>
              <a:ext uri="{FF2B5EF4-FFF2-40B4-BE49-F238E27FC236}">
                <a16:creationId xmlns:a16="http://schemas.microsoft.com/office/drawing/2014/main" id="{ACDEE84B-F8C4-4337-BE0A-8CB71F377910}"/>
              </a:ext>
            </a:extLst>
          </p:cNvPr>
          <p:cNvSpPr/>
          <p:nvPr/>
        </p:nvSpPr>
        <p:spPr>
          <a:xfrm rot="319268" flipH="1">
            <a:off x="1541272" y="6171930"/>
            <a:ext cx="184499" cy="307523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0" name="直線コネクタ 269">
            <a:extLst>
              <a:ext uri="{FF2B5EF4-FFF2-40B4-BE49-F238E27FC236}">
                <a16:creationId xmlns:a16="http://schemas.microsoft.com/office/drawing/2014/main" id="{EEF12CA0-CC28-425D-9081-EEE5B234EA11}"/>
              </a:ext>
            </a:extLst>
          </p:cNvPr>
          <p:cNvCxnSpPr>
            <a:cxnSpLocks/>
          </p:cNvCxnSpPr>
          <p:nvPr/>
        </p:nvCxnSpPr>
        <p:spPr>
          <a:xfrm>
            <a:off x="1765479" y="6406801"/>
            <a:ext cx="19785" cy="25032"/>
          </a:xfrm>
          <a:prstGeom prst="line">
            <a:avLst/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楕円 270">
            <a:extLst>
              <a:ext uri="{FF2B5EF4-FFF2-40B4-BE49-F238E27FC236}">
                <a16:creationId xmlns:a16="http://schemas.microsoft.com/office/drawing/2014/main" id="{755E9CE5-32FD-45C2-BA0D-0C5523A1D660}"/>
              </a:ext>
            </a:extLst>
          </p:cNvPr>
          <p:cNvSpPr/>
          <p:nvPr/>
        </p:nvSpPr>
        <p:spPr>
          <a:xfrm rot="21381460" flipH="1">
            <a:off x="1385792" y="6419832"/>
            <a:ext cx="422248" cy="17351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楕円 274">
            <a:extLst>
              <a:ext uri="{FF2B5EF4-FFF2-40B4-BE49-F238E27FC236}">
                <a16:creationId xmlns:a16="http://schemas.microsoft.com/office/drawing/2014/main" id="{F2887CC7-DD19-40AC-B6C2-037F7B6A3900}"/>
              </a:ext>
            </a:extLst>
          </p:cNvPr>
          <p:cNvSpPr/>
          <p:nvPr/>
        </p:nvSpPr>
        <p:spPr>
          <a:xfrm rot="21131485" flipH="1">
            <a:off x="1211905" y="6457615"/>
            <a:ext cx="383541" cy="158019"/>
          </a:xfrm>
          <a:prstGeom prst="ellipse">
            <a:avLst/>
          </a:prstGeom>
          <a:solidFill>
            <a:srgbClr val="4C4B53"/>
          </a:solidFill>
          <a:ln w="25400">
            <a:solidFill>
              <a:srgbClr val="4C4B5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" name="フローチャート: データ 275">
            <a:extLst>
              <a:ext uri="{FF2B5EF4-FFF2-40B4-BE49-F238E27FC236}">
                <a16:creationId xmlns:a16="http://schemas.microsoft.com/office/drawing/2014/main" id="{BC02E1AC-72A0-4C63-92F5-8004FF6097B6}"/>
              </a:ext>
            </a:extLst>
          </p:cNvPr>
          <p:cNvSpPr/>
          <p:nvPr/>
        </p:nvSpPr>
        <p:spPr>
          <a:xfrm rot="20425109" flipH="1">
            <a:off x="1432360" y="6564097"/>
            <a:ext cx="339793" cy="103544"/>
          </a:xfrm>
          <a:prstGeom prst="flowChartInputOutput">
            <a:avLst/>
          </a:prstGeom>
          <a:solidFill>
            <a:srgbClr val="4C4B53"/>
          </a:solidFill>
          <a:ln w="25400">
            <a:solidFill>
              <a:srgbClr val="4C4B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直角三角形 276">
            <a:extLst>
              <a:ext uri="{FF2B5EF4-FFF2-40B4-BE49-F238E27FC236}">
                <a16:creationId xmlns:a16="http://schemas.microsoft.com/office/drawing/2014/main" id="{0D4A62A0-EAB4-444A-BFA4-A6CE80B20CB4}"/>
              </a:ext>
            </a:extLst>
          </p:cNvPr>
          <p:cNvSpPr/>
          <p:nvPr/>
        </p:nvSpPr>
        <p:spPr>
          <a:xfrm flipH="1">
            <a:off x="1655495" y="6440783"/>
            <a:ext cx="134738" cy="146552"/>
          </a:xfrm>
          <a:prstGeom prst="rtTriangle">
            <a:avLst/>
          </a:prstGeom>
          <a:solidFill>
            <a:srgbClr val="4C4B53"/>
          </a:solidFill>
          <a:ln w="25400">
            <a:solidFill>
              <a:srgbClr val="4C4B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8" name="直角三角形 277">
            <a:extLst>
              <a:ext uri="{FF2B5EF4-FFF2-40B4-BE49-F238E27FC236}">
                <a16:creationId xmlns:a16="http://schemas.microsoft.com/office/drawing/2014/main" id="{1654BF04-0128-4300-8928-9B92A50DD563}"/>
              </a:ext>
            </a:extLst>
          </p:cNvPr>
          <p:cNvSpPr/>
          <p:nvPr/>
        </p:nvSpPr>
        <p:spPr>
          <a:xfrm>
            <a:off x="1373742" y="6618621"/>
            <a:ext cx="121705" cy="83875"/>
          </a:xfrm>
          <a:prstGeom prst="rtTriangle">
            <a:avLst/>
          </a:prstGeom>
          <a:solidFill>
            <a:srgbClr val="4C4B53"/>
          </a:solidFill>
          <a:ln w="25400">
            <a:solidFill>
              <a:srgbClr val="4C4B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9" name="正方形/長方形 278">
            <a:extLst>
              <a:ext uri="{FF2B5EF4-FFF2-40B4-BE49-F238E27FC236}">
                <a16:creationId xmlns:a16="http://schemas.microsoft.com/office/drawing/2014/main" id="{83F7A644-12B2-49E3-BB53-50CD73A8ADEC}"/>
              </a:ext>
            </a:extLst>
          </p:cNvPr>
          <p:cNvSpPr/>
          <p:nvPr/>
        </p:nvSpPr>
        <p:spPr>
          <a:xfrm flipH="1">
            <a:off x="1238512" y="6587335"/>
            <a:ext cx="135230" cy="134253"/>
          </a:xfrm>
          <a:prstGeom prst="rect">
            <a:avLst/>
          </a:prstGeom>
          <a:solidFill>
            <a:srgbClr val="4C4B53"/>
          </a:solidFill>
          <a:ln w="25400">
            <a:solidFill>
              <a:srgbClr val="4C4B5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3" name="直線コネクタ 272">
            <a:extLst>
              <a:ext uri="{FF2B5EF4-FFF2-40B4-BE49-F238E27FC236}">
                <a16:creationId xmlns:a16="http://schemas.microsoft.com/office/drawing/2014/main" id="{331E2150-C5F2-4011-9F2C-5B1C84AADF0B}"/>
              </a:ext>
            </a:extLst>
          </p:cNvPr>
          <p:cNvCxnSpPr>
            <a:cxnSpLocks/>
          </p:cNvCxnSpPr>
          <p:nvPr/>
        </p:nvCxnSpPr>
        <p:spPr>
          <a:xfrm flipH="1">
            <a:off x="1789364" y="6431833"/>
            <a:ext cx="0" cy="141334"/>
          </a:xfrm>
          <a:prstGeom prst="line">
            <a:avLst/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直線コネクタ 273">
            <a:extLst>
              <a:ext uri="{FF2B5EF4-FFF2-40B4-BE49-F238E27FC236}">
                <a16:creationId xmlns:a16="http://schemas.microsoft.com/office/drawing/2014/main" id="{EB662482-F489-4055-815E-28360899ED88}"/>
              </a:ext>
            </a:extLst>
          </p:cNvPr>
          <p:cNvCxnSpPr>
            <a:cxnSpLocks/>
          </p:cNvCxnSpPr>
          <p:nvPr/>
        </p:nvCxnSpPr>
        <p:spPr>
          <a:xfrm flipH="1">
            <a:off x="1229385" y="6578657"/>
            <a:ext cx="0" cy="134253"/>
          </a:xfrm>
          <a:prstGeom prst="line">
            <a:avLst/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7" name="円弧 266">
            <a:extLst>
              <a:ext uri="{FF2B5EF4-FFF2-40B4-BE49-F238E27FC236}">
                <a16:creationId xmlns:a16="http://schemas.microsoft.com/office/drawing/2014/main" id="{2E281EF7-E73F-407C-B9B4-3DCF08D879EF}"/>
              </a:ext>
            </a:extLst>
          </p:cNvPr>
          <p:cNvSpPr/>
          <p:nvPr/>
        </p:nvSpPr>
        <p:spPr>
          <a:xfrm rot="19939419" flipH="1" flipV="1">
            <a:off x="748905" y="5605106"/>
            <a:ext cx="1578443" cy="1072944"/>
          </a:xfrm>
          <a:prstGeom prst="arc">
            <a:avLst>
              <a:gd name="adj1" fmla="val 16200000"/>
              <a:gd name="adj2" fmla="val 19373492"/>
            </a:avLst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円弧 267">
            <a:extLst>
              <a:ext uri="{FF2B5EF4-FFF2-40B4-BE49-F238E27FC236}">
                <a16:creationId xmlns:a16="http://schemas.microsoft.com/office/drawing/2014/main" id="{DD95650F-C745-47D9-8CBD-0BA655ABCCF1}"/>
              </a:ext>
            </a:extLst>
          </p:cNvPr>
          <p:cNvSpPr/>
          <p:nvPr/>
        </p:nvSpPr>
        <p:spPr>
          <a:xfrm rot="19939419" flipH="1" flipV="1">
            <a:off x="743494" y="5455147"/>
            <a:ext cx="1578443" cy="1072944"/>
          </a:xfrm>
          <a:prstGeom prst="arc">
            <a:avLst>
              <a:gd name="adj1" fmla="val 16200000"/>
              <a:gd name="adj2" fmla="val 19373492"/>
            </a:avLst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四角形: 角を丸くする 262">
            <a:extLst>
              <a:ext uri="{FF2B5EF4-FFF2-40B4-BE49-F238E27FC236}">
                <a16:creationId xmlns:a16="http://schemas.microsoft.com/office/drawing/2014/main" id="{50585368-D2B3-44C1-8F04-7CB0DADACC94}"/>
              </a:ext>
            </a:extLst>
          </p:cNvPr>
          <p:cNvSpPr/>
          <p:nvPr/>
        </p:nvSpPr>
        <p:spPr>
          <a:xfrm rot="21280732">
            <a:off x="2520101" y="5818919"/>
            <a:ext cx="197277" cy="655320"/>
          </a:xfrm>
          <a:prstGeom prst="roundRect">
            <a:avLst/>
          </a:prstGeom>
          <a:solidFill>
            <a:srgbClr val="FDEADA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四角形: 角を丸くする 263">
            <a:extLst>
              <a:ext uri="{FF2B5EF4-FFF2-40B4-BE49-F238E27FC236}">
                <a16:creationId xmlns:a16="http://schemas.microsoft.com/office/drawing/2014/main" id="{B533F2A9-3493-4F2A-91DB-DB53151B8541}"/>
              </a:ext>
            </a:extLst>
          </p:cNvPr>
          <p:cNvSpPr/>
          <p:nvPr/>
        </p:nvSpPr>
        <p:spPr>
          <a:xfrm rot="21280732">
            <a:off x="2544047" y="6176930"/>
            <a:ext cx="184499" cy="307523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楕円 253">
            <a:extLst>
              <a:ext uri="{FF2B5EF4-FFF2-40B4-BE49-F238E27FC236}">
                <a16:creationId xmlns:a16="http://schemas.microsoft.com/office/drawing/2014/main" id="{25073DC5-6530-456E-A9F4-21ADE15950AE}"/>
              </a:ext>
            </a:extLst>
          </p:cNvPr>
          <p:cNvSpPr/>
          <p:nvPr/>
        </p:nvSpPr>
        <p:spPr>
          <a:xfrm rot="218540">
            <a:off x="2461778" y="6424832"/>
            <a:ext cx="422248" cy="17351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台形 241">
            <a:extLst>
              <a:ext uri="{FF2B5EF4-FFF2-40B4-BE49-F238E27FC236}">
                <a16:creationId xmlns:a16="http://schemas.microsoft.com/office/drawing/2014/main" id="{BFBA40E3-F0AA-465E-A4EB-B9D729EDA2AD}"/>
              </a:ext>
            </a:extLst>
          </p:cNvPr>
          <p:cNvSpPr/>
          <p:nvPr/>
        </p:nvSpPr>
        <p:spPr>
          <a:xfrm>
            <a:off x="1280152" y="4620765"/>
            <a:ext cx="1663700" cy="1092200"/>
          </a:xfrm>
          <a:prstGeom prst="trapezoid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楕円 242">
            <a:extLst>
              <a:ext uri="{FF2B5EF4-FFF2-40B4-BE49-F238E27FC236}">
                <a16:creationId xmlns:a16="http://schemas.microsoft.com/office/drawing/2014/main" id="{C0B13A62-5D43-4995-858F-FC503B0D09BF}"/>
              </a:ext>
            </a:extLst>
          </p:cNvPr>
          <p:cNvSpPr/>
          <p:nvPr/>
        </p:nvSpPr>
        <p:spPr>
          <a:xfrm>
            <a:off x="1320792" y="4809349"/>
            <a:ext cx="1623060" cy="1092200"/>
          </a:xfrm>
          <a:prstGeom prst="ellips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直角三角形 243">
            <a:extLst>
              <a:ext uri="{FF2B5EF4-FFF2-40B4-BE49-F238E27FC236}">
                <a16:creationId xmlns:a16="http://schemas.microsoft.com/office/drawing/2014/main" id="{4C838E06-9D38-4473-B441-F3AD6673384A}"/>
              </a:ext>
            </a:extLst>
          </p:cNvPr>
          <p:cNvSpPr/>
          <p:nvPr/>
        </p:nvSpPr>
        <p:spPr>
          <a:xfrm>
            <a:off x="2705728" y="4662508"/>
            <a:ext cx="424470" cy="1050457"/>
          </a:xfrm>
          <a:prstGeom prst="rtTriangl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直角三角形 244">
            <a:extLst>
              <a:ext uri="{FF2B5EF4-FFF2-40B4-BE49-F238E27FC236}">
                <a16:creationId xmlns:a16="http://schemas.microsoft.com/office/drawing/2014/main" id="{89B215D8-9FB5-4AB7-87AE-2811587D4E46}"/>
              </a:ext>
            </a:extLst>
          </p:cNvPr>
          <p:cNvSpPr/>
          <p:nvPr/>
        </p:nvSpPr>
        <p:spPr>
          <a:xfrm flipH="1">
            <a:off x="1124578" y="4662508"/>
            <a:ext cx="424470" cy="1050457"/>
          </a:xfrm>
          <a:prstGeom prst="rtTriangl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楕円 245">
            <a:extLst>
              <a:ext uri="{FF2B5EF4-FFF2-40B4-BE49-F238E27FC236}">
                <a16:creationId xmlns:a16="http://schemas.microsoft.com/office/drawing/2014/main" id="{82E6A707-13D7-4E16-87C8-742B7FF3E63E}"/>
              </a:ext>
            </a:extLst>
          </p:cNvPr>
          <p:cNvSpPr/>
          <p:nvPr/>
        </p:nvSpPr>
        <p:spPr>
          <a:xfrm rot="20480296">
            <a:off x="2416450" y="5496311"/>
            <a:ext cx="641350" cy="317500"/>
          </a:xfrm>
          <a:prstGeom prst="ellips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楕円 246">
            <a:extLst>
              <a:ext uri="{FF2B5EF4-FFF2-40B4-BE49-F238E27FC236}">
                <a16:creationId xmlns:a16="http://schemas.microsoft.com/office/drawing/2014/main" id="{471A18C2-F28B-45A5-B98E-9CB63489F4BD}"/>
              </a:ext>
            </a:extLst>
          </p:cNvPr>
          <p:cNvSpPr/>
          <p:nvPr/>
        </p:nvSpPr>
        <p:spPr>
          <a:xfrm rot="1119704" flipH="1">
            <a:off x="1166203" y="5506312"/>
            <a:ext cx="641350" cy="317500"/>
          </a:xfrm>
          <a:prstGeom prst="ellips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円弧 239">
            <a:extLst>
              <a:ext uri="{FF2B5EF4-FFF2-40B4-BE49-F238E27FC236}">
                <a16:creationId xmlns:a16="http://schemas.microsoft.com/office/drawing/2014/main" id="{E2F51E31-08ED-4157-B677-C7E4275E6607}"/>
              </a:ext>
            </a:extLst>
          </p:cNvPr>
          <p:cNvSpPr/>
          <p:nvPr/>
        </p:nvSpPr>
        <p:spPr>
          <a:xfrm rot="21111668">
            <a:off x="1230283" y="4539011"/>
            <a:ext cx="1901240" cy="2473960"/>
          </a:xfrm>
          <a:prstGeom prst="arc">
            <a:avLst>
              <a:gd name="adj1" fmla="val 17716669"/>
              <a:gd name="adj2" fmla="val 123566"/>
            </a:avLst>
          </a:prstGeom>
          <a:ln w="104775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1" name="円弧 240">
            <a:extLst>
              <a:ext uri="{FF2B5EF4-FFF2-40B4-BE49-F238E27FC236}">
                <a16:creationId xmlns:a16="http://schemas.microsoft.com/office/drawing/2014/main" id="{82277E04-CB11-4C64-BF5C-80DBD46F8C1B}"/>
              </a:ext>
            </a:extLst>
          </p:cNvPr>
          <p:cNvSpPr/>
          <p:nvPr/>
        </p:nvSpPr>
        <p:spPr>
          <a:xfrm rot="488332" flipH="1">
            <a:off x="1137614" y="4539011"/>
            <a:ext cx="1901240" cy="2473960"/>
          </a:xfrm>
          <a:prstGeom prst="arc">
            <a:avLst>
              <a:gd name="adj1" fmla="val 17716669"/>
              <a:gd name="adj2" fmla="val 123566"/>
            </a:avLst>
          </a:prstGeom>
          <a:ln w="104775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円弧 236">
            <a:extLst>
              <a:ext uri="{FF2B5EF4-FFF2-40B4-BE49-F238E27FC236}">
                <a16:creationId xmlns:a16="http://schemas.microsoft.com/office/drawing/2014/main" id="{227B1FE3-1D38-4DAF-B9CF-8705D12EF9C2}"/>
              </a:ext>
            </a:extLst>
          </p:cNvPr>
          <p:cNvSpPr/>
          <p:nvPr/>
        </p:nvSpPr>
        <p:spPr>
          <a:xfrm rot="7164530">
            <a:off x="598428" y="3211788"/>
            <a:ext cx="1901240" cy="3098095"/>
          </a:xfrm>
          <a:prstGeom prst="arc">
            <a:avLst>
              <a:gd name="adj1" fmla="val 18278468"/>
              <a:gd name="adj2" fmla="val 21050516"/>
            </a:avLst>
          </a:prstGeom>
          <a:ln w="177800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8" name="円弧 237">
            <a:extLst>
              <a:ext uri="{FF2B5EF4-FFF2-40B4-BE49-F238E27FC236}">
                <a16:creationId xmlns:a16="http://schemas.microsoft.com/office/drawing/2014/main" id="{311CB78B-1FFE-4924-8F0A-26FD9C4117FB}"/>
              </a:ext>
            </a:extLst>
          </p:cNvPr>
          <p:cNvSpPr/>
          <p:nvPr/>
        </p:nvSpPr>
        <p:spPr>
          <a:xfrm rot="14435470" flipH="1">
            <a:off x="1786505" y="3211788"/>
            <a:ext cx="1901240" cy="3098095"/>
          </a:xfrm>
          <a:prstGeom prst="arc">
            <a:avLst>
              <a:gd name="adj1" fmla="val 18278468"/>
              <a:gd name="adj2" fmla="val 21050516"/>
            </a:avLst>
          </a:prstGeom>
          <a:ln w="177800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3" name="正方形/長方形 232">
            <a:extLst>
              <a:ext uri="{FF2B5EF4-FFF2-40B4-BE49-F238E27FC236}">
                <a16:creationId xmlns:a16="http://schemas.microsoft.com/office/drawing/2014/main" id="{EF187D75-1CAC-452B-8C43-E9CA6800B9CB}"/>
              </a:ext>
            </a:extLst>
          </p:cNvPr>
          <p:cNvSpPr/>
          <p:nvPr/>
        </p:nvSpPr>
        <p:spPr>
          <a:xfrm>
            <a:off x="1941386" y="2736576"/>
            <a:ext cx="354900" cy="360119"/>
          </a:xfrm>
          <a:prstGeom prst="rect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台形 233">
            <a:extLst>
              <a:ext uri="{FF2B5EF4-FFF2-40B4-BE49-F238E27FC236}">
                <a16:creationId xmlns:a16="http://schemas.microsoft.com/office/drawing/2014/main" id="{7D4C183B-8016-451E-BA5D-669D6B5AEF42}"/>
              </a:ext>
            </a:extLst>
          </p:cNvPr>
          <p:cNvSpPr/>
          <p:nvPr/>
        </p:nvSpPr>
        <p:spPr>
          <a:xfrm rot="10800000">
            <a:off x="1881248" y="2855472"/>
            <a:ext cx="496184" cy="182504"/>
          </a:xfrm>
          <a:prstGeom prst="trapezoid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台形 64">
            <a:extLst>
              <a:ext uri="{FF2B5EF4-FFF2-40B4-BE49-F238E27FC236}">
                <a16:creationId xmlns:a16="http://schemas.microsoft.com/office/drawing/2014/main" id="{81AF6C51-21C0-4CFD-BEEC-5162FB9B8BAD}"/>
              </a:ext>
            </a:extLst>
          </p:cNvPr>
          <p:cNvSpPr/>
          <p:nvPr/>
        </p:nvSpPr>
        <p:spPr>
          <a:xfrm>
            <a:off x="1535422" y="2994531"/>
            <a:ext cx="1165225" cy="1651000"/>
          </a:xfrm>
          <a:custGeom>
            <a:avLst/>
            <a:gdLst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65225 w 1165225"/>
              <a:gd name="connsiteY3" fmla="*/ 1651000 h 1651000"/>
              <a:gd name="connsiteX4" fmla="*/ 0 w 1165225"/>
              <a:gd name="connsiteY4" fmla="*/ 1651000 h 1651000"/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30300 w 1165225"/>
              <a:gd name="connsiteY3" fmla="*/ 812799 h 1651000"/>
              <a:gd name="connsiteX4" fmla="*/ 1165225 w 1165225"/>
              <a:gd name="connsiteY4" fmla="*/ 1651000 h 1651000"/>
              <a:gd name="connsiteX5" fmla="*/ 0 w 1165225"/>
              <a:gd name="connsiteY5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225" h="1651000">
                <a:moveTo>
                  <a:pt x="0" y="1651000"/>
                </a:moveTo>
                <a:lnTo>
                  <a:pt x="69855" y="0"/>
                </a:lnTo>
                <a:lnTo>
                  <a:pt x="1095370" y="0"/>
                </a:lnTo>
                <a:lnTo>
                  <a:pt x="1130300" y="812799"/>
                </a:lnTo>
                <a:lnTo>
                  <a:pt x="1165225" y="1651000"/>
                </a:lnTo>
                <a:lnTo>
                  <a:pt x="0" y="16510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楕円 65">
            <a:extLst>
              <a:ext uri="{FF2B5EF4-FFF2-40B4-BE49-F238E27FC236}">
                <a16:creationId xmlns:a16="http://schemas.microsoft.com/office/drawing/2014/main" id="{F27848FD-01C8-4911-9982-869683B91A93}"/>
              </a:ext>
            </a:extLst>
          </p:cNvPr>
          <p:cNvSpPr/>
          <p:nvPr/>
        </p:nvSpPr>
        <p:spPr>
          <a:xfrm flipH="1">
            <a:off x="1549639" y="2994531"/>
            <a:ext cx="215765" cy="1651000"/>
          </a:xfrm>
          <a:custGeom>
            <a:avLst/>
            <a:gdLst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0 w 431530"/>
              <a:gd name="connsiteY4" fmla="*/ 82550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91440 w 431530"/>
              <a:gd name="connsiteY4" fmla="*/ 91694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0" fmla="*/ 0 w 215765"/>
              <a:gd name="connsiteY0" fmla="*/ 0 h 1651000"/>
              <a:gd name="connsiteX1" fmla="*/ 215765 w 215765"/>
              <a:gd name="connsiteY1" fmla="*/ 825500 h 1651000"/>
              <a:gd name="connsiteX2" fmla="*/ 0 w 215765"/>
              <a:gd name="connsiteY2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765" h="1651000">
                <a:moveTo>
                  <a:pt x="0" y="0"/>
                </a:moveTo>
                <a:cubicBezTo>
                  <a:pt x="119164" y="0"/>
                  <a:pt x="215765" y="369589"/>
                  <a:pt x="215765" y="825500"/>
                </a:cubicBezTo>
                <a:cubicBezTo>
                  <a:pt x="215765" y="1281411"/>
                  <a:pt x="119164" y="1651000"/>
                  <a:pt x="0" y="1651000"/>
                </a:cubicBezTo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楕円 65">
            <a:extLst>
              <a:ext uri="{FF2B5EF4-FFF2-40B4-BE49-F238E27FC236}">
                <a16:creationId xmlns:a16="http://schemas.microsoft.com/office/drawing/2014/main" id="{422C4F79-F1E2-4BE0-A476-4B72397AB26F}"/>
              </a:ext>
            </a:extLst>
          </p:cNvPr>
          <p:cNvSpPr/>
          <p:nvPr/>
        </p:nvSpPr>
        <p:spPr>
          <a:xfrm>
            <a:off x="2470661" y="2994531"/>
            <a:ext cx="215765" cy="1651000"/>
          </a:xfrm>
          <a:custGeom>
            <a:avLst/>
            <a:gdLst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0 w 431530"/>
              <a:gd name="connsiteY4" fmla="*/ 82550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91440 w 431530"/>
              <a:gd name="connsiteY4" fmla="*/ 91694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0" fmla="*/ 0 w 215765"/>
              <a:gd name="connsiteY0" fmla="*/ 0 h 1651000"/>
              <a:gd name="connsiteX1" fmla="*/ 215765 w 215765"/>
              <a:gd name="connsiteY1" fmla="*/ 825500 h 1651000"/>
              <a:gd name="connsiteX2" fmla="*/ 0 w 215765"/>
              <a:gd name="connsiteY2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765" h="1651000">
                <a:moveTo>
                  <a:pt x="0" y="0"/>
                </a:moveTo>
                <a:cubicBezTo>
                  <a:pt x="119164" y="0"/>
                  <a:pt x="215765" y="369589"/>
                  <a:pt x="215765" y="825500"/>
                </a:cubicBezTo>
                <a:cubicBezTo>
                  <a:pt x="215765" y="1281411"/>
                  <a:pt x="119164" y="1651000"/>
                  <a:pt x="0" y="1651000"/>
                </a:cubicBezTo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楕円 227">
            <a:extLst>
              <a:ext uri="{FF2B5EF4-FFF2-40B4-BE49-F238E27FC236}">
                <a16:creationId xmlns:a16="http://schemas.microsoft.com/office/drawing/2014/main" id="{3CA4EDEE-981B-43D9-B399-EC756B032E36}"/>
              </a:ext>
            </a:extLst>
          </p:cNvPr>
          <p:cNvSpPr/>
          <p:nvPr/>
        </p:nvSpPr>
        <p:spPr>
          <a:xfrm rot="19953313">
            <a:off x="1805549" y="2963933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楕円 228">
            <a:extLst>
              <a:ext uri="{FF2B5EF4-FFF2-40B4-BE49-F238E27FC236}">
                <a16:creationId xmlns:a16="http://schemas.microsoft.com/office/drawing/2014/main" id="{B0F2BA32-DFDD-4D19-9AAA-74614C6685CF}"/>
              </a:ext>
            </a:extLst>
          </p:cNvPr>
          <p:cNvSpPr/>
          <p:nvPr/>
        </p:nvSpPr>
        <p:spPr>
          <a:xfrm rot="1646687" flipH="1">
            <a:off x="2051771" y="2963932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二等辺三角形 225">
            <a:extLst>
              <a:ext uri="{FF2B5EF4-FFF2-40B4-BE49-F238E27FC236}">
                <a16:creationId xmlns:a16="http://schemas.microsoft.com/office/drawing/2014/main" id="{37A891B5-6D10-4998-9040-E0E9794023BD}"/>
              </a:ext>
            </a:extLst>
          </p:cNvPr>
          <p:cNvSpPr/>
          <p:nvPr/>
        </p:nvSpPr>
        <p:spPr>
          <a:xfrm rot="20649556">
            <a:off x="2122239" y="3472584"/>
            <a:ext cx="200012" cy="294640"/>
          </a:xfrm>
          <a:prstGeom prst="triangle">
            <a:avLst/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二等辺三角形 226">
            <a:extLst>
              <a:ext uri="{FF2B5EF4-FFF2-40B4-BE49-F238E27FC236}">
                <a16:creationId xmlns:a16="http://schemas.microsoft.com/office/drawing/2014/main" id="{A738AEF5-64EF-4643-B148-A3A0993D32BA}"/>
              </a:ext>
            </a:extLst>
          </p:cNvPr>
          <p:cNvSpPr/>
          <p:nvPr/>
        </p:nvSpPr>
        <p:spPr>
          <a:xfrm rot="10004269">
            <a:off x="2184066" y="3753019"/>
            <a:ext cx="197504" cy="193890"/>
          </a:xfrm>
          <a:prstGeom prst="triangle">
            <a:avLst>
              <a:gd name="adj" fmla="val 59990"/>
            </a:avLst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二等辺三角形 223">
            <a:extLst>
              <a:ext uri="{FF2B5EF4-FFF2-40B4-BE49-F238E27FC236}">
                <a16:creationId xmlns:a16="http://schemas.microsoft.com/office/drawing/2014/main" id="{532C762D-530B-4B29-908D-1A572A886B3B}"/>
              </a:ext>
            </a:extLst>
          </p:cNvPr>
          <p:cNvSpPr/>
          <p:nvPr/>
        </p:nvSpPr>
        <p:spPr>
          <a:xfrm rot="950444" flipH="1">
            <a:off x="1921351" y="3472584"/>
            <a:ext cx="200012" cy="294640"/>
          </a:xfrm>
          <a:prstGeom prst="triangle">
            <a:avLst/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二等辺三角形 224">
            <a:extLst>
              <a:ext uri="{FF2B5EF4-FFF2-40B4-BE49-F238E27FC236}">
                <a16:creationId xmlns:a16="http://schemas.microsoft.com/office/drawing/2014/main" id="{3D022183-5E3D-4DB1-94FC-C51D2558FCBF}"/>
              </a:ext>
            </a:extLst>
          </p:cNvPr>
          <p:cNvSpPr/>
          <p:nvPr/>
        </p:nvSpPr>
        <p:spPr>
          <a:xfrm rot="11595731" flipH="1">
            <a:off x="1862032" y="3753019"/>
            <a:ext cx="197504" cy="193890"/>
          </a:xfrm>
          <a:prstGeom prst="triangle">
            <a:avLst>
              <a:gd name="adj" fmla="val 59990"/>
            </a:avLst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四角形: 角を丸くする 196">
            <a:extLst>
              <a:ext uri="{FF2B5EF4-FFF2-40B4-BE49-F238E27FC236}">
                <a16:creationId xmlns:a16="http://schemas.microsoft.com/office/drawing/2014/main" id="{B5F98499-5A00-4522-9B8A-CD9B984C900F}"/>
              </a:ext>
            </a:extLst>
          </p:cNvPr>
          <p:cNvSpPr/>
          <p:nvPr/>
        </p:nvSpPr>
        <p:spPr>
          <a:xfrm>
            <a:off x="2041255" y="3425431"/>
            <a:ext cx="175637" cy="146050"/>
          </a:xfrm>
          <a:prstGeom prst="roundRect">
            <a:avLst/>
          </a:prstGeom>
          <a:solidFill>
            <a:srgbClr val="4A92E2"/>
          </a:solidFill>
          <a:ln w="25400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正方形/長方形 197">
            <a:extLst>
              <a:ext uri="{FF2B5EF4-FFF2-40B4-BE49-F238E27FC236}">
                <a16:creationId xmlns:a16="http://schemas.microsoft.com/office/drawing/2014/main" id="{33D667E3-96A6-478A-B097-3DD64624D7AE}"/>
              </a:ext>
            </a:extLst>
          </p:cNvPr>
          <p:cNvSpPr/>
          <p:nvPr/>
        </p:nvSpPr>
        <p:spPr>
          <a:xfrm>
            <a:off x="1765333" y="2974451"/>
            <a:ext cx="714651" cy="194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正方形/長方形 198">
            <a:extLst>
              <a:ext uri="{FF2B5EF4-FFF2-40B4-BE49-F238E27FC236}">
                <a16:creationId xmlns:a16="http://schemas.microsoft.com/office/drawing/2014/main" id="{1798CA08-B283-4777-9EB5-E5443D2D3D4B}"/>
              </a:ext>
            </a:extLst>
          </p:cNvPr>
          <p:cNvSpPr/>
          <p:nvPr/>
        </p:nvSpPr>
        <p:spPr>
          <a:xfrm rot="5400000">
            <a:off x="1936607" y="3116992"/>
            <a:ext cx="363528" cy="205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二等辺三角形 215">
            <a:extLst>
              <a:ext uri="{FF2B5EF4-FFF2-40B4-BE49-F238E27FC236}">
                <a16:creationId xmlns:a16="http://schemas.microsoft.com/office/drawing/2014/main" id="{0EB15770-E9D4-4494-A97C-133C948EF4CE}"/>
              </a:ext>
            </a:extLst>
          </p:cNvPr>
          <p:cNvSpPr/>
          <p:nvPr/>
        </p:nvSpPr>
        <p:spPr>
          <a:xfrm rot="12724613">
            <a:off x="2179037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二等辺三角形 216">
            <a:extLst>
              <a:ext uri="{FF2B5EF4-FFF2-40B4-BE49-F238E27FC236}">
                <a16:creationId xmlns:a16="http://schemas.microsoft.com/office/drawing/2014/main" id="{D66E257A-F90C-4F09-84FD-73D9C6E4B74D}"/>
              </a:ext>
            </a:extLst>
          </p:cNvPr>
          <p:cNvSpPr/>
          <p:nvPr/>
        </p:nvSpPr>
        <p:spPr>
          <a:xfrm rot="12724613">
            <a:off x="2147208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正方形/長方形 35">
            <a:extLst>
              <a:ext uri="{FF2B5EF4-FFF2-40B4-BE49-F238E27FC236}">
                <a16:creationId xmlns:a16="http://schemas.microsoft.com/office/drawing/2014/main" id="{C21B938A-ED87-4A85-AC9F-7FEA06FF999D}"/>
              </a:ext>
            </a:extLst>
          </p:cNvPr>
          <p:cNvSpPr/>
          <p:nvPr/>
        </p:nvSpPr>
        <p:spPr>
          <a:xfrm rot="1800000">
            <a:off x="2307757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楕円 36">
            <a:extLst>
              <a:ext uri="{FF2B5EF4-FFF2-40B4-BE49-F238E27FC236}">
                <a16:creationId xmlns:a16="http://schemas.microsoft.com/office/drawing/2014/main" id="{D9FFF895-4684-43B9-83F7-B8687C4166F9}"/>
              </a:ext>
            </a:extLst>
          </p:cNvPr>
          <p:cNvSpPr/>
          <p:nvPr/>
        </p:nvSpPr>
        <p:spPr>
          <a:xfrm rot="1427996">
            <a:off x="225556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楕円 47">
            <a:extLst>
              <a:ext uri="{FF2B5EF4-FFF2-40B4-BE49-F238E27FC236}">
                <a16:creationId xmlns:a16="http://schemas.microsoft.com/office/drawing/2014/main" id="{58580C15-5E3E-4032-AE24-70B4E9965238}"/>
              </a:ext>
            </a:extLst>
          </p:cNvPr>
          <p:cNvSpPr/>
          <p:nvPr/>
        </p:nvSpPr>
        <p:spPr>
          <a:xfrm rot="1031150" flipH="1">
            <a:off x="2236099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1" name="楕円 47">
            <a:extLst>
              <a:ext uri="{FF2B5EF4-FFF2-40B4-BE49-F238E27FC236}">
                <a16:creationId xmlns:a16="http://schemas.microsoft.com/office/drawing/2014/main" id="{76FAA03E-BF07-40C6-A462-350DC5E9E2CF}"/>
              </a:ext>
            </a:extLst>
          </p:cNvPr>
          <p:cNvSpPr/>
          <p:nvPr/>
        </p:nvSpPr>
        <p:spPr>
          <a:xfrm rot="2614894">
            <a:off x="234909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2" name="楕円 47">
            <a:extLst>
              <a:ext uri="{FF2B5EF4-FFF2-40B4-BE49-F238E27FC236}">
                <a16:creationId xmlns:a16="http://schemas.microsoft.com/office/drawing/2014/main" id="{3D9F6B69-0DBC-4D3C-920B-BB7DDA6E8DFB}"/>
              </a:ext>
            </a:extLst>
          </p:cNvPr>
          <p:cNvSpPr/>
          <p:nvPr/>
        </p:nvSpPr>
        <p:spPr>
          <a:xfrm rot="2614894">
            <a:off x="2376650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3" name="楕円 51">
            <a:extLst>
              <a:ext uri="{FF2B5EF4-FFF2-40B4-BE49-F238E27FC236}">
                <a16:creationId xmlns:a16="http://schemas.microsoft.com/office/drawing/2014/main" id="{75E44929-C8A2-42FB-9FAE-228F0B6F97D1}"/>
              </a:ext>
            </a:extLst>
          </p:cNvPr>
          <p:cNvSpPr/>
          <p:nvPr/>
        </p:nvSpPr>
        <p:spPr>
          <a:xfrm rot="1555475">
            <a:off x="2303165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二等辺三角形 207">
            <a:extLst>
              <a:ext uri="{FF2B5EF4-FFF2-40B4-BE49-F238E27FC236}">
                <a16:creationId xmlns:a16="http://schemas.microsoft.com/office/drawing/2014/main" id="{AA8BAFAD-BC0B-4F8A-A6D4-F65E5C648C2C}"/>
              </a:ext>
            </a:extLst>
          </p:cNvPr>
          <p:cNvSpPr/>
          <p:nvPr/>
        </p:nvSpPr>
        <p:spPr>
          <a:xfrm rot="8875387" flipH="1">
            <a:off x="1865944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二等辺三角形 208">
            <a:extLst>
              <a:ext uri="{FF2B5EF4-FFF2-40B4-BE49-F238E27FC236}">
                <a16:creationId xmlns:a16="http://schemas.microsoft.com/office/drawing/2014/main" id="{81762DB6-C75C-4990-AF36-3B54C9C48D3E}"/>
              </a:ext>
            </a:extLst>
          </p:cNvPr>
          <p:cNvSpPr/>
          <p:nvPr/>
        </p:nvSpPr>
        <p:spPr>
          <a:xfrm rot="8875387" flipH="1">
            <a:off x="1897773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正方形/長方形 35">
            <a:extLst>
              <a:ext uri="{FF2B5EF4-FFF2-40B4-BE49-F238E27FC236}">
                <a16:creationId xmlns:a16="http://schemas.microsoft.com/office/drawing/2014/main" id="{15087EF0-19BA-4E92-BE80-6BAEA8C1F6EC}"/>
              </a:ext>
            </a:extLst>
          </p:cNvPr>
          <p:cNvSpPr/>
          <p:nvPr/>
        </p:nvSpPr>
        <p:spPr>
          <a:xfrm rot="19800000" flipH="1">
            <a:off x="1741293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楕円 36">
            <a:extLst>
              <a:ext uri="{FF2B5EF4-FFF2-40B4-BE49-F238E27FC236}">
                <a16:creationId xmlns:a16="http://schemas.microsoft.com/office/drawing/2014/main" id="{BE34F33A-BC5C-4B1A-8FE4-7654031A0D22}"/>
              </a:ext>
            </a:extLst>
          </p:cNvPr>
          <p:cNvSpPr/>
          <p:nvPr/>
        </p:nvSpPr>
        <p:spPr>
          <a:xfrm rot="20172004" flipH="1">
            <a:off x="180042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楕円 47">
            <a:extLst>
              <a:ext uri="{FF2B5EF4-FFF2-40B4-BE49-F238E27FC236}">
                <a16:creationId xmlns:a16="http://schemas.microsoft.com/office/drawing/2014/main" id="{F6E01C3B-894C-46DF-85C7-161C9B2F6CF4}"/>
              </a:ext>
            </a:extLst>
          </p:cNvPr>
          <p:cNvSpPr/>
          <p:nvPr/>
        </p:nvSpPr>
        <p:spPr>
          <a:xfrm rot="20568850">
            <a:off x="1894112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3" name="楕円 47">
            <a:extLst>
              <a:ext uri="{FF2B5EF4-FFF2-40B4-BE49-F238E27FC236}">
                <a16:creationId xmlns:a16="http://schemas.microsoft.com/office/drawing/2014/main" id="{58F0149C-0249-48AA-AC5A-D49D793E3062}"/>
              </a:ext>
            </a:extLst>
          </p:cNvPr>
          <p:cNvSpPr/>
          <p:nvPr/>
        </p:nvSpPr>
        <p:spPr>
          <a:xfrm rot="18985106" flipH="1">
            <a:off x="181572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4" name="楕円 47">
            <a:extLst>
              <a:ext uri="{FF2B5EF4-FFF2-40B4-BE49-F238E27FC236}">
                <a16:creationId xmlns:a16="http://schemas.microsoft.com/office/drawing/2014/main" id="{6A1083D5-A4CD-42D5-833E-D98B9B4C8796}"/>
              </a:ext>
            </a:extLst>
          </p:cNvPr>
          <p:cNvSpPr/>
          <p:nvPr/>
        </p:nvSpPr>
        <p:spPr>
          <a:xfrm rot="18985106" flipH="1">
            <a:off x="1801345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5" name="楕円 51">
            <a:extLst>
              <a:ext uri="{FF2B5EF4-FFF2-40B4-BE49-F238E27FC236}">
                <a16:creationId xmlns:a16="http://schemas.microsoft.com/office/drawing/2014/main" id="{F5C41449-F8C7-4B48-BEAE-89ED0329DABC}"/>
              </a:ext>
            </a:extLst>
          </p:cNvPr>
          <p:cNvSpPr/>
          <p:nvPr/>
        </p:nvSpPr>
        <p:spPr>
          <a:xfrm rot="20044525" flipH="1">
            <a:off x="1639668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円弧 205">
            <a:extLst>
              <a:ext uri="{FF2B5EF4-FFF2-40B4-BE49-F238E27FC236}">
                <a16:creationId xmlns:a16="http://schemas.microsoft.com/office/drawing/2014/main" id="{471A7A17-1A08-4D94-B6C7-C1213733F34F}"/>
              </a:ext>
            </a:extLst>
          </p:cNvPr>
          <p:cNvSpPr/>
          <p:nvPr/>
        </p:nvSpPr>
        <p:spPr>
          <a:xfrm rot="5596267">
            <a:off x="1597813" y="2337491"/>
            <a:ext cx="1094725" cy="805585"/>
          </a:xfrm>
          <a:prstGeom prst="arc">
            <a:avLst>
              <a:gd name="adj1" fmla="val 17576158"/>
              <a:gd name="adj2" fmla="val 19696878"/>
            </a:avLst>
          </a:prstGeom>
          <a:ln w="85725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円弧 206">
            <a:extLst>
              <a:ext uri="{FF2B5EF4-FFF2-40B4-BE49-F238E27FC236}">
                <a16:creationId xmlns:a16="http://schemas.microsoft.com/office/drawing/2014/main" id="{4AF65E17-2FA3-458C-804D-BCB0AAFB2F6B}"/>
              </a:ext>
            </a:extLst>
          </p:cNvPr>
          <p:cNvSpPr/>
          <p:nvPr/>
        </p:nvSpPr>
        <p:spPr>
          <a:xfrm rot="6592279">
            <a:off x="1552922" y="2452679"/>
            <a:ext cx="1094725" cy="805585"/>
          </a:xfrm>
          <a:prstGeom prst="arc">
            <a:avLst>
              <a:gd name="adj1" fmla="val 17576158"/>
              <a:gd name="adj2" fmla="val 19747743"/>
            </a:avLst>
          </a:prstGeom>
          <a:ln w="82550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円弧 203">
            <a:extLst>
              <a:ext uri="{FF2B5EF4-FFF2-40B4-BE49-F238E27FC236}">
                <a16:creationId xmlns:a16="http://schemas.microsoft.com/office/drawing/2014/main" id="{80531864-A282-42EC-A85C-D45DF6E4DDC1}"/>
              </a:ext>
            </a:extLst>
          </p:cNvPr>
          <p:cNvSpPr/>
          <p:nvPr/>
        </p:nvSpPr>
        <p:spPr>
          <a:xfrm rot="16003733" flipH="1">
            <a:off x="1537642" y="2339307"/>
            <a:ext cx="1094725" cy="805585"/>
          </a:xfrm>
          <a:prstGeom prst="arc">
            <a:avLst>
              <a:gd name="adj1" fmla="val 17576158"/>
              <a:gd name="adj2" fmla="val 19696878"/>
            </a:avLst>
          </a:prstGeom>
          <a:ln w="85725" cap="rnd">
            <a:solidFill>
              <a:schemeClr val="bg1">
                <a:lumMod val="9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円弧 204">
            <a:extLst>
              <a:ext uri="{FF2B5EF4-FFF2-40B4-BE49-F238E27FC236}">
                <a16:creationId xmlns:a16="http://schemas.microsoft.com/office/drawing/2014/main" id="{79782913-468A-40E3-ABAF-378CDF9E647D}"/>
              </a:ext>
            </a:extLst>
          </p:cNvPr>
          <p:cNvSpPr/>
          <p:nvPr/>
        </p:nvSpPr>
        <p:spPr>
          <a:xfrm rot="15007721" flipH="1">
            <a:off x="1582533" y="2454495"/>
            <a:ext cx="1094725" cy="805585"/>
          </a:xfrm>
          <a:prstGeom prst="arc">
            <a:avLst>
              <a:gd name="adj1" fmla="val 17576158"/>
              <a:gd name="adj2" fmla="val 19747743"/>
            </a:avLst>
          </a:prstGeom>
          <a:ln w="82550" cap="rnd">
            <a:solidFill>
              <a:schemeClr val="bg1">
                <a:lumMod val="9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212784"/>
      </p:ext>
    </p:extLst>
  </p:cSld>
  <p:clrMapOvr>
    <a:masterClrMapping/>
  </p:clrMapOvr>
  <p:transition spd="slow" advClick="0" advTm="1000"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二等辺三角形 167">
            <a:extLst>
              <a:ext uri="{FF2B5EF4-FFF2-40B4-BE49-F238E27FC236}">
                <a16:creationId xmlns:a16="http://schemas.microsoft.com/office/drawing/2014/main" id="{D15C4E9F-8B71-4B96-860F-7F8B7C025271}"/>
              </a:ext>
            </a:extLst>
          </p:cNvPr>
          <p:cNvSpPr/>
          <p:nvPr/>
        </p:nvSpPr>
        <p:spPr>
          <a:xfrm rot="10800000">
            <a:off x="1681469" y="593775"/>
            <a:ext cx="873762" cy="689429"/>
          </a:xfrm>
          <a:prstGeom prst="triangl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弧 168">
            <a:extLst>
              <a:ext uri="{FF2B5EF4-FFF2-40B4-BE49-F238E27FC236}">
                <a16:creationId xmlns:a16="http://schemas.microsoft.com/office/drawing/2014/main" id="{A2552FFB-1BBC-4B5A-9CD8-719DE36E176E}"/>
              </a:ext>
            </a:extLst>
          </p:cNvPr>
          <p:cNvSpPr/>
          <p:nvPr/>
        </p:nvSpPr>
        <p:spPr>
          <a:xfrm rot="201593" flipH="1">
            <a:off x="2507377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二等辺三角形 169">
            <a:extLst>
              <a:ext uri="{FF2B5EF4-FFF2-40B4-BE49-F238E27FC236}">
                <a16:creationId xmlns:a16="http://schemas.microsoft.com/office/drawing/2014/main" id="{CF0A056D-A01A-4B08-ADED-E3F4DB929419}"/>
              </a:ext>
            </a:extLst>
          </p:cNvPr>
          <p:cNvSpPr/>
          <p:nvPr/>
        </p:nvSpPr>
        <p:spPr>
          <a:xfrm rot="10800000">
            <a:off x="2509512" y="593773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弧 170">
            <a:extLst>
              <a:ext uri="{FF2B5EF4-FFF2-40B4-BE49-F238E27FC236}">
                <a16:creationId xmlns:a16="http://schemas.microsoft.com/office/drawing/2014/main" id="{C245CB41-8251-4D7C-8360-220EC54245E9}"/>
              </a:ext>
            </a:extLst>
          </p:cNvPr>
          <p:cNvSpPr/>
          <p:nvPr/>
        </p:nvSpPr>
        <p:spPr>
          <a:xfrm rot="21398407">
            <a:off x="1116726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二等辺三角形 171">
            <a:extLst>
              <a:ext uri="{FF2B5EF4-FFF2-40B4-BE49-F238E27FC236}">
                <a16:creationId xmlns:a16="http://schemas.microsoft.com/office/drawing/2014/main" id="{3B7CC469-FE46-4621-B625-E2329C5E0588}"/>
              </a:ext>
            </a:extLst>
          </p:cNvPr>
          <p:cNvSpPr/>
          <p:nvPr/>
        </p:nvSpPr>
        <p:spPr>
          <a:xfrm rot="10800000" flipH="1">
            <a:off x="1061709" y="593774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二等辺三角形 305">
            <a:extLst>
              <a:ext uri="{FF2B5EF4-FFF2-40B4-BE49-F238E27FC236}">
                <a16:creationId xmlns:a16="http://schemas.microsoft.com/office/drawing/2014/main" id="{6EE690BB-78B0-4A97-BBC7-4A6163513E31}"/>
              </a:ext>
            </a:extLst>
          </p:cNvPr>
          <p:cNvSpPr/>
          <p:nvPr/>
        </p:nvSpPr>
        <p:spPr>
          <a:xfrm rot="10800000">
            <a:off x="3029785" y="796966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二等辺三角形 306">
            <a:extLst>
              <a:ext uri="{FF2B5EF4-FFF2-40B4-BE49-F238E27FC236}">
                <a16:creationId xmlns:a16="http://schemas.microsoft.com/office/drawing/2014/main" id="{43D25E02-CF54-4134-9E01-CB1524780D6E}"/>
              </a:ext>
            </a:extLst>
          </p:cNvPr>
          <p:cNvSpPr/>
          <p:nvPr/>
        </p:nvSpPr>
        <p:spPr>
          <a:xfrm rot="11721489">
            <a:off x="3116703" y="1037128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4" name="二等辺三角形 303">
            <a:extLst>
              <a:ext uri="{FF2B5EF4-FFF2-40B4-BE49-F238E27FC236}">
                <a16:creationId xmlns:a16="http://schemas.microsoft.com/office/drawing/2014/main" id="{CBC2457D-BB5E-404F-B5A5-3695A0D04085}"/>
              </a:ext>
            </a:extLst>
          </p:cNvPr>
          <p:cNvSpPr/>
          <p:nvPr/>
        </p:nvSpPr>
        <p:spPr>
          <a:xfrm rot="10800000" flipH="1">
            <a:off x="933392" y="796965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304">
            <a:extLst>
              <a:ext uri="{FF2B5EF4-FFF2-40B4-BE49-F238E27FC236}">
                <a16:creationId xmlns:a16="http://schemas.microsoft.com/office/drawing/2014/main" id="{CCEC859C-0F1F-4A66-BFA0-FCB744922E67}"/>
              </a:ext>
            </a:extLst>
          </p:cNvPr>
          <p:cNvSpPr/>
          <p:nvPr/>
        </p:nvSpPr>
        <p:spPr>
          <a:xfrm rot="9878511" flipH="1">
            <a:off x="873534" y="1037127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E0EEF024-5033-4ADF-8BA2-D8EE1DDD056B}"/>
              </a:ext>
            </a:extLst>
          </p:cNvPr>
          <p:cNvSpPr/>
          <p:nvPr/>
        </p:nvSpPr>
        <p:spPr>
          <a:xfrm rot="11234124">
            <a:off x="3325207" y="1224467"/>
            <a:ext cx="240168" cy="575202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8" name="円弧 177">
            <a:extLst>
              <a:ext uri="{FF2B5EF4-FFF2-40B4-BE49-F238E27FC236}">
                <a16:creationId xmlns:a16="http://schemas.microsoft.com/office/drawing/2014/main" id="{A55FD608-5DE0-491C-A57F-29C72DF30333}"/>
              </a:ext>
            </a:extLst>
          </p:cNvPr>
          <p:cNvSpPr/>
          <p:nvPr/>
        </p:nvSpPr>
        <p:spPr>
          <a:xfrm rot="945023">
            <a:off x="2237140" y="622381"/>
            <a:ext cx="1197475" cy="100378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円弧 178">
            <a:extLst>
              <a:ext uri="{FF2B5EF4-FFF2-40B4-BE49-F238E27FC236}">
                <a16:creationId xmlns:a16="http://schemas.microsoft.com/office/drawing/2014/main" id="{52299685-5CE9-46AA-A4AC-331564117369}"/>
              </a:ext>
            </a:extLst>
          </p:cNvPr>
          <p:cNvSpPr/>
          <p:nvPr/>
        </p:nvSpPr>
        <p:spPr>
          <a:xfrm rot="895199" flipH="1">
            <a:off x="867709" y="609238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弧 179">
            <a:extLst>
              <a:ext uri="{FF2B5EF4-FFF2-40B4-BE49-F238E27FC236}">
                <a16:creationId xmlns:a16="http://schemas.microsoft.com/office/drawing/2014/main" id="{DDFF96CE-C333-412F-95D2-C0370A055825}"/>
              </a:ext>
            </a:extLst>
          </p:cNvPr>
          <p:cNvSpPr/>
          <p:nvPr/>
        </p:nvSpPr>
        <p:spPr>
          <a:xfrm rot="895199" flipH="1">
            <a:off x="765892" y="752390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57824D7E-A6CE-41AD-9DA5-F623E0A95DB1}"/>
              </a:ext>
            </a:extLst>
          </p:cNvPr>
          <p:cNvSpPr/>
          <p:nvPr/>
        </p:nvSpPr>
        <p:spPr>
          <a:xfrm>
            <a:off x="1000910" y="629039"/>
            <a:ext cx="122252" cy="161459"/>
          </a:xfrm>
          <a:prstGeom prst="ellips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楕円 181">
            <a:extLst>
              <a:ext uri="{FF2B5EF4-FFF2-40B4-BE49-F238E27FC236}">
                <a16:creationId xmlns:a16="http://schemas.microsoft.com/office/drawing/2014/main" id="{33A56AF6-357B-4077-AED5-45552BCF07A2}"/>
              </a:ext>
            </a:extLst>
          </p:cNvPr>
          <p:cNvSpPr/>
          <p:nvPr/>
        </p:nvSpPr>
        <p:spPr>
          <a:xfrm>
            <a:off x="153542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楕円 182">
            <a:extLst>
              <a:ext uri="{FF2B5EF4-FFF2-40B4-BE49-F238E27FC236}">
                <a16:creationId xmlns:a16="http://schemas.microsoft.com/office/drawing/2014/main" id="{90FCC4A4-8A15-419B-BC77-6686039CCD5E}"/>
              </a:ext>
            </a:extLst>
          </p:cNvPr>
          <p:cNvSpPr/>
          <p:nvPr/>
        </p:nvSpPr>
        <p:spPr>
          <a:xfrm>
            <a:off x="245644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楕円 183">
            <a:extLst>
              <a:ext uri="{FF2B5EF4-FFF2-40B4-BE49-F238E27FC236}">
                <a16:creationId xmlns:a16="http://schemas.microsoft.com/office/drawing/2014/main" id="{295C466D-7582-4D33-B150-23F09DBA1ADD}"/>
              </a:ext>
            </a:extLst>
          </p:cNvPr>
          <p:cNvSpPr/>
          <p:nvPr/>
        </p:nvSpPr>
        <p:spPr>
          <a:xfrm rot="20585052">
            <a:off x="1030863" y="2099333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楕円 184">
            <a:extLst>
              <a:ext uri="{FF2B5EF4-FFF2-40B4-BE49-F238E27FC236}">
                <a16:creationId xmlns:a16="http://schemas.microsoft.com/office/drawing/2014/main" id="{76881BB2-E7EE-4F78-8E31-700D2D100D1F}"/>
              </a:ext>
            </a:extLst>
          </p:cNvPr>
          <p:cNvSpPr/>
          <p:nvPr/>
        </p:nvSpPr>
        <p:spPr>
          <a:xfrm rot="1014948" flipH="1">
            <a:off x="3013539" y="2099331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台形 292">
            <a:extLst>
              <a:ext uri="{FF2B5EF4-FFF2-40B4-BE49-F238E27FC236}">
                <a16:creationId xmlns:a16="http://schemas.microsoft.com/office/drawing/2014/main" id="{78287C86-E952-402D-B9D6-52E067B2190F}"/>
              </a:ext>
            </a:extLst>
          </p:cNvPr>
          <p:cNvSpPr/>
          <p:nvPr/>
        </p:nvSpPr>
        <p:spPr>
          <a:xfrm rot="7858654" flipH="1">
            <a:off x="972892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台形 293">
            <a:extLst>
              <a:ext uri="{FF2B5EF4-FFF2-40B4-BE49-F238E27FC236}">
                <a16:creationId xmlns:a16="http://schemas.microsoft.com/office/drawing/2014/main" id="{100B0961-2A6C-4619-B44A-95A852B546A7}"/>
              </a:ext>
            </a:extLst>
          </p:cNvPr>
          <p:cNvSpPr/>
          <p:nvPr/>
        </p:nvSpPr>
        <p:spPr>
          <a:xfrm rot="3769921" flipH="1">
            <a:off x="922204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楕円 294">
            <a:extLst>
              <a:ext uri="{FF2B5EF4-FFF2-40B4-BE49-F238E27FC236}">
                <a16:creationId xmlns:a16="http://schemas.microsoft.com/office/drawing/2014/main" id="{5B0D0775-4FBF-44F2-B6DF-4B7903F786F4}"/>
              </a:ext>
            </a:extLst>
          </p:cNvPr>
          <p:cNvSpPr/>
          <p:nvPr/>
        </p:nvSpPr>
        <p:spPr>
          <a:xfrm flipH="1">
            <a:off x="991899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楕円 296">
            <a:extLst>
              <a:ext uri="{FF2B5EF4-FFF2-40B4-BE49-F238E27FC236}">
                <a16:creationId xmlns:a16="http://schemas.microsoft.com/office/drawing/2014/main" id="{289F4CC0-E4AC-442C-9A2A-141E809D1C30}"/>
              </a:ext>
            </a:extLst>
          </p:cNvPr>
          <p:cNvSpPr/>
          <p:nvPr/>
        </p:nvSpPr>
        <p:spPr>
          <a:xfrm rot="1236733" flipH="1">
            <a:off x="1265799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楕円 297">
            <a:extLst>
              <a:ext uri="{FF2B5EF4-FFF2-40B4-BE49-F238E27FC236}">
                <a16:creationId xmlns:a16="http://schemas.microsoft.com/office/drawing/2014/main" id="{0C7C455B-6B90-4C3D-BA09-6537FE61D4D6}"/>
              </a:ext>
            </a:extLst>
          </p:cNvPr>
          <p:cNvSpPr/>
          <p:nvPr/>
        </p:nvSpPr>
        <p:spPr>
          <a:xfrm rot="1627558" flipH="1">
            <a:off x="1422843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四角形: 角を丸くする 299">
            <a:extLst>
              <a:ext uri="{FF2B5EF4-FFF2-40B4-BE49-F238E27FC236}">
                <a16:creationId xmlns:a16="http://schemas.microsoft.com/office/drawing/2014/main" id="{9BA48F11-786E-4AFB-84D0-309416ED2411}"/>
              </a:ext>
            </a:extLst>
          </p:cNvPr>
          <p:cNvSpPr/>
          <p:nvPr/>
        </p:nvSpPr>
        <p:spPr>
          <a:xfrm rot="19548768" flipH="1">
            <a:off x="1258041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円弧 300">
            <a:extLst>
              <a:ext uri="{FF2B5EF4-FFF2-40B4-BE49-F238E27FC236}">
                <a16:creationId xmlns:a16="http://schemas.microsoft.com/office/drawing/2014/main" id="{F58A56A9-4613-484A-B32C-833231E69175}"/>
              </a:ext>
            </a:extLst>
          </p:cNvPr>
          <p:cNvSpPr/>
          <p:nvPr/>
        </p:nvSpPr>
        <p:spPr>
          <a:xfrm rot="20856138" flipH="1">
            <a:off x="1268004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円弧 301">
            <a:extLst>
              <a:ext uri="{FF2B5EF4-FFF2-40B4-BE49-F238E27FC236}">
                <a16:creationId xmlns:a16="http://schemas.microsoft.com/office/drawing/2014/main" id="{BC7A2432-EE13-48AD-84F9-AC0B5C995646}"/>
              </a:ext>
            </a:extLst>
          </p:cNvPr>
          <p:cNvSpPr/>
          <p:nvPr/>
        </p:nvSpPr>
        <p:spPr>
          <a:xfrm rot="20856138" flipH="1">
            <a:off x="1327264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円弧 302">
            <a:extLst>
              <a:ext uri="{FF2B5EF4-FFF2-40B4-BE49-F238E27FC236}">
                <a16:creationId xmlns:a16="http://schemas.microsoft.com/office/drawing/2014/main" id="{5C3AB0B4-215D-463A-8412-7D466B715517}"/>
              </a:ext>
            </a:extLst>
          </p:cNvPr>
          <p:cNvSpPr/>
          <p:nvPr/>
        </p:nvSpPr>
        <p:spPr>
          <a:xfrm rot="20856138" flipH="1">
            <a:off x="1294160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台形 281">
            <a:extLst>
              <a:ext uri="{FF2B5EF4-FFF2-40B4-BE49-F238E27FC236}">
                <a16:creationId xmlns:a16="http://schemas.microsoft.com/office/drawing/2014/main" id="{A11152FE-ED8E-45C0-950E-1282D68828F9}"/>
              </a:ext>
            </a:extLst>
          </p:cNvPr>
          <p:cNvSpPr/>
          <p:nvPr/>
        </p:nvSpPr>
        <p:spPr>
          <a:xfrm rot="13741346">
            <a:off x="2362313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台形 282">
            <a:extLst>
              <a:ext uri="{FF2B5EF4-FFF2-40B4-BE49-F238E27FC236}">
                <a16:creationId xmlns:a16="http://schemas.microsoft.com/office/drawing/2014/main" id="{6814F42A-BAFC-454F-8806-22509218F290}"/>
              </a:ext>
            </a:extLst>
          </p:cNvPr>
          <p:cNvSpPr/>
          <p:nvPr/>
        </p:nvSpPr>
        <p:spPr>
          <a:xfrm rot="17830079">
            <a:off x="2705693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楕円 283">
            <a:extLst>
              <a:ext uri="{FF2B5EF4-FFF2-40B4-BE49-F238E27FC236}">
                <a16:creationId xmlns:a16="http://schemas.microsoft.com/office/drawing/2014/main" id="{8C9CE72E-7F7B-4497-A4F3-EC39328D3A1A}"/>
              </a:ext>
            </a:extLst>
          </p:cNvPr>
          <p:cNvSpPr/>
          <p:nvPr/>
        </p:nvSpPr>
        <p:spPr>
          <a:xfrm>
            <a:off x="3140133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楕円 285">
            <a:extLst>
              <a:ext uri="{FF2B5EF4-FFF2-40B4-BE49-F238E27FC236}">
                <a16:creationId xmlns:a16="http://schemas.microsoft.com/office/drawing/2014/main" id="{B5B1F4D0-FFCD-4DB5-8E7D-3222E32BCDD6}"/>
              </a:ext>
            </a:extLst>
          </p:cNvPr>
          <p:cNvSpPr/>
          <p:nvPr/>
        </p:nvSpPr>
        <p:spPr>
          <a:xfrm rot="20363267">
            <a:off x="2762907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楕円 286">
            <a:extLst>
              <a:ext uri="{FF2B5EF4-FFF2-40B4-BE49-F238E27FC236}">
                <a16:creationId xmlns:a16="http://schemas.microsoft.com/office/drawing/2014/main" id="{8B9B9997-38AE-4D76-8BF7-63A6D8EE0792}"/>
              </a:ext>
            </a:extLst>
          </p:cNvPr>
          <p:cNvSpPr/>
          <p:nvPr/>
        </p:nvSpPr>
        <p:spPr>
          <a:xfrm rot="19972442">
            <a:off x="2737725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四角形: 角を丸くする 288">
            <a:extLst>
              <a:ext uri="{FF2B5EF4-FFF2-40B4-BE49-F238E27FC236}">
                <a16:creationId xmlns:a16="http://schemas.microsoft.com/office/drawing/2014/main" id="{1720D9FF-039B-4EFF-97D7-48D4C530E4DE}"/>
              </a:ext>
            </a:extLst>
          </p:cNvPr>
          <p:cNvSpPr/>
          <p:nvPr/>
        </p:nvSpPr>
        <p:spPr>
          <a:xfrm rot="2051232">
            <a:off x="2770667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円弧 289">
            <a:extLst>
              <a:ext uri="{FF2B5EF4-FFF2-40B4-BE49-F238E27FC236}">
                <a16:creationId xmlns:a16="http://schemas.microsoft.com/office/drawing/2014/main" id="{6CB61104-29E8-4B9D-A7F4-A317A0CB21A5}"/>
              </a:ext>
            </a:extLst>
          </p:cNvPr>
          <p:cNvSpPr/>
          <p:nvPr/>
        </p:nvSpPr>
        <p:spPr>
          <a:xfrm rot="743862">
            <a:off x="2701352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円弧 290">
            <a:extLst>
              <a:ext uri="{FF2B5EF4-FFF2-40B4-BE49-F238E27FC236}">
                <a16:creationId xmlns:a16="http://schemas.microsoft.com/office/drawing/2014/main" id="{B95CA542-01FD-46A3-B896-57F2A293E813}"/>
              </a:ext>
            </a:extLst>
          </p:cNvPr>
          <p:cNvSpPr/>
          <p:nvPr/>
        </p:nvSpPr>
        <p:spPr>
          <a:xfrm rot="743862">
            <a:off x="2642091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円弧 291">
            <a:extLst>
              <a:ext uri="{FF2B5EF4-FFF2-40B4-BE49-F238E27FC236}">
                <a16:creationId xmlns:a16="http://schemas.microsoft.com/office/drawing/2014/main" id="{0FD94E3E-1B31-47BD-A21A-A79D6E8EA7C2}"/>
              </a:ext>
            </a:extLst>
          </p:cNvPr>
          <p:cNvSpPr/>
          <p:nvPr/>
        </p:nvSpPr>
        <p:spPr>
          <a:xfrm rot="743862">
            <a:off x="2675196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楕円 24">
            <a:extLst>
              <a:ext uri="{FF2B5EF4-FFF2-40B4-BE49-F238E27FC236}">
                <a16:creationId xmlns:a16="http://schemas.microsoft.com/office/drawing/2014/main" id="{B6330F50-F081-49C5-8CBF-6C668FCECA3B}"/>
              </a:ext>
            </a:extLst>
          </p:cNvPr>
          <p:cNvSpPr/>
          <p:nvPr/>
        </p:nvSpPr>
        <p:spPr>
          <a:xfrm>
            <a:off x="1899912" y="2314220"/>
            <a:ext cx="477520" cy="117182"/>
          </a:xfrm>
          <a:custGeom>
            <a:avLst/>
            <a:gdLst>
              <a:gd name="connsiteX0" fmla="*/ 477520 w 477520"/>
              <a:gd name="connsiteY0" fmla="*/ 0 h 117182"/>
              <a:gd name="connsiteX1" fmla="*/ 223520 w 477520"/>
              <a:gd name="connsiteY1" fmla="*/ 116840 h 117182"/>
              <a:gd name="connsiteX2" fmla="*/ 0 w 477520"/>
              <a:gd name="connsiteY2" fmla="*/ 30480 h 11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520" h="117182" extrusionOk="0">
                <a:moveTo>
                  <a:pt x="477520" y="0"/>
                </a:moveTo>
                <a:cubicBezTo>
                  <a:pt x="420285" y="32889"/>
                  <a:pt x="296462" y="114254"/>
                  <a:pt x="223520" y="116840"/>
                </a:cubicBezTo>
                <a:cubicBezTo>
                  <a:pt x="152661" y="123757"/>
                  <a:pt x="42180" y="69593"/>
                  <a:pt x="0" y="30480"/>
                </a:cubicBezTo>
              </a:path>
            </a:pathLst>
          </a:custGeom>
          <a:noFill/>
          <a:ln w="50800" cap="rnd">
            <a:solidFill>
              <a:srgbClr val="4A4E58"/>
            </a:solidFill>
            <a:round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68960"/>
                      <a:gd name="connsiteY0" fmla="*/ 233680 h 467360"/>
                      <a:gd name="connsiteX1" fmla="*/ 284480 w 568960"/>
                      <a:gd name="connsiteY1" fmla="*/ 0 h 467360"/>
                      <a:gd name="connsiteX2" fmla="*/ 568960 w 568960"/>
                      <a:gd name="connsiteY2" fmla="*/ 233680 h 467360"/>
                      <a:gd name="connsiteX3" fmla="*/ 284480 w 568960"/>
                      <a:gd name="connsiteY3" fmla="*/ 467360 h 467360"/>
                      <a:gd name="connsiteX4" fmla="*/ 0 w 568960"/>
                      <a:gd name="connsiteY4" fmla="*/ 233680 h 467360"/>
                      <a:gd name="connsiteX0" fmla="*/ 0 w 590481"/>
                      <a:gd name="connsiteY0" fmla="*/ 233680 h 469906"/>
                      <a:gd name="connsiteX1" fmla="*/ 284480 w 590481"/>
                      <a:gd name="connsiteY1" fmla="*/ 0 h 469906"/>
                      <a:gd name="connsiteX2" fmla="*/ 568960 w 590481"/>
                      <a:gd name="connsiteY2" fmla="*/ 233680 h 469906"/>
                      <a:gd name="connsiteX3" fmla="*/ 538480 w 590481"/>
                      <a:gd name="connsiteY3" fmla="*/ 350520 h 469906"/>
                      <a:gd name="connsiteX4" fmla="*/ 284480 w 590481"/>
                      <a:gd name="connsiteY4" fmla="*/ 467360 h 469906"/>
                      <a:gd name="connsiteX5" fmla="*/ 0 w 590481"/>
                      <a:gd name="connsiteY5" fmla="*/ 233680 h 469906"/>
                      <a:gd name="connsiteX0" fmla="*/ 12871 w 603352"/>
                      <a:gd name="connsiteY0" fmla="*/ 233680 h 467702"/>
                      <a:gd name="connsiteX1" fmla="*/ 297351 w 603352"/>
                      <a:gd name="connsiteY1" fmla="*/ 0 h 467702"/>
                      <a:gd name="connsiteX2" fmla="*/ 581831 w 603352"/>
                      <a:gd name="connsiteY2" fmla="*/ 233680 h 467702"/>
                      <a:gd name="connsiteX3" fmla="*/ 551351 w 603352"/>
                      <a:gd name="connsiteY3" fmla="*/ 350520 h 467702"/>
                      <a:gd name="connsiteX4" fmla="*/ 297351 w 603352"/>
                      <a:gd name="connsiteY4" fmla="*/ 467360 h 467702"/>
                      <a:gd name="connsiteX5" fmla="*/ 73831 w 603352"/>
                      <a:gd name="connsiteY5" fmla="*/ 381000 h 467702"/>
                      <a:gd name="connsiteX6" fmla="*/ 12871 w 603352"/>
                      <a:gd name="connsiteY6" fmla="*/ 233680 h 467702"/>
                      <a:gd name="connsiteX0" fmla="*/ 551351 w 642791"/>
                      <a:gd name="connsiteY0" fmla="*/ 350520 h 467702"/>
                      <a:gd name="connsiteX1" fmla="*/ 297351 w 642791"/>
                      <a:gd name="connsiteY1" fmla="*/ 467360 h 467702"/>
                      <a:gd name="connsiteX2" fmla="*/ 73831 w 642791"/>
                      <a:gd name="connsiteY2" fmla="*/ 381000 h 467702"/>
                      <a:gd name="connsiteX3" fmla="*/ 12871 w 642791"/>
                      <a:gd name="connsiteY3" fmla="*/ 233680 h 467702"/>
                      <a:gd name="connsiteX4" fmla="*/ 297351 w 642791"/>
                      <a:gd name="connsiteY4" fmla="*/ 0 h 467702"/>
                      <a:gd name="connsiteX5" fmla="*/ 581831 w 642791"/>
                      <a:gd name="connsiteY5" fmla="*/ 233680 h 467702"/>
                      <a:gd name="connsiteX6" fmla="*/ 642791 w 642791"/>
                      <a:gd name="connsiteY6" fmla="*/ 441960 h 467702"/>
                      <a:gd name="connsiteX0" fmla="*/ 551351 w 581831"/>
                      <a:gd name="connsiteY0" fmla="*/ 350520 h 467702"/>
                      <a:gd name="connsiteX1" fmla="*/ 297351 w 581831"/>
                      <a:gd name="connsiteY1" fmla="*/ 467360 h 467702"/>
                      <a:gd name="connsiteX2" fmla="*/ 73831 w 581831"/>
                      <a:gd name="connsiteY2" fmla="*/ 381000 h 467702"/>
                      <a:gd name="connsiteX3" fmla="*/ 12871 w 581831"/>
                      <a:gd name="connsiteY3" fmla="*/ 233680 h 467702"/>
                      <a:gd name="connsiteX4" fmla="*/ 297351 w 581831"/>
                      <a:gd name="connsiteY4" fmla="*/ 0 h 467702"/>
                      <a:gd name="connsiteX5" fmla="*/ 581831 w 581831"/>
                      <a:gd name="connsiteY5" fmla="*/ 233680 h 467702"/>
                      <a:gd name="connsiteX0" fmla="*/ 551351 w 551351"/>
                      <a:gd name="connsiteY0" fmla="*/ 350520 h 467702"/>
                      <a:gd name="connsiteX1" fmla="*/ 297351 w 551351"/>
                      <a:gd name="connsiteY1" fmla="*/ 467360 h 467702"/>
                      <a:gd name="connsiteX2" fmla="*/ 73831 w 551351"/>
                      <a:gd name="connsiteY2" fmla="*/ 381000 h 467702"/>
                      <a:gd name="connsiteX3" fmla="*/ 12871 w 551351"/>
                      <a:gd name="connsiteY3" fmla="*/ 233680 h 467702"/>
                      <a:gd name="connsiteX4" fmla="*/ 297351 w 551351"/>
                      <a:gd name="connsiteY4" fmla="*/ 0 h 467702"/>
                      <a:gd name="connsiteX0" fmla="*/ 551351 w 551351"/>
                      <a:gd name="connsiteY0" fmla="*/ 116840 h 234022"/>
                      <a:gd name="connsiteX1" fmla="*/ 297351 w 551351"/>
                      <a:gd name="connsiteY1" fmla="*/ 233680 h 234022"/>
                      <a:gd name="connsiteX2" fmla="*/ 73831 w 551351"/>
                      <a:gd name="connsiteY2" fmla="*/ 147320 h 234022"/>
                      <a:gd name="connsiteX3" fmla="*/ 12871 w 551351"/>
                      <a:gd name="connsiteY3" fmla="*/ 0 h 234022"/>
                      <a:gd name="connsiteX0" fmla="*/ 477520 w 477520"/>
                      <a:gd name="connsiteY0" fmla="*/ 0 h 117182"/>
                      <a:gd name="connsiteX1" fmla="*/ 223520 w 477520"/>
                      <a:gd name="connsiteY1" fmla="*/ 116840 h 117182"/>
                      <a:gd name="connsiteX2" fmla="*/ 0 w 477520"/>
                      <a:gd name="connsiteY2" fmla="*/ 30480 h 117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77520" h="117182">
                        <a:moveTo>
                          <a:pt x="477520" y="0"/>
                        </a:moveTo>
                        <a:cubicBezTo>
                          <a:pt x="430107" y="38947"/>
                          <a:pt x="303107" y="111760"/>
                          <a:pt x="223520" y="116840"/>
                        </a:cubicBezTo>
                        <a:cubicBezTo>
                          <a:pt x="143933" y="121920"/>
                          <a:pt x="47413" y="69427"/>
                          <a:pt x="0" y="3048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四角形: 角を丸くする 279">
            <a:extLst>
              <a:ext uri="{FF2B5EF4-FFF2-40B4-BE49-F238E27FC236}">
                <a16:creationId xmlns:a16="http://schemas.microsoft.com/office/drawing/2014/main" id="{C20E4ACE-160F-48B3-91B8-F06172A1CE3F}"/>
              </a:ext>
            </a:extLst>
          </p:cNvPr>
          <p:cNvSpPr/>
          <p:nvPr/>
        </p:nvSpPr>
        <p:spPr>
          <a:xfrm rot="319268" flipH="1">
            <a:off x="1552440" y="5813919"/>
            <a:ext cx="197277" cy="655320"/>
          </a:xfrm>
          <a:prstGeom prst="roundRect">
            <a:avLst/>
          </a:prstGeom>
          <a:solidFill>
            <a:srgbClr val="FDEADA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四角形: 角を丸くする 280">
            <a:extLst>
              <a:ext uri="{FF2B5EF4-FFF2-40B4-BE49-F238E27FC236}">
                <a16:creationId xmlns:a16="http://schemas.microsoft.com/office/drawing/2014/main" id="{ACDEE84B-F8C4-4337-BE0A-8CB71F377910}"/>
              </a:ext>
            </a:extLst>
          </p:cNvPr>
          <p:cNvSpPr/>
          <p:nvPr/>
        </p:nvSpPr>
        <p:spPr>
          <a:xfrm rot="319268" flipH="1">
            <a:off x="1541272" y="6171930"/>
            <a:ext cx="184499" cy="307523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0" name="直線コネクタ 269">
            <a:extLst>
              <a:ext uri="{FF2B5EF4-FFF2-40B4-BE49-F238E27FC236}">
                <a16:creationId xmlns:a16="http://schemas.microsoft.com/office/drawing/2014/main" id="{EEF12CA0-CC28-425D-9081-EEE5B234EA11}"/>
              </a:ext>
            </a:extLst>
          </p:cNvPr>
          <p:cNvCxnSpPr>
            <a:cxnSpLocks/>
          </p:cNvCxnSpPr>
          <p:nvPr/>
        </p:nvCxnSpPr>
        <p:spPr>
          <a:xfrm>
            <a:off x="1765479" y="6406801"/>
            <a:ext cx="19785" cy="25032"/>
          </a:xfrm>
          <a:prstGeom prst="line">
            <a:avLst/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楕円 270">
            <a:extLst>
              <a:ext uri="{FF2B5EF4-FFF2-40B4-BE49-F238E27FC236}">
                <a16:creationId xmlns:a16="http://schemas.microsoft.com/office/drawing/2014/main" id="{755E9CE5-32FD-45C2-BA0D-0C5523A1D660}"/>
              </a:ext>
            </a:extLst>
          </p:cNvPr>
          <p:cNvSpPr/>
          <p:nvPr/>
        </p:nvSpPr>
        <p:spPr>
          <a:xfrm rot="21381460" flipH="1">
            <a:off x="1385792" y="6419832"/>
            <a:ext cx="422248" cy="17351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楕円 274">
            <a:extLst>
              <a:ext uri="{FF2B5EF4-FFF2-40B4-BE49-F238E27FC236}">
                <a16:creationId xmlns:a16="http://schemas.microsoft.com/office/drawing/2014/main" id="{F2887CC7-DD19-40AC-B6C2-037F7B6A3900}"/>
              </a:ext>
            </a:extLst>
          </p:cNvPr>
          <p:cNvSpPr/>
          <p:nvPr/>
        </p:nvSpPr>
        <p:spPr>
          <a:xfrm rot="21131485" flipH="1">
            <a:off x="1211905" y="6457615"/>
            <a:ext cx="383541" cy="158019"/>
          </a:xfrm>
          <a:prstGeom prst="ellipse">
            <a:avLst/>
          </a:prstGeom>
          <a:solidFill>
            <a:srgbClr val="4C4B53"/>
          </a:solidFill>
          <a:ln w="25400">
            <a:solidFill>
              <a:srgbClr val="4C4B5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" name="フローチャート: データ 275">
            <a:extLst>
              <a:ext uri="{FF2B5EF4-FFF2-40B4-BE49-F238E27FC236}">
                <a16:creationId xmlns:a16="http://schemas.microsoft.com/office/drawing/2014/main" id="{BC02E1AC-72A0-4C63-92F5-8004FF6097B6}"/>
              </a:ext>
            </a:extLst>
          </p:cNvPr>
          <p:cNvSpPr/>
          <p:nvPr/>
        </p:nvSpPr>
        <p:spPr>
          <a:xfrm rot="20425109" flipH="1">
            <a:off x="1432360" y="6564097"/>
            <a:ext cx="339793" cy="103544"/>
          </a:xfrm>
          <a:prstGeom prst="flowChartInputOutput">
            <a:avLst/>
          </a:prstGeom>
          <a:solidFill>
            <a:srgbClr val="4C4B53"/>
          </a:solidFill>
          <a:ln w="25400">
            <a:solidFill>
              <a:srgbClr val="4C4B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直角三角形 276">
            <a:extLst>
              <a:ext uri="{FF2B5EF4-FFF2-40B4-BE49-F238E27FC236}">
                <a16:creationId xmlns:a16="http://schemas.microsoft.com/office/drawing/2014/main" id="{0D4A62A0-EAB4-444A-BFA4-A6CE80B20CB4}"/>
              </a:ext>
            </a:extLst>
          </p:cNvPr>
          <p:cNvSpPr/>
          <p:nvPr/>
        </p:nvSpPr>
        <p:spPr>
          <a:xfrm flipH="1">
            <a:off x="1655495" y="6440783"/>
            <a:ext cx="134738" cy="146552"/>
          </a:xfrm>
          <a:prstGeom prst="rtTriangle">
            <a:avLst/>
          </a:prstGeom>
          <a:solidFill>
            <a:srgbClr val="4C4B53"/>
          </a:solidFill>
          <a:ln w="25400">
            <a:solidFill>
              <a:srgbClr val="4C4B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8" name="直角三角形 277">
            <a:extLst>
              <a:ext uri="{FF2B5EF4-FFF2-40B4-BE49-F238E27FC236}">
                <a16:creationId xmlns:a16="http://schemas.microsoft.com/office/drawing/2014/main" id="{1654BF04-0128-4300-8928-9B92A50DD563}"/>
              </a:ext>
            </a:extLst>
          </p:cNvPr>
          <p:cNvSpPr/>
          <p:nvPr/>
        </p:nvSpPr>
        <p:spPr>
          <a:xfrm>
            <a:off x="1373742" y="6618621"/>
            <a:ext cx="121705" cy="83875"/>
          </a:xfrm>
          <a:prstGeom prst="rtTriangle">
            <a:avLst/>
          </a:prstGeom>
          <a:solidFill>
            <a:srgbClr val="4C4B53"/>
          </a:solidFill>
          <a:ln w="25400">
            <a:solidFill>
              <a:srgbClr val="4C4B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9" name="正方形/長方形 278">
            <a:extLst>
              <a:ext uri="{FF2B5EF4-FFF2-40B4-BE49-F238E27FC236}">
                <a16:creationId xmlns:a16="http://schemas.microsoft.com/office/drawing/2014/main" id="{83F7A644-12B2-49E3-BB53-50CD73A8ADEC}"/>
              </a:ext>
            </a:extLst>
          </p:cNvPr>
          <p:cNvSpPr/>
          <p:nvPr/>
        </p:nvSpPr>
        <p:spPr>
          <a:xfrm flipH="1">
            <a:off x="1238512" y="6587335"/>
            <a:ext cx="135230" cy="134253"/>
          </a:xfrm>
          <a:prstGeom prst="rect">
            <a:avLst/>
          </a:prstGeom>
          <a:solidFill>
            <a:srgbClr val="4C4B53"/>
          </a:solidFill>
          <a:ln w="25400">
            <a:solidFill>
              <a:srgbClr val="4C4B5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3" name="直線コネクタ 272">
            <a:extLst>
              <a:ext uri="{FF2B5EF4-FFF2-40B4-BE49-F238E27FC236}">
                <a16:creationId xmlns:a16="http://schemas.microsoft.com/office/drawing/2014/main" id="{331E2150-C5F2-4011-9F2C-5B1C84AADF0B}"/>
              </a:ext>
            </a:extLst>
          </p:cNvPr>
          <p:cNvCxnSpPr>
            <a:cxnSpLocks/>
          </p:cNvCxnSpPr>
          <p:nvPr/>
        </p:nvCxnSpPr>
        <p:spPr>
          <a:xfrm flipH="1">
            <a:off x="1789364" y="6431833"/>
            <a:ext cx="0" cy="141334"/>
          </a:xfrm>
          <a:prstGeom prst="line">
            <a:avLst/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直線コネクタ 273">
            <a:extLst>
              <a:ext uri="{FF2B5EF4-FFF2-40B4-BE49-F238E27FC236}">
                <a16:creationId xmlns:a16="http://schemas.microsoft.com/office/drawing/2014/main" id="{EB662482-F489-4055-815E-28360899ED88}"/>
              </a:ext>
            </a:extLst>
          </p:cNvPr>
          <p:cNvCxnSpPr>
            <a:cxnSpLocks/>
          </p:cNvCxnSpPr>
          <p:nvPr/>
        </p:nvCxnSpPr>
        <p:spPr>
          <a:xfrm flipH="1">
            <a:off x="1229385" y="6578657"/>
            <a:ext cx="0" cy="134253"/>
          </a:xfrm>
          <a:prstGeom prst="line">
            <a:avLst/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7" name="円弧 266">
            <a:extLst>
              <a:ext uri="{FF2B5EF4-FFF2-40B4-BE49-F238E27FC236}">
                <a16:creationId xmlns:a16="http://schemas.microsoft.com/office/drawing/2014/main" id="{2E281EF7-E73F-407C-B9B4-3DCF08D879EF}"/>
              </a:ext>
            </a:extLst>
          </p:cNvPr>
          <p:cNvSpPr/>
          <p:nvPr/>
        </p:nvSpPr>
        <p:spPr>
          <a:xfrm rot="19939419" flipH="1" flipV="1">
            <a:off x="748905" y="5605106"/>
            <a:ext cx="1578443" cy="1072944"/>
          </a:xfrm>
          <a:prstGeom prst="arc">
            <a:avLst>
              <a:gd name="adj1" fmla="val 16200000"/>
              <a:gd name="adj2" fmla="val 19373492"/>
            </a:avLst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円弧 267">
            <a:extLst>
              <a:ext uri="{FF2B5EF4-FFF2-40B4-BE49-F238E27FC236}">
                <a16:creationId xmlns:a16="http://schemas.microsoft.com/office/drawing/2014/main" id="{DD95650F-C745-47D9-8CBD-0BA655ABCCF1}"/>
              </a:ext>
            </a:extLst>
          </p:cNvPr>
          <p:cNvSpPr/>
          <p:nvPr/>
        </p:nvSpPr>
        <p:spPr>
          <a:xfrm rot="19939419" flipH="1" flipV="1">
            <a:off x="743494" y="5455147"/>
            <a:ext cx="1578443" cy="1072944"/>
          </a:xfrm>
          <a:prstGeom prst="arc">
            <a:avLst>
              <a:gd name="adj1" fmla="val 16200000"/>
              <a:gd name="adj2" fmla="val 19373492"/>
            </a:avLst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四角形: 角を丸くする 262">
            <a:extLst>
              <a:ext uri="{FF2B5EF4-FFF2-40B4-BE49-F238E27FC236}">
                <a16:creationId xmlns:a16="http://schemas.microsoft.com/office/drawing/2014/main" id="{50585368-D2B3-44C1-8F04-7CB0DADACC94}"/>
              </a:ext>
            </a:extLst>
          </p:cNvPr>
          <p:cNvSpPr/>
          <p:nvPr/>
        </p:nvSpPr>
        <p:spPr>
          <a:xfrm rot="21280732">
            <a:off x="2520101" y="5818919"/>
            <a:ext cx="197277" cy="655320"/>
          </a:xfrm>
          <a:prstGeom prst="roundRect">
            <a:avLst/>
          </a:prstGeom>
          <a:solidFill>
            <a:srgbClr val="FDEADA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四角形: 角を丸くする 263">
            <a:extLst>
              <a:ext uri="{FF2B5EF4-FFF2-40B4-BE49-F238E27FC236}">
                <a16:creationId xmlns:a16="http://schemas.microsoft.com/office/drawing/2014/main" id="{B533F2A9-3493-4F2A-91DB-DB53151B8541}"/>
              </a:ext>
            </a:extLst>
          </p:cNvPr>
          <p:cNvSpPr/>
          <p:nvPr/>
        </p:nvSpPr>
        <p:spPr>
          <a:xfrm rot="21280732">
            <a:off x="2544047" y="6176930"/>
            <a:ext cx="184499" cy="307523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3" name="直線コネクタ 252">
            <a:extLst>
              <a:ext uri="{FF2B5EF4-FFF2-40B4-BE49-F238E27FC236}">
                <a16:creationId xmlns:a16="http://schemas.microsoft.com/office/drawing/2014/main" id="{2806AD8B-6DD0-4546-9A12-D691C51E3F48}"/>
              </a:ext>
            </a:extLst>
          </p:cNvPr>
          <p:cNvCxnSpPr>
            <a:cxnSpLocks/>
          </p:cNvCxnSpPr>
          <p:nvPr/>
        </p:nvCxnSpPr>
        <p:spPr>
          <a:xfrm flipH="1">
            <a:off x="2484554" y="6411801"/>
            <a:ext cx="19785" cy="25032"/>
          </a:xfrm>
          <a:prstGeom prst="line">
            <a:avLst/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4" name="楕円 253">
            <a:extLst>
              <a:ext uri="{FF2B5EF4-FFF2-40B4-BE49-F238E27FC236}">
                <a16:creationId xmlns:a16="http://schemas.microsoft.com/office/drawing/2014/main" id="{25073DC5-6530-456E-A9F4-21ADE15950AE}"/>
              </a:ext>
            </a:extLst>
          </p:cNvPr>
          <p:cNvSpPr/>
          <p:nvPr/>
        </p:nvSpPr>
        <p:spPr>
          <a:xfrm rot="218540">
            <a:off x="2461778" y="6424832"/>
            <a:ext cx="422248" cy="17351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台形 241">
            <a:extLst>
              <a:ext uri="{FF2B5EF4-FFF2-40B4-BE49-F238E27FC236}">
                <a16:creationId xmlns:a16="http://schemas.microsoft.com/office/drawing/2014/main" id="{BFBA40E3-F0AA-465E-A4EB-B9D729EDA2AD}"/>
              </a:ext>
            </a:extLst>
          </p:cNvPr>
          <p:cNvSpPr/>
          <p:nvPr/>
        </p:nvSpPr>
        <p:spPr>
          <a:xfrm>
            <a:off x="1280152" y="4620765"/>
            <a:ext cx="1663700" cy="1092200"/>
          </a:xfrm>
          <a:prstGeom prst="trapezoid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楕円 242">
            <a:extLst>
              <a:ext uri="{FF2B5EF4-FFF2-40B4-BE49-F238E27FC236}">
                <a16:creationId xmlns:a16="http://schemas.microsoft.com/office/drawing/2014/main" id="{C0B13A62-5D43-4995-858F-FC503B0D09BF}"/>
              </a:ext>
            </a:extLst>
          </p:cNvPr>
          <p:cNvSpPr/>
          <p:nvPr/>
        </p:nvSpPr>
        <p:spPr>
          <a:xfrm>
            <a:off x="1320792" y="4809349"/>
            <a:ext cx="1623060" cy="1092200"/>
          </a:xfrm>
          <a:prstGeom prst="ellips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直角三角形 243">
            <a:extLst>
              <a:ext uri="{FF2B5EF4-FFF2-40B4-BE49-F238E27FC236}">
                <a16:creationId xmlns:a16="http://schemas.microsoft.com/office/drawing/2014/main" id="{4C838E06-9D38-4473-B441-F3AD6673384A}"/>
              </a:ext>
            </a:extLst>
          </p:cNvPr>
          <p:cNvSpPr/>
          <p:nvPr/>
        </p:nvSpPr>
        <p:spPr>
          <a:xfrm>
            <a:off x="2705728" y="4662508"/>
            <a:ext cx="424470" cy="1050457"/>
          </a:xfrm>
          <a:prstGeom prst="rtTriangl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直角三角形 244">
            <a:extLst>
              <a:ext uri="{FF2B5EF4-FFF2-40B4-BE49-F238E27FC236}">
                <a16:creationId xmlns:a16="http://schemas.microsoft.com/office/drawing/2014/main" id="{89B215D8-9FB5-4AB7-87AE-2811587D4E46}"/>
              </a:ext>
            </a:extLst>
          </p:cNvPr>
          <p:cNvSpPr/>
          <p:nvPr/>
        </p:nvSpPr>
        <p:spPr>
          <a:xfrm flipH="1">
            <a:off x="1124578" y="4662508"/>
            <a:ext cx="424470" cy="1050457"/>
          </a:xfrm>
          <a:prstGeom prst="rtTriangl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楕円 245">
            <a:extLst>
              <a:ext uri="{FF2B5EF4-FFF2-40B4-BE49-F238E27FC236}">
                <a16:creationId xmlns:a16="http://schemas.microsoft.com/office/drawing/2014/main" id="{82E6A707-13D7-4E16-87C8-742B7FF3E63E}"/>
              </a:ext>
            </a:extLst>
          </p:cNvPr>
          <p:cNvSpPr/>
          <p:nvPr/>
        </p:nvSpPr>
        <p:spPr>
          <a:xfrm rot="20480296">
            <a:off x="2416450" y="5496311"/>
            <a:ext cx="641350" cy="317500"/>
          </a:xfrm>
          <a:prstGeom prst="ellips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楕円 246">
            <a:extLst>
              <a:ext uri="{FF2B5EF4-FFF2-40B4-BE49-F238E27FC236}">
                <a16:creationId xmlns:a16="http://schemas.microsoft.com/office/drawing/2014/main" id="{471A18C2-F28B-45A5-B98E-9CB63489F4BD}"/>
              </a:ext>
            </a:extLst>
          </p:cNvPr>
          <p:cNvSpPr/>
          <p:nvPr/>
        </p:nvSpPr>
        <p:spPr>
          <a:xfrm rot="1119704" flipH="1">
            <a:off x="1166203" y="5506312"/>
            <a:ext cx="641350" cy="317500"/>
          </a:xfrm>
          <a:prstGeom prst="ellips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円弧 239">
            <a:extLst>
              <a:ext uri="{FF2B5EF4-FFF2-40B4-BE49-F238E27FC236}">
                <a16:creationId xmlns:a16="http://schemas.microsoft.com/office/drawing/2014/main" id="{E2F51E31-08ED-4157-B677-C7E4275E6607}"/>
              </a:ext>
            </a:extLst>
          </p:cNvPr>
          <p:cNvSpPr/>
          <p:nvPr/>
        </p:nvSpPr>
        <p:spPr>
          <a:xfrm rot="21111668">
            <a:off x="1230283" y="4539011"/>
            <a:ext cx="1901240" cy="2473960"/>
          </a:xfrm>
          <a:prstGeom prst="arc">
            <a:avLst>
              <a:gd name="adj1" fmla="val 17716669"/>
              <a:gd name="adj2" fmla="val 123566"/>
            </a:avLst>
          </a:prstGeom>
          <a:ln w="104775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1" name="円弧 240">
            <a:extLst>
              <a:ext uri="{FF2B5EF4-FFF2-40B4-BE49-F238E27FC236}">
                <a16:creationId xmlns:a16="http://schemas.microsoft.com/office/drawing/2014/main" id="{82277E04-CB11-4C64-BF5C-80DBD46F8C1B}"/>
              </a:ext>
            </a:extLst>
          </p:cNvPr>
          <p:cNvSpPr/>
          <p:nvPr/>
        </p:nvSpPr>
        <p:spPr>
          <a:xfrm rot="488332" flipH="1">
            <a:off x="1137614" y="4539011"/>
            <a:ext cx="1901240" cy="2473960"/>
          </a:xfrm>
          <a:prstGeom prst="arc">
            <a:avLst>
              <a:gd name="adj1" fmla="val 17716669"/>
              <a:gd name="adj2" fmla="val 123566"/>
            </a:avLst>
          </a:prstGeom>
          <a:ln w="104775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円弧 236">
            <a:extLst>
              <a:ext uri="{FF2B5EF4-FFF2-40B4-BE49-F238E27FC236}">
                <a16:creationId xmlns:a16="http://schemas.microsoft.com/office/drawing/2014/main" id="{227B1FE3-1D38-4DAF-B9CF-8705D12EF9C2}"/>
              </a:ext>
            </a:extLst>
          </p:cNvPr>
          <p:cNvSpPr/>
          <p:nvPr/>
        </p:nvSpPr>
        <p:spPr>
          <a:xfrm rot="7164530">
            <a:off x="598428" y="3211788"/>
            <a:ext cx="1901240" cy="3098095"/>
          </a:xfrm>
          <a:prstGeom prst="arc">
            <a:avLst>
              <a:gd name="adj1" fmla="val 18278468"/>
              <a:gd name="adj2" fmla="val 21050516"/>
            </a:avLst>
          </a:prstGeom>
          <a:ln w="177800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8" name="円弧 237">
            <a:extLst>
              <a:ext uri="{FF2B5EF4-FFF2-40B4-BE49-F238E27FC236}">
                <a16:creationId xmlns:a16="http://schemas.microsoft.com/office/drawing/2014/main" id="{311CB78B-1FFE-4924-8F0A-26FD9C4117FB}"/>
              </a:ext>
            </a:extLst>
          </p:cNvPr>
          <p:cNvSpPr/>
          <p:nvPr/>
        </p:nvSpPr>
        <p:spPr>
          <a:xfrm rot="14435470" flipH="1">
            <a:off x="1786505" y="3211788"/>
            <a:ext cx="1901240" cy="3098095"/>
          </a:xfrm>
          <a:prstGeom prst="arc">
            <a:avLst>
              <a:gd name="adj1" fmla="val 18278468"/>
              <a:gd name="adj2" fmla="val 21050516"/>
            </a:avLst>
          </a:prstGeom>
          <a:ln w="177800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3" name="正方形/長方形 232">
            <a:extLst>
              <a:ext uri="{FF2B5EF4-FFF2-40B4-BE49-F238E27FC236}">
                <a16:creationId xmlns:a16="http://schemas.microsoft.com/office/drawing/2014/main" id="{EF187D75-1CAC-452B-8C43-E9CA6800B9CB}"/>
              </a:ext>
            </a:extLst>
          </p:cNvPr>
          <p:cNvSpPr/>
          <p:nvPr/>
        </p:nvSpPr>
        <p:spPr>
          <a:xfrm>
            <a:off x="1941386" y="2736576"/>
            <a:ext cx="354900" cy="360119"/>
          </a:xfrm>
          <a:prstGeom prst="rect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台形 233">
            <a:extLst>
              <a:ext uri="{FF2B5EF4-FFF2-40B4-BE49-F238E27FC236}">
                <a16:creationId xmlns:a16="http://schemas.microsoft.com/office/drawing/2014/main" id="{7D4C183B-8016-451E-BA5D-669D6B5AEF42}"/>
              </a:ext>
            </a:extLst>
          </p:cNvPr>
          <p:cNvSpPr/>
          <p:nvPr/>
        </p:nvSpPr>
        <p:spPr>
          <a:xfrm rot="10800000">
            <a:off x="1881248" y="2855472"/>
            <a:ext cx="496184" cy="182504"/>
          </a:xfrm>
          <a:prstGeom prst="trapezoid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台形 64">
            <a:extLst>
              <a:ext uri="{FF2B5EF4-FFF2-40B4-BE49-F238E27FC236}">
                <a16:creationId xmlns:a16="http://schemas.microsoft.com/office/drawing/2014/main" id="{81AF6C51-21C0-4CFD-BEEC-5162FB9B8BAD}"/>
              </a:ext>
            </a:extLst>
          </p:cNvPr>
          <p:cNvSpPr/>
          <p:nvPr/>
        </p:nvSpPr>
        <p:spPr>
          <a:xfrm>
            <a:off x="1535422" y="2994531"/>
            <a:ext cx="1165225" cy="1651000"/>
          </a:xfrm>
          <a:custGeom>
            <a:avLst/>
            <a:gdLst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65225 w 1165225"/>
              <a:gd name="connsiteY3" fmla="*/ 1651000 h 1651000"/>
              <a:gd name="connsiteX4" fmla="*/ 0 w 1165225"/>
              <a:gd name="connsiteY4" fmla="*/ 1651000 h 1651000"/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30300 w 1165225"/>
              <a:gd name="connsiteY3" fmla="*/ 812799 h 1651000"/>
              <a:gd name="connsiteX4" fmla="*/ 1165225 w 1165225"/>
              <a:gd name="connsiteY4" fmla="*/ 1651000 h 1651000"/>
              <a:gd name="connsiteX5" fmla="*/ 0 w 1165225"/>
              <a:gd name="connsiteY5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225" h="1651000">
                <a:moveTo>
                  <a:pt x="0" y="1651000"/>
                </a:moveTo>
                <a:lnTo>
                  <a:pt x="69855" y="0"/>
                </a:lnTo>
                <a:lnTo>
                  <a:pt x="1095370" y="0"/>
                </a:lnTo>
                <a:lnTo>
                  <a:pt x="1130300" y="812799"/>
                </a:lnTo>
                <a:lnTo>
                  <a:pt x="1165225" y="1651000"/>
                </a:lnTo>
                <a:lnTo>
                  <a:pt x="0" y="16510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楕円 65">
            <a:extLst>
              <a:ext uri="{FF2B5EF4-FFF2-40B4-BE49-F238E27FC236}">
                <a16:creationId xmlns:a16="http://schemas.microsoft.com/office/drawing/2014/main" id="{F27848FD-01C8-4911-9982-869683B91A93}"/>
              </a:ext>
            </a:extLst>
          </p:cNvPr>
          <p:cNvSpPr/>
          <p:nvPr/>
        </p:nvSpPr>
        <p:spPr>
          <a:xfrm flipH="1">
            <a:off x="1549639" y="2994531"/>
            <a:ext cx="215765" cy="1651000"/>
          </a:xfrm>
          <a:custGeom>
            <a:avLst/>
            <a:gdLst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0 w 431530"/>
              <a:gd name="connsiteY4" fmla="*/ 82550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91440 w 431530"/>
              <a:gd name="connsiteY4" fmla="*/ 91694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0" fmla="*/ 0 w 215765"/>
              <a:gd name="connsiteY0" fmla="*/ 0 h 1651000"/>
              <a:gd name="connsiteX1" fmla="*/ 215765 w 215765"/>
              <a:gd name="connsiteY1" fmla="*/ 825500 h 1651000"/>
              <a:gd name="connsiteX2" fmla="*/ 0 w 215765"/>
              <a:gd name="connsiteY2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765" h="1651000">
                <a:moveTo>
                  <a:pt x="0" y="0"/>
                </a:moveTo>
                <a:cubicBezTo>
                  <a:pt x="119164" y="0"/>
                  <a:pt x="215765" y="369589"/>
                  <a:pt x="215765" y="825500"/>
                </a:cubicBezTo>
                <a:cubicBezTo>
                  <a:pt x="215765" y="1281411"/>
                  <a:pt x="119164" y="1651000"/>
                  <a:pt x="0" y="1651000"/>
                </a:cubicBezTo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楕円 65">
            <a:extLst>
              <a:ext uri="{FF2B5EF4-FFF2-40B4-BE49-F238E27FC236}">
                <a16:creationId xmlns:a16="http://schemas.microsoft.com/office/drawing/2014/main" id="{422C4F79-F1E2-4BE0-A476-4B72397AB26F}"/>
              </a:ext>
            </a:extLst>
          </p:cNvPr>
          <p:cNvSpPr/>
          <p:nvPr/>
        </p:nvSpPr>
        <p:spPr>
          <a:xfrm>
            <a:off x="2470661" y="2994531"/>
            <a:ext cx="215765" cy="1651000"/>
          </a:xfrm>
          <a:custGeom>
            <a:avLst/>
            <a:gdLst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0 w 431530"/>
              <a:gd name="connsiteY4" fmla="*/ 82550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91440 w 431530"/>
              <a:gd name="connsiteY4" fmla="*/ 91694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0" fmla="*/ 0 w 215765"/>
              <a:gd name="connsiteY0" fmla="*/ 0 h 1651000"/>
              <a:gd name="connsiteX1" fmla="*/ 215765 w 215765"/>
              <a:gd name="connsiteY1" fmla="*/ 825500 h 1651000"/>
              <a:gd name="connsiteX2" fmla="*/ 0 w 215765"/>
              <a:gd name="connsiteY2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765" h="1651000">
                <a:moveTo>
                  <a:pt x="0" y="0"/>
                </a:moveTo>
                <a:cubicBezTo>
                  <a:pt x="119164" y="0"/>
                  <a:pt x="215765" y="369589"/>
                  <a:pt x="215765" y="825500"/>
                </a:cubicBezTo>
                <a:cubicBezTo>
                  <a:pt x="215765" y="1281411"/>
                  <a:pt x="119164" y="1651000"/>
                  <a:pt x="0" y="1651000"/>
                </a:cubicBezTo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楕円 227">
            <a:extLst>
              <a:ext uri="{FF2B5EF4-FFF2-40B4-BE49-F238E27FC236}">
                <a16:creationId xmlns:a16="http://schemas.microsoft.com/office/drawing/2014/main" id="{3CA4EDEE-981B-43D9-B399-EC756B032E36}"/>
              </a:ext>
            </a:extLst>
          </p:cNvPr>
          <p:cNvSpPr/>
          <p:nvPr/>
        </p:nvSpPr>
        <p:spPr>
          <a:xfrm rot="19953313">
            <a:off x="1805549" y="2963933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楕円 228">
            <a:extLst>
              <a:ext uri="{FF2B5EF4-FFF2-40B4-BE49-F238E27FC236}">
                <a16:creationId xmlns:a16="http://schemas.microsoft.com/office/drawing/2014/main" id="{B0F2BA32-DFDD-4D19-9AAA-74614C6685CF}"/>
              </a:ext>
            </a:extLst>
          </p:cNvPr>
          <p:cNvSpPr/>
          <p:nvPr/>
        </p:nvSpPr>
        <p:spPr>
          <a:xfrm rot="1646687" flipH="1">
            <a:off x="2051771" y="2963932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二等辺三角形 225">
            <a:extLst>
              <a:ext uri="{FF2B5EF4-FFF2-40B4-BE49-F238E27FC236}">
                <a16:creationId xmlns:a16="http://schemas.microsoft.com/office/drawing/2014/main" id="{37A891B5-6D10-4998-9040-E0E9794023BD}"/>
              </a:ext>
            </a:extLst>
          </p:cNvPr>
          <p:cNvSpPr/>
          <p:nvPr/>
        </p:nvSpPr>
        <p:spPr>
          <a:xfrm rot="20649556">
            <a:off x="2122239" y="3472584"/>
            <a:ext cx="200012" cy="294640"/>
          </a:xfrm>
          <a:prstGeom prst="triangle">
            <a:avLst/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二等辺三角形 226">
            <a:extLst>
              <a:ext uri="{FF2B5EF4-FFF2-40B4-BE49-F238E27FC236}">
                <a16:creationId xmlns:a16="http://schemas.microsoft.com/office/drawing/2014/main" id="{A738AEF5-64EF-4643-B148-A3A0993D32BA}"/>
              </a:ext>
            </a:extLst>
          </p:cNvPr>
          <p:cNvSpPr/>
          <p:nvPr/>
        </p:nvSpPr>
        <p:spPr>
          <a:xfrm rot="10004269">
            <a:off x="2184066" y="3753019"/>
            <a:ext cx="197504" cy="193890"/>
          </a:xfrm>
          <a:prstGeom prst="triangle">
            <a:avLst>
              <a:gd name="adj" fmla="val 59990"/>
            </a:avLst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二等辺三角形 223">
            <a:extLst>
              <a:ext uri="{FF2B5EF4-FFF2-40B4-BE49-F238E27FC236}">
                <a16:creationId xmlns:a16="http://schemas.microsoft.com/office/drawing/2014/main" id="{532C762D-530B-4B29-908D-1A572A886B3B}"/>
              </a:ext>
            </a:extLst>
          </p:cNvPr>
          <p:cNvSpPr/>
          <p:nvPr/>
        </p:nvSpPr>
        <p:spPr>
          <a:xfrm rot="950444" flipH="1">
            <a:off x="1921351" y="3472584"/>
            <a:ext cx="200012" cy="294640"/>
          </a:xfrm>
          <a:prstGeom prst="triangle">
            <a:avLst/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二等辺三角形 224">
            <a:extLst>
              <a:ext uri="{FF2B5EF4-FFF2-40B4-BE49-F238E27FC236}">
                <a16:creationId xmlns:a16="http://schemas.microsoft.com/office/drawing/2014/main" id="{3D022183-5E3D-4DB1-94FC-C51D2558FCBF}"/>
              </a:ext>
            </a:extLst>
          </p:cNvPr>
          <p:cNvSpPr/>
          <p:nvPr/>
        </p:nvSpPr>
        <p:spPr>
          <a:xfrm rot="11595731" flipH="1">
            <a:off x="1862032" y="3753019"/>
            <a:ext cx="197504" cy="193890"/>
          </a:xfrm>
          <a:prstGeom prst="triangle">
            <a:avLst>
              <a:gd name="adj" fmla="val 59990"/>
            </a:avLst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四角形: 角を丸くする 196">
            <a:extLst>
              <a:ext uri="{FF2B5EF4-FFF2-40B4-BE49-F238E27FC236}">
                <a16:creationId xmlns:a16="http://schemas.microsoft.com/office/drawing/2014/main" id="{B5F98499-5A00-4522-9B8A-CD9B984C900F}"/>
              </a:ext>
            </a:extLst>
          </p:cNvPr>
          <p:cNvSpPr/>
          <p:nvPr/>
        </p:nvSpPr>
        <p:spPr>
          <a:xfrm>
            <a:off x="2041255" y="3425431"/>
            <a:ext cx="175637" cy="146050"/>
          </a:xfrm>
          <a:prstGeom prst="roundRect">
            <a:avLst/>
          </a:prstGeom>
          <a:solidFill>
            <a:srgbClr val="4A92E2"/>
          </a:solidFill>
          <a:ln w="25400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正方形/長方形 197">
            <a:extLst>
              <a:ext uri="{FF2B5EF4-FFF2-40B4-BE49-F238E27FC236}">
                <a16:creationId xmlns:a16="http://schemas.microsoft.com/office/drawing/2014/main" id="{33D667E3-96A6-478A-B097-3DD64624D7AE}"/>
              </a:ext>
            </a:extLst>
          </p:cNvPr>
          <p:cNvSpPr/>
          <p:nvPr/>
        </p:nvSpPr>
        <p:spPr>
          <a:xfrm>
            <a:off x="1765333" y="2974451"/>
            <a:ext cx="714651" cy="194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正方形/長方形 198">
            <a:extLst>
              <a:ext uri="{FF2B5EF4-FFF2-40B4-BE49-F238E27FC236}">
                <a16:creationId xmlns:a16="http://schemas.microsoft.com/office/drawing/2014/main" id="{1798CA08-B283-4777-9EB5-E5443D2D3D4B}"/>
              </a:ext>
            </a:extLst>
          </p:cNvPr>
          <p:cNvSpPr/>
          <p:nvPr/>
        </p:nvSpPr>
        <p:spPr>
          <a:xfrm rot="5400000">
            <a:off x="1936607" y="3116992"/>
            <a:ext cx="363528" cy="205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二等辺三角形 215">
            <a:extLst>
              <a:ext uri="{FF2B5EF4-FFF2-40B4-BE49-F238E27FC236}">
                <a16:creationId xmlns:a16="http://schemas.microsoft.com/office/drawing/2014/main" id="{0EB15770-E9D4-4494-A97C-133C948EF4CE}"/>
              </a:ext>
            </a:extLst>
          </p:cNvPr>
          <p:cNvSpPr/>
          <p:nvPr/>
        </p:nvSpPr>
        <p:spPr>
          <a:xfrm rot="12724613">
            <a:off x="2179037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二等辺三角形 216">
            <a:extLst>
              <a:ext uri="{FF2B5EF4-FFF2-40B4-BE49-F238E27FC236}">
                <a16:creationId xmlns:a16="http://schemas.microsoft.com/office/drawing/2014/main" id="{D66E257A-F90C-4F09-84FD-73D9C6E4B74D}"/>
              </a:ext>
            </a:extLst>
          </p:cNvPr>
          <p:cNvSpPr/>
          <p:nvPr/>
        </p:nvSpPr>
        <p:spPr>
          <a:xfrm rot="12724613">
            <a:off x="2147208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正方形/長方形 35">
            <a:extLst>
              <a:ext uri="{FF2B5EF4-FFF2-40B4-BE49-F238E27FC236}">
                <a16:creationId xmlns:a16="http://schemas.microsoft.com/office/drawing/2014/main" id="{C21B938A-ED87-4A85-AC9F-7FEA06FF999D}"/>
              </a:ext>
            </a:extLst>
          </p:cNvPr>
          <p:cNvSpPr/>
          <p:nvPr/>
        </p:nvSpPr>
        <p:spPr>
          <a:xfrm rot="1800000">
            <a:off x="2307757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楕円 36">
            <a:extLst>
              <a:ext uri="{FF2B5EF4-FFF2-40B4-BE49-F238E27FC236}">
                <a16:creationId xmlns:a16="http://schemas.microsoft.com/office/drawing/2014/main" id="{D9FFF895-4684-43B9-83F7-B8687C4166F9}"/>
              </a:ext>
            </a:extLst>
          </p:cNvPr>
          <p:cNvSpPr/>
          <p:nvPr/>
        </p:nvSpPr>
        <p:spPr>
          <a:xfrm rot="1427996">
            <a:off x="225556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楕円 47">
            <a:extLst>
              <a:ext uri="{FF2B5EF4-FFF2-40B4-BE49-F238E27FC236}">
                <a16:creationId xmlns:a16="http://schemas.microsoft.com/office/drawing/2014/main" id="{58580C15-5E3E-4032-AE24-70B4E9965238}"/>
              </a:ext>
            </a:extLst>
          </p:cNvPr>
          <p:cNvSpPr/>
          <p:nvPr/>
        </p:nvSpPr>
        <p:spPr>
          <a:xfrm rot="1031150" flipH="1">
            <a:off x="2236099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1" name="楕円 47">
            <a:extLst>
              <a:ext uri="{FF2B5EF4-FFF2-40B4-BE49-F238E27FC236}">
                <a16:creationId xmlns:a16="http://schemas.microsoft.com/office/drawing/2014/main" id="{76FAA03E-BF07-40C6-A462-350DC5E9E2CF}"/>
              </a:ext>
            </a:extLst>
          </p:cNvPr>
          <p:cNvSpPr/>
          <p:nvPr/>
        </p:nvSpPr>
        <p:spPr>
          <a:xfrm rot="2614894">
            <a:off x="234909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2" name="楕円 47">
            <a:extLst>
              <a:ext uri="{FF2B5EF4-FFF2-40B4-BE49-F238E27FC236}">
                <a16:creationId xmlns:a16="http://schemas.microsoft.com/office/drawing/2014/main" id="{3D9F6B69-0DBC-4D3C-920B-BB7DDA6E8DFB}"/>
              </a:ext>
            </a:extLst>
          </p:cNvPr>
          <p:cNvSpPr/>
          <p:nvPr/>
        </p:nvSpPr>
        <p:spPr>
          <a:xfrm rot="2614894">
            <a:off x="2376650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3" name="楕円 51">
            <a:extLst>
              <a:ext uri="{FF2B5EF4-FFF2-40B4-BE49-F238E27FC236}">
                <a16:creationId xmlns:a16="http://schemas.microsoft.com/office/drawing/2014/main" id="{75E44929-C8A2-42FB-9FAE-228F0B6F97D1}"/>
              </a:ext>
            </a:extLst>
          </p:cNvPr>
          <p:cNvSpPr/>
          <p:nvPr/>
        </p:nvSpPr>
        <p:spPr>
          <a:xfrm rot="1555475">
            <a:off x="2303165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二等辺三角形 207">
            <a:extLst>
              <a:ext uri="{FF2B5EF4-FFF2-40B4-BE49-F238E27FC236}">
                <a16:creationId xmlns:a16="http://schemas.microsoft.com/office/drawing/2014/main" id="{AA8BAFAD-BC0B-4F8A-A6D4-F65E5C648C2C}"/>
              </a:ext>
            </a:extLst>
          </p:cNvPr>
          <p:cNvSpPr/>
          <p:nvPr/>
        </p:nvSpPr>
        <p:spPr>
          <a:xfrm rot="8875387" flipH="1">
            <a:off x="1865944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二等辺三角形 208">
            <a:extLst>
              <a:ext uri="{FF2B5EF4-FFF2-40B4-BE49-F238E27FC236}">
                <a16:creationId xmlns:a16="http://schemas.microsoft.com/office/drawing/2014/main" id="{81762DB6-C75C-4990-AF36-3B54C9C48D3E}"/>
              </a:ext>
            </a:extLst>
          </p:cNvPr>
          <p:cNvSpPr/>
          <p:nvPr/>
        </p:nvSpPr>
        <p:spPr>
          <a:xfrm rot="8875387" flipH="1">
            <a:off x="1897773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正方形/長方形 35">
            <a:extLst>
              <a:ext uri="{FF2B5EF4-FFF2-40B4-BE49-F238E27FC236}">
                <a16:creationId xmlns:a16="http://schemas.microsoft.com/office/drawing/2014/main" id="{15087EF0-19BA-4E92-BE80-6BAEA8C1F6EC}"/>
              </a:ext>
            </a:extLst>
          </p:cNvPr>
          <p:cNvSpPr/>
          <p:nvPr/>
        </p:nvSpPr>
        <p:spPr>
          <a:xfrm rot="19800000" flipH="1">
            <a:off x="1741293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楕円 36">
            <a:extLst>
              <a:ext uri="{FF2B5EF4-FFF2-40B4-BE49-F238E27FC236}">
                <a16:creationId xmlns:a16="http://schemas.microsoft.com/office/drawing/2014/main" id="{BE34F33A-BC5C-4B1A-8FE4-7654031A0D22}"/>
              </a:ext>
            </a:extLst>
          </p:cNvPr>
          <p:cNvSpPr/>
          <p:nvPr/>
        </p:nvSpPr>
        <p:spPr>
          <a:xfrm rot="20172004" flipH="1">
            <a:off x="180042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楕円 47">
            <a:extLst>
              <a:ext uri="{FF2B5EF4-FFF2-40B4-BE49-F238E27FC236}">
                <a16:creationId xmlns:a16="http://schemas.microsoft.com/office/drawing/2014/main" id="{F6E01C3B-894C-46DF-85C7-161C9B2F6CF4}"/>
              </a:ext>
            </a:extLst>
          </p:cNvPr>
          <p:cNvSpPr/>
          <p:nvPr/>
        </p:nvSpPr>
        <p:spPr>
          <a:xfrm rot="20568850">
            <a:off x="1894112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3" name="楕円 47">
            <a:extLst>
              <a:ext uri="{FF2B5EF4-FFF2-40B4-BE49-F238E27FC236}">
                <a16:creationId xmlns:a16="http://schemas.microsoft.com/office/drawing/2014/main" id="{58F0149C-0249-48AA-AC5A-D49D793E3062}"/>
              </a:ext>
            </a:extLst>
          </p:cNvPr>
          <p:cNvSpPr/>
          <p:nvPr/>
        </p:nvSpPr>
        <p:spPr>
          <a:xfrm rot="18985106" flipH="1">
            <a:off x="181572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4" name="楕円 47">
            <a:extLst>
              <a:ext uri="{FF2B5EF4-FFF2-40B4-BE49-F238E27FC236}">
                <a16:creationId xmlns:a16="http://schemas.microsoft.com/office/drawing/2014/main" id="{6A1083D5-A4CD-42D5-833E-D98B9B4C8796}"/>
              </a:ext>
            </a:extLst>
          </p:cNvPr>
          <p:cNvSpPr/>
          <p:nvPr/>
        </p:nvSpPr>
        <p:spPr>
          <a:xfrm rot="18985106" flipH="1">
            <a:off x="1801345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5" name="楕円 51">
            <a:extLst>
              <a:ext uri="{FF2B5EF4-FFF2-40B4-BE49-F238E27FC236}">
                <a16:creationId xmlns:a16="http://schemas.microsoft.com/office/drawing/2014/main" id="{F5C41449-F8C7-4B48-BEAE-89ED0329DABC}"/>
              </a:ext>
            </a:extLst>
          </p:cNvPr>
          <p:cNvSpPr/>
          <p:nvPr/>
        </p:nvSpPr>
        <p:spPr>
          <a:xfrm rot="20044525" flipH="1">
            <a:off x="1639668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円弧 205">
            <a:extLst>
              <a:ext uri="{FF2B5EF4-FFF2-40B4-BE49-F238E27FC236}">
                <a16:creationId xmlns:a16="http://schemas.microsoft.com/office/drawing/2014/main" id="{471A7A17-1A08-4D94-B6C7-C1213733F34F}"/>
              </a:ext>
            </a:extLst>
          </p:cNvPr>
          <p:cNvSpPr/>
          <p:nvPr/>
        </p:nvSpPr>
        <p:spPr>
          <a:xfrm rot="5596267">
            <a:off x="1597813" y="2337491"/>
            <a:ext cx="1094725" cy="805585"/>
          </a:xfrm>
          <a:prstGeom prst="arc">
            <a:avLst>
              <a:gd name="adj1" fmla="val 17576158"/>
              <a:gd name="adj2" fmla="val 19696878"/>
            </a:avLst>
          </a:prstGeom>
          <a:ln w="85725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円弧 206">
            <a:extLst>
              <a:ext uri="{FF2B5EF4-FFF2-40B4-BE49-F238E27FC236}">
                <a16:creationId xmlns:a16="http://schemas.microsoft.com/office/drawing/2014/main" id="{4AF65E17-2FA3-458C-804D-BCB0AAFB2F6B}"/>
              </a:ext>
            </a:extLst>
          </p:cNvPr>
          <p:cNvSpPr/>
          <p:nvPr/>
        </p:nvSpPr>
        <p:spPr>
          <a:xfrm rot="6592279">
            <a:off x="1552922" y="2452679"/>
            <a:ext cx="1094725" cy="805585"/>
          </a:xfrm>
          <a:prstGeom prst="arc">
            <a:avLst>
              <a:gd name="adj1" fmla="val 17576158"/>
              <a:gd name="adj2" fmla="val 19747743"/>
            </a:avLst>
          </a:prstGeom>
          <a:ln w="82550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円弧 203">
            <a:extLst>
              <a:ext uri="{FF2B5EF4-FFF2-40B4-BE49-F238E27FC236}">
                <a16:creationId xmlns:a16="http://schemas.microsoft.com/office/drawing/2014/main" id="{80531864-A282-42EC-A85C-D45DF6E4DDC1}"/>
              </a:ext>
            </a:extLst>
          </p:cNvPr>
          <p:cNvSpPr/>
          <p:nvPr/>
        </p:nvSpPr>
        <p:spPr>
          <a:xfrm rot="16003733" flipH="1">
            <a:off x="1537642" y="2339307"/>
            <a:ext cx="1094725" cy="805585"/>
          </a:xfrm>
          <a:prstGeom prst="arc">
            <a:avLst>
              <a:gd name="adj1" fmla="val 17576158"/>
              <a:gd name="adj2" fmla="val 19696878"/>
            </a:avLst>
          </a:prstGeom>
          <a:ln w="85725" cap="rnd">
            <a:solidFill>
              <a:schemeClr val="bg1">
                <a:lumMod val="9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円弧 204">
            <a:extLst>
              <a:ext uri="{FF2B5EF4-FFF2-40B4-BE49-F238E27FC236}">
                <a16:creationId xmlns:a16="http://schemas.microsoft.com/office/drawing/2014/main" id="{79782913-468A-40E3-ABAF-378CDF9E647D}"/>
              </a:ext>
            </a:extLst>
          </p:cNvPr>
          <p:cNvSpPr/>
          <p:nvPr/>
        </p:nvSpPr>
        <p:spPr>
          <a:xfrm rot="15007721" flipH="1">
            <a:off x="1582533" y="2454495"/>
            <a:ext cx="1094725" cy="805585"/>
          </a:xfrm>
          <a:prstGeom prst="arc">
            <a:avLst>
              <a:gd name="adj1" fmla="val 17576158"/>
              <a:gd name="adj2" fmla="val 19747743"/>
            </a:avLst>
          </a:prstGeom>
          <a:ln w="82550" cap="rnd">
            <a:solidFill>
              <a:schemeClr val="bg1">
                <a:lumMod val="9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867702"/>
      </p:ext>
    </p:extLst>
  </p:cSld>
  <p:clrMapOvr>
    <a:masterClrMapping/>
  </p:clrMapOvr>
  <p:transition spd="slow" advClick="0" advTm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1117660"/>
      </p:ext>
    </p:extLst>
  </p:cSld>
  <p:clrMapOvr>
    <a:masterClrMapping/>
  </p:clrMapOvr>
  <p:transition spd="slow" advClick="0" advTm="1000"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二等辺三角形 167">
            <a:extLst>
              <a:ext uri="{FF2B5EF4-FFF2-40B4-BE49-F238E27FC236}">
                <a16:creationId xmlns:a16="http://schemas.microsoft.com/office/drawing/2014/main" id="{D15C4E9F-8B71-4B96-860F-7F8B7C025271}"/>
              </a:ext>
            </a:extLst>
          </p:cNvPr>
          <p:cNvSpPr/>
          <p:nvPr/>
        </p:nvSpPr>
        <p:spPr>
          <a:xfrm rot="10800000">
            <a:off x="1681469" y="593775"/>
            <a:ext cx="873762" cy="689429"/>
          </a:xfrm>
          <a:prstGeom prst="triangl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弧 168">
            <a:extLst>
              <a:ext uri="{FF2B5EF4-FFF2-40B4-BE49-F238E27FC236}">
                <a16:creationId xmlns:a16="http://schemas.microsoft.com/office/drawing/2014/main" id="{A2552FFB-1BBC-4B5A-9CD8-719DE36E176E}"/>
              </a:ext>
            </a:extLst>
          </p:cNvPr>
          <p:cNvSpPr/>
          <p:nvPr/>
        </p:nvSpPr>
        <p:spPr>
          <a:xfrm rot="201593" flipH="1">
            <a:off x="2507377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二等辺三角形 169">
            <a:extLst>
              <a:ext uri="{FF2B5EF4-FFF2-40B4-BE49-F238E27FC236}">
                <a16:creationId xmlns:a16="http://schemas.microsoft.com/office/drawing/2014/main" id="{CF0A056D-A01A-4B08-ADED-E3F4DB929419}"/>
              </a:ext>
            </a:extLst>
          </p:cNvPr>
          <p:cNvSpPr/>
          <p:nvPr/>
        </p:nvSpPr>
        <p:spPr>
          <a:xfrm rot="10800000">
            <a:off x="2509512" y="593773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弧 170">
            <a:extLst>
              <a:ext uri="{FF2B5EF4-FFF2-40B4-BE49-F238E27FC236}">
                <a16:creationId xmlns:a16="http://schemas.microsoft.com/office/drawing/2014/main" id="{C245CB41-8251-4D7C-8360-220EC54245E9}"/>
              </a:ext>
            </a:extLst>
          </p:cNvPr>
          <p:cNvSpPr/>
          <p:nvPr/>
        </p:nvSpPr>
        <p:spPr>
          <a:xfrm rot="21398407">
            <a:off x="1116726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二等辺三角形 171">
            <a:extLst>
              <a:ext uri="{FF2B5EF4-FFF2-40B4-BE49-F238E27FC236}">
                <a16:creationId xmlns:a16="http://schemas.microsoft.com/office/drawing/2014/main" id="{3B7CC469-FE46-4621-B625-E2329C5E0588}"/>
              </a:ext>
            </a:extLst>
          </p:cNvPr>
          <p:cNvSpPr/>
          <p:nvPr/>
        </p:nvSpPr>
        <p:spPr>
          <a:xfrm rot="10800000" flipH="1">
            <a:off x="1061709" y="593774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二等辺三角形 305">
            <a:extLst>
              <a:ext uri="{FF2B5EF4-FFF2-40B4-BE49-F238E27FC236}">
                <a16:creationId xmlns:a16="http://schemas.microsoft.com/office/drawing/2014/main" id="{6EE690BB-78B0-4A97-BBC7-4A6163513E31}"/>
              </a:ext>
            </a:extLst>
          </p:cNvPr>
          <p:cNvSpPr/>
          <p:nvPr/>
        </p:nvSpPr>
        <p:spPr>
          <a:xfrm rot="10800000">
            <a:off x="3029785" y="796966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二等辺三角形 306">
            <a:extLst>
              <a:ext uri="{FF2B5EF4-FFF2-40B4-BE49-F238E27FC236}">
                <a16:creationId xmlns:a16="http://schemas.microsoft.com/office/drawing/2014/main" id="{43D25E02-CF54-4134-9E01-CB1524780D6E}"/>
              </a:ext>
            </a:extLst>
          </p:cNvPr>
          <p:cNvSpPr/>
          <p:nvPr/>
        </p:nvSpPr>
        <p:spPr>
          <a:xfrm rot="11721489">
            <a:off x="3116703" y="1037128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4" name="二等辺三角形 303">
            <a:extLst>
              <a:ext uri="{FF2B5EF4-FFF2-40B4-BE49-F238E27FC236}">
                <a16:creationId xmlns:a16="http://schemas.microsoft.com/office/drawing/2014/main" id="{CBC2457D-BB5E-404F-B5A5-3695A0D04085}"/>
              </a:ext>
            </a:extLst>
          </p:cNvPr>
          <p:cNvSpPr/>
          <p:nvPr/>
        </p:nvSpPr>
        <p:spPr>
          <a:xfrm rot="10800000" flipH="1">
            <a:off x="933392" y="796965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304">
            <a:extLst>
              <a:ext uri="{FF2B5EF4-FFF2-40B4-BE49-F238E27FC236}">
                <a16:creationId xmlns:a16="http://schemas.microsoft.com/office/drawing/2014/main" id="{CCEC859C-0F1F-4A66-BFA0-FCB744922E67}"/>
              </a:ext>
            </a:extLst>
          </p:cNvPr>
          <p:cNvSpPr/>
          <p:nvPr/>
        </p:nvSpPr>
        <p:spPr>
          <a:xfrm rot="9878511" flipH="1">
            <a:off x="873534" y="1037127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E0EEF024-5033-4ADF-8BA2-D8EE1DDD056B}"/>
              </a:ext>
            </a:extLst>
          </p:cNvPr>
          <p:cNvSpPr/>
          <p:nvPr/>
        </p:nvSpPr>
        <p:spPr>
          <a:xfrm rot="11234124">
            <a:off x="3325207" y="1224467"/>
            <a:ext cx="240168" cy="575202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8" name="円弧 177">
            <a:extLst>
              <a:ext uri="{FF2B5EF4-FFF2-40B4-BE49-F238E27FC236}">
                <a16:creationId xmlns:a16="http://schemas.microsoft.com/office/drawing/2014/main" id="{A55FD608-5DE0-491C-A57F-29C72DF30333}"/>
              </a:ext>
            </a:extLst>
          </p:cNvPr>
          <p:cNvSpPr/>
          <p:nvPr/>
        </p:nvSpPr>
        <p:spPr>
          <a:xfrm rot="945023">
            <a:off x="2237140" y="622381"/>
            <a:ext cx="1197475" cy="100378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円弧 178">
            <a:extLst>
              <a:ext uri="{FF2B5EF4-FFF2-40B4-BE49-F238E27FC236}">
                <a16:creationId xmlns:a16="http://schemas.microsoft.com/office/drawing/2014/main" id="{52299685-5CE9-46AA-A4AC-331564117369}"/>
              </a:ext>
            </a:extLst>
          </p:cNvPr>
          <p:cNvSpPr/>
          <p:nvPr/>
        </p:nvSpPr>
        <p:spPr>
          <a:xfrm rot="895199" flipH="1">
            <a:off x="867709" y="609238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弧 179">
            <a:extLst>
              <a:ext uri="{FF2B5EF4-FFF2-40B4-BE49-F238E27FC236}">
                <a16:creationId xmlns:a16="http://schemas.microsoft.com/office/drawing/2014/main" id="{DDFF96CE-C333-412F-95D2-C0370A055825}"/>
              </a:ext>
            </a:extLst>
          </p:cNvPr>
          <p:cNvSpPr/>
          <p:nvPr/>
        </p:nvSpPr>
        <p:spPr>
          <a:xfrm rot="895199" flipH="1">
            <a:off x="765892" y="752390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57824D7E-A6CE-41AD-9DA5-F623E0A95DB1}"/>
              </a:ext>
            </a:extLst>
          </p:cNvPr>
          <p:cNvSpPr/>
          <p:nvPr/>
        </p:nvSpPr>
        <p:spPr>
          <a:xfrm>
            <a:off x="1000910" y="629039"/>
            <a:ext cx="122252" cy="161459"/>
          </a:xfrm>
          <a:prstGeom prst="ellips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楕円 181">
            <a:extLst>
              <a:ext uri="{FF2B5EF4-FFF2-40B4-BE49-F238E27FC236}">
                <a16:creationId xmlns:a16="http://schemas.microsoft.com/office/drawing/2014/main" id="{33A56AF6-357B-4077-AED5-45552BCF07A2}"/>
              </a:ext>
            </a:extLst>
          </p:cNvPr>
          <p:cNvSpPr/>
          <p:nvPr/>
        </p:nvSpPr>
        <p:spPr>
          <a:xfrm>
            <a:off x="153542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楕円 182">
            <a:extLst>
              <a:ext uri="{FF2B5EF4-FFF2-40B4-BE49-F238E27FC236}">
                <a16:creationId xmlns:a16="http://schemas.microsoft.com/office/drawing/2014/main" id="{90FCC4A4-8A15-419B-BC77-6686039CCD5E}"/>
              </a:ext>
            </a:extLst>
          </p:cNvPr>
          <p:cNvSpPr/>
          <p:nvPr/>
        </p:nvSpPr>
        <p:spPr>
          <a:xfrm>
            <a:off x="245644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楕円 183">
            <a:extLst>
              <a:ext uri="{FF2B5EF4-FFF2-40B4-BE49-F238E27FC236}">
                <a16:creationId xmlns:a16="http://schemas.microsoft.com/office/drawing/2014/main" id="{295C466D-7582-4D33-B150-23F09DBA1ADD}"/>
              </a:ext>
            </a:extLst>
          </p:cNvPr>
          <p:cNvSpPr/>
          <p:nvPr/>
        </p:nvSpPr>
        <p:spPr>
          <a:xfrm rot="20585052">
            <a:off x="1030863" y="2099333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楕円 184">
            <a:extLst>
              <a:ext uri="{FF2B5EF4-FFF2-40B4-BE49-F238E27FC236}">
                <a16:creationId xmlns:a16="http://schemas.microsoft.com/office/drawing/2014/main" id="{76881BB2-E7EE-4F78-8E31-700D2D100D1F}"/>
              </a:ext>
            </a:extLst>
          </p:cNvPr>
          <p:cNvSpPr/>
          <p:nvPr/>
        </p:nvSpPr>
        <p:spPr>
          <a:xfrm rot="1014948" flipH="1">
            <a:off x="3013539" y="2099331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台形 292">
            <a:extLst>
              <a:ext uri="{FF2B5EF4-FFF2-40B4-BE49-F238E27FC236}">
                <a16:creationId xmlns:a16="http://schemas.microsoft.com/office/drawing/2014/main" id="{78287C86-E952-402D-B9D6-52E067B2190F}"/>
              </a:ext>
            </a:extLst>
          </p:cNvPr>
          <p:cNvSpPr/>
          <p:nvPr/>
        </p:nvSpPr>
        <p:spPr>
          <a:xfrm rot="7858654" flipH="1">
            <a:off x="972892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台形 293">
            <a:extLst>
              <a:ext uri="{FF2B5EF4-FFF2-40B4-BE49-F238E27FC236}">
                <a16:creationId xmlns:a16="http://schemas.microsoft.com/office/drawing/2014/main" id="{100B0961-2A6C-4619-B44A-95A852B546A7}"/>
              </a:ext>
            </a:extLst>
          </p:cNvPr>
          <p:cNvSpPr/>
          <p:nvPr/>
        </p:nvSpPr>
        <p:spPr>
          <a:xfrm rot="3769921" flipH="1">
            <a:off x="922204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楕円 294">
            <a:extLst>
              <a:ext uri="{FF2B5EF4-FFF2-40B4-BE49-F238E27FC236}">
                <a16:creationId xmlns:a16="http://schemas.microsoft.com/office/drawing/2014/main" id="{5B0D0775-4FBF-44F2-B6DF-4B7903F786F4}"/>
              </a:ext>
            </a:extLst>
          </p:cNvPr>
          <p:cNvSpPr/>
          <p:nvPr/>
        </p:nvSpPr>
        <p:spPr>
          <a:xfrm flipH="1">
            <a:off x="991899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楕円 296">
            <a:extLst>
              <a:ext uri="{FF2B5EF4-FFF2-40B4-BE49-F238E27FC236}">
                <a16:creationId xmlns:a16="http://schemas.microsoft.com/office/drawing/2014/main" id="{289F4CC0-E4AC-442C-9A2A-141E809D1C30}"/>
              </a:ext>
            </a:extLst>
          </p:cNvPr>
          <p:cNvSpPr/>
          <p:nvPr/>
        </p:nvSpPr>
        <p:spPr>
          <a:xfrm rot="1236733" flipH="1">
            <a:off x="1265799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楕円 297">
            <a:extLst>
              <a:ext uri="{FF2B5EF4-FFF2-40B4-BE49-F238E27FC236}">
                <a16:creationId xmlns:a16="http://schemas.microsoft.com/office/drawing/2014/main" id="{0C7C455B-6B90-4C3D-BA09-6537FE61D4D6}"/>
              </a:ext>
            </a:extLst>
          </p:cNvPr>
          <p:cNvSpPr/>
          <p:nvPr/>
        </p:nvSpPr>
        <p:spPr>
          <a:xfrm rot="1627558" flipH="1">
            <a:off x="1422843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四角形: 角を丸くする 299">
            <a:extLst>
              <a:ext uri="{FF2B5EF4-FFF2-40B4-BE49-F238E27FC236}">
                <a16:creationId xmlns:a16="http://schemas.microsoft.com/office/drawing/2014/main" id="{9BA48F11-786E-4AFB-84D0-309416ED2411}"/>
              </a:ext>
            </a:extLst>
          </p:cNvPr>
          <p:cNvSpPr/>
          <p:nvPr/>
        </p:nvSpPr>
        <p:spPr>
          <a:xfrm rot="19548768" flipH="1">
            <a:off x="1258041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円弧 300">
            <a:extLst>
              <a:ext uri="{FF2B5EF4-FFF2-40B4-BE49-F238E27FC236}">
                <a16:creationId xmlns:a16="http://schemas.microsoft.com/office/drawing/2014/main" id="{F58A56A9-4613-484A-B32C-833231E69175}"/>
              </a:ext>
            </a:extLst>
          </p:cNvPr>
          <p:cNvSpPr/>
          <p:nvPr/>
        </p:nvSpPr>
        <p:spPr>
          <a:xfrm rot="20856138" flipH="1">
            <a:off x="1268004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円弧 301">
            <a:extLst>
              <a:ext uri="{FF2B5EF4-FFF2-40B4-BE49-F238E27FC236}">
                <a16:creationId xmlns:a16="http://schemas.microsoft.com/office/drawing/2014/main" id="{BC7A2432-EE13-48AD-84F9-AC0B5C995646}"/>
              </a:ext>
            </a:extLst>
          </p:cNvPr>
          <p:cNvSpPr/>
          <p:nvPr/>
        </p:nvSpPr>
        <p:spPr>
          <a:xfrm rot="20856138" flipH="1">
            <a:off x="1327264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円弧 302">
            <a:extLst>
              <a:ext uri="{FF2B5EF4-FFF2-40B4-BE49-F238E27FC236}">
                <a16:creationId xmlns:a16="http://schemas.microsoft.com/office/drawing/2014/main" id="{5C3AB0B4-215D-463A-8412-7D466B715517}"/>
              </a:ext>
            </a:extLst>
          </p:cNvPr>
          <p:cNvSpPr/>
          <p:nvPr/>
        </p:nvSpPr>
        <p:spPr>
          <a:xfrm rot="20856138" flipH="1">
            <a:off x="1294160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台形 281">
            <a:extLst>
              <a:ext uri="{FF2B5EF4-FFF2-40B4-BE49-F238E27FC236}">
                <a16:creationId xmlns:a16="http://schemas.microsoft.com/office/drawing/2014/main" id="{A11152FE-ED8E-45C0-950E-1282D68828F9}"/>
              </a:ext>
            </a:extLst>
          </p:cNvPr>
          <p:cNvSpPr/>
          <p:nvPr/>
        </p:nvSpPr>
        <p:spPr>
          <a:xfrm rot="13741346">
            <a:off x="2362313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台形 282">
            <a:extLst>
              <a:ext uri="{FF2B5EF4-FFF2-40B4-BE49-F238E27FC236}">
                <a16:creationId xmlns:a16="http://schemas.microsoft.com/office/drawing/2014/main" id="{6814F42A-BAFC-454F-8806-22509218F290}"/>
              </a:ext>
            </a:extLst>
          </p:cNvPr>
          <p:cNvSpPr/>
          <p:nvPr/>
        </p:nvSpPr>
        <p:spPr>
          <a:xfrm rot="17830079">
            <a:off x="2705693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楕円 283">
            <a:extLst>
              <a:ext uri="{FF2B5EF4-FFF2-40B4-BE49-F238E27FC236}">
                <a16:creationId xmlns:a16="http://schemas.microsoft.com/office/drawing/2014/main" id="{8C9CE72E-7F7B-4497-A4F3-EC39328D3A1A}"/>
              </a:ext>
            </a:extLst>
          </p:cNvPr>
          <p:cNvSpPr/>
          <p:nvPr/>
        </p:nvSpPr>
        <p:spPr>
          <a:xfrm>
            <a:off x="3140133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楕円 285">
            <a:extLst>
              <a:ext uri="{FF2B5EF4-FFF2-40B4-BE49-F238E27FC236}">
                <a16:creationId xmlns:a16="http://schemas.microsoft.com/office/drawing/2014/main" id="{B5B1F4D0-FFCD-4DB5-8E7D-3222E32BCDD6}"/>
              </a:ext>
            </a:extLst>
          </p:cNvPr>
          <p:cNvSpPr/>
          <p:nvPr/>
        </p:nvSpPr>
        <p:spPr>
          <a:xfrm rot="20363267">
            <a:off x="2762907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楕円 286">
            <a:extLst>
              <a:ext uri="{FF2B5EF4-FFF2-40B4-BE49-F238E27FC236}">
                <a16:creationId xmlns:a16="http://schemas.microsoft.com/office/drawing/2014/main" id="{8B9B9997-38AE-4D76-8BF7-63A6D8EE0792}"/>
              </a:ext>
            </a:extLst>
          </p:cNvPr>
          <p:cNvSpPr/>
          <p:nvPr/>
        </p:nvSpPr>
        <p:spPr>
          <a:xfrm rot="19972442">
            <a:off x="2737725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四角形: 角を丸くする 288">
            <a:extLst>
              <a:ext uri="{FF2B5EF4-FFF2-40B4-BE49-F238E27FC236}">
                <a16:creationId xmlns:a16="http://schemas.microsoft.com/office/drawing/2014/main" id="{1720D9FF-039B-4EFF-97D7-48D4C530E4DE}"/>
              </a:ext>
            </a:extLst>
          </p:cNvPr>
          <p:cNvSpPr/>
          <p:nvPr/>
        </p:nvSpPr>
        <p:spPr>
          <a:xfrm rot="2051232">
            <a:off x="2770667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円弧 289">
            <a:extLst>
              <a:ext uri="{FF2B5EF4-FFF2-40B4-BE49-F238E27FC236}">
                <a16:creationId xmlns:a16="http://schemas.microsoft.com/office/drawing/2014/main" id="{6CB61104-29E8-4B9D-A7F4-A317A0CB21A5}"/>
              </a:ext>
            </a:extLst>
          </p:cNvPr>
          <p:cNvSpPr/>
          <p:nvPr/>
        </p:nvSpPr>
        <p:spPr>
          <a:xfrm rot="743862">
            <a:off x="2701352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円弧 290">
            <a:extLst>
              <a:ext uri="{FF2B5EF4-FFF2-40B4-BE49-F238E27FC236}">
                <a16:creationId xmlns:a16="http://schemas.microsoft.com/office/drawing/2014/main" id="{B95CA542-01FD-46A3-B896-57F2A293E813}"/>
              </a:ext>
            </a:extLst>
          </p:cNvPr>
          <p:cNvSpPr/>
          <p:nvPr/>
        </p:nvSpPr>
        <p:spPr>
          <a:xfrm rot="743862">
            <a:off x="2642091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円弧 291">
            <a:extLst>
              <a:ext uri="{FF2B5EF4-FFF2-40B4-BE49-F238E27FC236}">
                <a16:creationId xmlns:a16="http://schemas.microsoft.com/office/drawing/2014/main" id="{0FD94E3E-1B31-47BD-A21A-A79D6E8EA7C2}"/>
              </a:ext>
            </a:extLst>
          </p:cNvPr>
          <p:cNvSpPr/>
          <p:nvPr/>
        </p:nvSpPr>
        <p:spPr>
          <a:xfrm rot="743862">
            <a:off x="2675196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楕円 24">
            <a:extLst>
              <a:ext uri="{FF2B5EF4-FFF2-40B4-BE49-F238E27FC236}">
                <a16:creationId xmlns:a16="http://schemas.microsoft.com/office/drawing/2014/main" id="{B6330F50-F081-49C5-8CBF-6C668FCECA3B}"/>
              </a:ext>
            </a:extLst>
          </p:cNvPr>
          <p:cNvSpPr/>
          <p:nvPr/>
        </p:nvSpPr>
        <p:spPr>
          <a:xfrm>
            <a:off x="1899912" y="2314220"/>
            <a:ext cx="477520" cy="117182"/>
          </a:xfrm>
          <a:custGeom>
            <a:avLst/>
            <a:gdLst>
              <a:gd name="connsiteX0" fmla="*/ 477520 w 477520"/>
              <a:gd name="connsiteY0" fmla="*/ 0 h 117182"/>
              <a:gd name="connsiteX1" fmla="*/ 223520 w 477520"/>
              <a:gd name="connsiteY1" fmla="*/ 116840 h 117182"/>
              <a:gd name="connsiteX2" fmla="*/ 0 w 477520"/>
              <a:gd name="connsiteY2" fmla="*/ 30480 h 11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520" h="117182" extrusionOk="0">
                <a:moveTo>
                  <a:pt x="477520" y="0"/>
                </a:moveTo>
                <a:cubicBezTo>
                  <a:pt x="420285" y="32889"/>
                  <a:pt x="296462" y="114254"/>
                  <a:pt x="223520" y="116840"/>
                </a:cubicBezTo>
                <a:cubicBezTo>
                  <a:pt x="152661" y="123757"/>
                  <a:pt x="42180" y="69593"/>
                  <a:pt x="0" y="30480"/>
                </a:cubicBezTo>
              </a:path>
            </a:pathLst>
          </a:custGeom>
          <a:noFill/>
          <a:ln w="50800" cap="rnd">
            <a:solidFill>
              <a:srgbClr val="4A4E58"/>
            </a:solidFill>
            <a:round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68960"/>
                      <a:gd name="connsiteY0" fmla="*/ 233680 h 467360"/>
                      <a:gd name="connsiteX1" fmla="*/ 284480 w 568960"/>
                      <a:gd name="connsiteY1" fmla="*/ 0 h 467360"/>
                      <a:gd name="connsiteX2" fmla="*/ 568960 w 568960"/>
                      <a:gd name="connsiteY2" fmla="*/ 233680 h 467360"/>
                      <a:gd name="connsiteX3" fmla="*/ 284480 w 568960"/>
                      <a:gd name="connsiteY3" fmla="*/ 467360 h 467360"/>
                      <a:gd name="connsiteX4" fmla="*/ 0 w 568960"/>
                      <a:gd name="connsiteY4" fmla="*/ 233680 h 467360"/>
                      <a:gd name="connsiteX0" fmla="*/ 0 w 590481"/>
                      <a:gd name="connsiteY0" fmla="*/ 233680 h 469906"/>
                      <a:gd name="connsiteX1" fmla="*/ 284480 w 590481"/>
                      <a:gd name="connsiteY1" fmla="*/ 0 h 469906"/>
                      <a:gd name="connsiteX2" fmla="*/ 568960 w 590481"/>
                      <a:gd name="connsiteY2" fmla="*/ 233680 h 469906"/>
                      <a:gd name="connsiteX3" fmla="*/ 538480 w 590481"/>
                      <a:gd name="connsiteY3" fmla="*/ 350520 h 469906"/>
                      <a:gd name="connsiteX4" fmla="*/ 284480 w 590481"/>
                      <a:gd name="connsiteY4" fmla="*/ 467360 h 469906"/>
                      <a:gd name="connsiteX5" fmla="*/ 0 w 590481"/>
                      <a:gd name="connsiteY5" fmla="*/ 233680 h 469906"/>
                      <a:gd name="connsiteX0" fmla="*/ 12871 w 603352"/>
                      <a:gd name="connsiteY0" fmla="*/ 233680 h 467702"/>
                      <a:gd name="connsiteX1" fmla="*/ 297351 w 603352"/>
                      <a:gd name="connsiteY1" fmla="*/ 0 h 467702"/>
                      <a:gd name="connsiteX2" fmla="*/ 581831 w 603352"/>
                      <a:gd name="connsiteY2" fmla="*/ 233680 h 467702"/>
                      <a:gd name="connsiteX3" fmla="*/ 551351 w 603352"/>
                      <a:gd name="connsiteY3" fmla="*/ 350520 h 467702"/>
                      <a:gd name="connsiteX4" fmla="*/ 297351 w 603352"/>
                      <a:gd name="connsiteY4" fmla="*/ 467360 h 467702"/>
                      <a:gd name="connsiteX5" fmla="*/ 73831 w 603352"/>
                      <a:gd name="connsiteY5" fmla="*/ 381000 h 467702"/>
                      <a:gd name="connsiteX6" fmla="*/ 12871 w 603352"/>
                      <a:gd name="connsiteY6" fmla="*/ 233680 h 467702"/>
                      <a:gd name="connsiteX0" fmla="*/ 551351 w 642791"/>
                      <a:gd name="connsiteY0" fmla="*/ 350520 h 467702"/>
                      <a:gd name="connsiteX1" fmla="*/ 297351 w 642791"/>
                      <a:gd name="connsiteY1" fmla="*/ 467360 h 467702"/>
                      <a:gd name="connsiteX2" fmla="*/ 73831 w 642791"/>
                      <a:gd name="connsiteY2" fmla="*/ 381000 h 467702"/>
                      <a:gd name="connsiteX3" fmla="*/ 12871 w 642791"/>
                      <a:gd name="connsiteY3" fmla="*/ 233680 h 467702"/>
                      <a:gd name="connsiteX4" fmla="*/ 297351 w 642791"/>
                      <a:gd name="connsiteY4" fmla="*/ 0 h 467702"/>
                      <a:gd name="connsiteX5" fmla="*/ 581831 w 642791"/>
                      <a:gd name="connsiteY5" fmla="*/ 233680 h 467702"/>
                      <a:gd name="connsiteX6" fmla="*/ 642791 w 642791"/>
                      <a:gd name="connsiteY6" fmla="*/ 441960 h 467702"/>
                      <a:gd name="connsiteX0" fmla="*/ 551351 w 581831"/>
                      <a:gd name="connsiteY0" fmla="*/ 350520 h 467702"/>
                      <a:gd name="connsiteX1" fmla="*/ 297351 w 581831"/>
                      <a:gd name="connsiteY1" fmla="*/ 467360 h 467702"/>
                      <a:gd name="connsiteX2" fmla="*/ 73831 w 581831"/>
                      <a:gd name="connsiteY2" fmla="*/ 381000 h 467702"/>
                      <a:gd name="connsiteX3" fmla="*/ 12871 w 581831"/>
                      <a:gd name="connsiteY3" fmla="*/ 233680 h 467702"/>
                      <a:gd name="connsiteX4" fmla="*/ 297351 w 581831"/>
                      <a:gd name="connsiteY4" fmla="*/ 0 h 467702"/>
                      <a:gd name="connsiteX5" fmla="*/ 581831 w 581831"/>
                      <a:gd name="connsiteY5" fmla="*/ 233680 h 467702"/>
                      <a:gd name="connsiteX0" fmla="*/ 551351 w 551351"/>
                      <a:gd name="connsiteY0" fmla="*/ 350520 h 467702"/>
                      <a:gd name="connsiteX1" fmla="*/ 297351 w 551351"/>
                      <a:gd name="connsiteY1" fmla="*/ 467360 h 467702"/>
                      <a:gd name="connsiteX2" fmla="*/ 73831 w 551351"/>
                      <a:gd name="connsiteY2" fmla="*/ 381000 h 467702"/>
                      <a:gd name="connsiteX3" fmla="*/ 12871 w 551351"/>
                      <a:gd name="connsiteY3" fmla="*/ 233680 h 467702"/>
                      <a:gd name="connsiteX4" fmla="*/ 297351 w 551351"/>
                      <a:gd name="connsiteY4" fmla="*/ 0 h 467702"/>
                      <a:gd name="connsiteX0" fmla="*/ 551351 w 551351"/>
                      <a:gd name="connsiteY0" fmla="*/ 116840 h 234022"/>
                      <a:gd name="connsiteX1" fmla="*/ 297351 w 551351"/>
                      <a:gd name="connsiteY1" fmla="*/ 233680 h 234022"/>
                      <a:gd name="connsiteX2" fmla="*/ 73831 w 551351"/>
                      <a:gd name="connsiteY2" fmla="*/ 147320 h 234022"/>
                      <a:gd name="connsiteX3" fmla="*/ 12871 w 551351"/>
                      <a:gd name="connsiteY3" fmla="*/ 0 h 234022"/>
                      <a:gd name="connsiteX0" fmla="*/ 477520 w 477520"/>
                      <a:gd name="connsiteY0" fmla="*/ 0 h 117182"/>
                      <a:gd name="connsiteX1" fmla="*/ 223520 w 477520"/>
                      <a:gd name="connsiteY1" fmla="*/ 116840 h 117182"/>
                      <a:gd name="connsiteX2" fmla="*/ 0 w 477520"/>
                      <a:gd name="connsiteY2" fmla="*/ 30480 h 117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77520" h="117182">
                        <a:moveTo>
                          <a:pt x="477520" y="0"/>
                        </a:moveTo>
                        <a:cubicBezTo>
                          <a:pt x="430107" y="38947"/>
                          <a:pt x="303107" y="111760"/>
                          <a:pt x="223520" y="116840"/>
                        </a:cubicBezTo>
                        <a:cubicBezTo>
                          <a:pt x="143933" y="121920"/>
                          <a:pt x="47413" y="69427"/>
                          <a:pt x="0" y="3048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四角形: 角を丸くする 279">
            <a:extLst>
              <a:ext uri="{FF2B5EF4-FFF2-40B4-BE49-F238E27FC236}">
                <a16:creationId xmlns:a16="http://schemas.microsoft.com/office/drawing/2014/main" id="{C20E4ACE-160F-48B3-91B8-F06172A1CE3F}"/>
              </a:ext>
            </a:extLst>
          </p:cNvPr>
          <p:cNvSpPr/>
          <p:nvPr/>
        </p:nvSpPr>
        <p:spPr>
          <a:xfrm rot="319268" flipH="1">
            <a:off x="1552440" y="5813919"/>
            <a:ext cx="197277" cy="655320"/>
          </a:xfrm>
          <a:prstGeom prst="roundRect">
            <a:avLst/>
          </a:prstGeom>
          <a:solidFill>
            <a:srgbClr val="FDEADA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四角形: 角を丸くする 280">
            <a:extLst>
              <a:ext uri="{FF2B5EF4-FFF2-40B4-BE49-F238E27FC236}">
                <a16:creationId xmlns:a16="http://schemas.microsoft.com/office/drawing/2014/main" id="{ACDEE84B-F8C4-4337-BE0A-8CB71F377910}"/>
              </a:ext>
            </a:extLst>
          </p:cNvPr>
          <p:cNvSpPr/>
          <p:nvPr/>
        </p:nvSpPr>
        <p:spPr>
          <a:xfrm rot="319268" flipH="1">
            <a:off x="1541272" y="6171930"/>
            <a:ext cx="184499" cy="307523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0" name="直線コネクタ 269">
            <a:extLst>
              <a:ext uri="{FF2B5EF4-FFF2-40B4-BE49-F238E27FC236}">
                <a16:creationId xmlns:a16="http://schemas.microsoft.com/office/drawing/2014/main" id="{EEF12CA0-CC28-425D-9081-EEE5B234EA11}"/>
              </a:ext>
            </a:extLst>
          </p:cNvPr>
          <p:cNvCxnSpPr>
            <a:cxnSpLocks/>
          </p:cNvCxnSpPr>
          <p:nvPr/>
        </p:nvCxnSpPr>
        <p:spPr>
          <a:xfrm>
            <a:off x="1765479" y="6406801"/>
            <a:ext cx="19785" cy="25032"/>
          </a:xfrm>
          <a:prstGeom prst="line">
            <a:avLst/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楕円 270">
            <a:extLst>
              <a:ext uri="{FF2B5EF4-FFF2-40B4-BE49-F238E27FC236}">
                <a16:creationId xmlns:a16="http://schemas.microsoft.com/office/drawing/2014/main" id="{755E9CE5-32FD-45C2-BA0D-0C5523A1D660}"/>
              </a:ext>
            </a:extLst>
          </p:cNvPr>
          <p:cNvSpPr/>
          <p:nvPr/>
        </p:nvSpPr>
        <p:spPr>
          <a:xfrm rot="21381460" flipH="1">
            <a:off x="1385792" y="6419832"/>
            <a:ext cx="422248" cy="17351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楕円 274">
            <a:extLst>
              <a:ext uri="{FF2B5EF4-FFF2-40B4-BE49-F238E27FC236}">
                <a16:creationId xmlns:a16="http://schemas.microsoft.com/office/drawing/2014/main" id="{F2887CC7-DD19-40AC-B6C2-037F7B6A3900}"/>
              </a:ext>
            </a:extLst>
          </p:cNvPr>
          <p:cNvSpPr/>
          <p:nvPr/>
        </p:nvSpPr>
        <p:spPr>
          <a:xfrm rot="21131485" flipH="1">
            <a:off x="1211905" y="6457615"/>
            <a:ext cx="383541" cy="158019"/>
          </a:xfrm>
          <a:prstGeom prst="ellipse">
            <a:avLst/>
          </a:prstGeom>
          <a:solidFill>
            <a:srgbClr val="4C4B53"/>
          </a:solidFill>
          <a:ln w="25400">
            <a:solidFill>
              <a:srgbClr val="4C4B5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" name="フローチャート: データ 275">
            <a:extLst>
              <a:ext uri="{FF2B5EF4-FFF2-40B4-BE49-F238E27FC236}">
                <a16:creationId xmlns:a16="http://schemas.microsoft.com/office/drawing/2014/main" id="{BC02E1AC-72A0-4C63-92F5-8004FF6097B6}"/>
              </a:ext>
            </a:extLst>
          </p:cNvPr>
          <p:cNvSpPr/>
          <p:nvPr/>
        </p:nvSpPr>
        <p:spPr>
          <a:xfrm rot="20425109" flipH="1">
            <a:off x="1432360" y="6564097"/>
            <a:ext cx="339793" cy="103544"/>
          </a:xfrm>
          <a:prstGeom prst="flowChartInputOutput">
            <a:avLst/>
          </a:prstGeom>
          <a:solidFill>
            <a:srgbClr val="4C4B53"/>
          </a:solidFill>
          <a:ln w="25400">
            <a:solidFill>
              <a:srgbClr val="4C4B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直角三角形 276">
            <a:extLst>
              <a:ext uri="{FF2B5EF4-FFF2-40B4-BE49-F238E27FC236}">
                <a16:creationId xmlns:a16="http://schemas.microsoft.com/office/drawing/2014/main" id="{0D4A62A0-EAB4-444A-BFA4-A6CE80B20CB4}"/>
              </a:ext>
            </a:extLst>
          </p:cNvPr>
          <p:cNvSpPr/>
          <p:nvPr/>
        </p:nvSpPr>
        <p:spPr>
          <a:xfrm flipH="1">
            <a:off x="1655495" y="6440783"/>
            <a:ext cx="134738" cy="146552"/>
          </a:xfrm>
          <a:prstGeom prst="rtTriangle">
            <a:avLst/>
          </a:prstGeom>
          <a:solidFill>
            <a:srgbClr val="4C4B53"/>
          </a:solidFill>
          <a:ln w="25400">
            <a:solidFill>
              <a:srgbClr val="4C4B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8" name="直角三角形 277">
            <a:extLst>
              <a:ext uri="{FF2B5EF4-FFF2-40B4-BE49-F238E27FC236}">
                <a16:creationId xmlns:a16="http://schemas.microsoft.com/office/drawing/2014/main" id="{1654BF04-0128-4300-8928-9B92A50DD563}"/>
              </a:ext>
            </a:extLst>
          </p:cNvPr>
          <p:cNvSpPr/>
          <p:nvPr/>
        </p:nvSpPr>
        <p:spPr>
          <a:xfrm>
            <a:off x="1373742" y="6618621"/>
            <a:ext cx="121705" cy="83875"/>
          </a:xfrm>
          <a:prstGeom prst="rtTriangle">
            <a:avLst/>
          </a:prstGeom>
          <a:solidFill>
            <a:srgbClr val="4C4B53"/>
          </a:solidFill>
          <a:ln w="25400">
            <a:solidFill>
              <a:srgbClr val="4C4B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9" name="正方形/長方形 278">
            <a:extLst>
              <a:ext uri="{FF2B5EF4-FFF2-40B4-BE49-F238E27FC236}">
                <a16:creationId xmlns:a16="http://schemas.microsoft.com/office/drawing/2014/main" id="{83F7A644-12B2-49E3-BB53-50CD73A8ADEC}"/>
              </a:ext>
            </a:extLst>
          </p:cNvPr>
          <p:cNvSpPr/>
          <p:nvPr/>
        </p:nvSpPr>
        <p:spPr>
          <a:xfrm flipH="1">
            <a:off x="1238512" y="6587335"/>
            <a:ext cx="135230" cy="134253"/>
          </a:xfrm>
          <a:prstGeom prst="rect">
            <a:avLst/>
          </a:prstGeom>
          <a:solidFill>
            <a:srgbClr val="4C4B53"/>
          </a:solidFill>
          <a:ln w="25400">
            <a:solidFill>
              <a:srgbClr val="4C4B5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3" name="直線コネクタ 272">
            <a:extLst>
              <a:ext uri="{FF2B5EF4-FFF2-40B4-BE49-F238E27FC236}">
                <a16:creationId xmlns:a16="http://schemas.microsoft.com/office/drawing/2014/main" id="{331E2150-C5F2-4011-9F2C-5B1C84AADF0B}"/>
              </a:ext>
            </a:extLst>
          </p:cNvPr>
          <p:cNvCxnSpPr>
            <a:cxnSpLocks/>
          </p:cNvCxnSpPr>
          <p:nvPr/>
        </p:nvCxnSpPr>
        <p:spPr>
          <a:xfrm flipH="1">
            <a:off x="1789364" y="6431833"/>
            <a:ext cx="0" cy="141334"/>
          </a:xfrm>
          <a:prstGeom prst="line">
            <a:avLst/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直線コネクタ 273">
            <a:extLst>
              <a:ext uri="{FF2B5EF4-FFF2-40B4-BE49-F238E27FC236}">
                <a16:creationId xmlns:a16="http://schemas.microsoft.com/office/drawing/2014/main" id="{EB662482-F489-4055-815E-28360899ED88}"/>
              </a:ext>
            </a:extLst>
          </p:cNvPr>
          <p:cNvCxnSpPr>
            <a:cxnSpLocks/>
          </p:cNvCxnSpPr>
          <p:nvPr/>
        </p:nvCxnSpPr>
        <p:spPr>
          <a:xfrm flipH="1">
            <a:off x="1229385" y="6578657"/>
            <a:ext cx="0" cy="134253"/>
          </a:xfrm>
          <a:prstGeom prst="line">
            <a:avLst/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7" name="円弧 266">
            <a:extLst>
              <a:ext uri="{FF2B5EF4-FFF2-40B4-BE49-F238E27FC236}">
                <a16:creationId xmlns:a16="http://schemas.microsoft.com/office/drawing/2014/main" id="{2E281EF7-E73F-407C-B9B4-3DCF08D879EF}"/>
              </a:ext>
            </a:extLst>
          </p:cNvPr>
          <p:cNvSpPr/>
          <p:nvPr/>
        </p:nvSpPr>
        <p:spPr>
          <a:xfrm rot="19939419" flipH="1" flipV="1">
            <a:off x="748905" y="5605106"/>
            <a:ext cx="1578443" cy="1072944"/>
          </a:xfrm>
          <a:prstGeom prst="arc">
            <a:avLst>
              <a:gd name="adj1" fmla="val 16200000"/>
              <a:gd name="adj2" fmla="val 19373492"/>
            </a:avLst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円弧 267">
            <a:extLst>
              <a:ext uri="{FF2B5EF4-FFF2-40B4-BE49-F238E27FC236}">
                <a16:creationId xmlns:a16="http://schemas.microsoft.com/office/drawing/2014/main" id="{DD95650F-C745-47D9-8CBD-0BA655ABCCF1}"/>
              </a:ext>
            </a:extLst>
          </p:cNvPr>
          <p:cNvSpPr/>
          <p:nvPr/>
        </p:nvSpPr>
        <p:spPr>
          <a:xfrm rot="19939419" flipH="1" flipV="1">
            <a:off x="743494" y="5455147"/>
            <a:ext cx="1578443" cy="1072944"/>
          </a:xfrm>
          <a:prstGeom prst="arc">
            <a:avLst>
              <a:gd name="adj1" fmla="val 16200000"/>
              <a:gd name="adj2" fmla="val 19373492"/>
            </a:avLst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四角形: 角を丸くする 262">
            <a:extLst>
              <a:ext uri="{FF2B5EF4-FFF2-40B4-BE49-F238E27FC236}">
                <a16:creationId xmlns:a16="http://schemas.microsoft.com/office/drawing/2014/main" id="{50585368-D2B3-44C1-8F04-7CB0DADACC94}"/>
              </a:ext>
            </a:extLst>
          </p:cNvPr>
          <p:cNvSpPr/>
          <p:nvPr/>
        </p:nvSpPr>
        <p:spPr>
          <a:xfrm rot="21280732">
            <a:off x="2520101" y="5818919"/>
            <a:ext cx="197277" cy="655320"/>
          </a:xfrm>
          <a:prstGeom prst="roundRect">
            <a:avLst/>
          </a:prstGeom>
          <a:solidFill>
            <a:srgbClr val="FDEADA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四角形: 角を丸くする 263">
            <a:extLst>
              <a:ext uri="{FF2B5EF4-FFF2-40B4-BE49-F238E27FC236}">
                <a16:creationId xmlns:a16="http://schemas.microsoft.com/office/drawing/2014/main" id="{B533F2A9-3493-4F2A-91DB-DB53151B8541}"/>
              </a:ext>
            </a:extLst>
          </p:cNvPr>
          <p:cNvSpPr/>
          <p:nvPr/>
        </p:nvSpPr>
        <p:spPr>
          <a:xfrm rot="21280732">
            <a:off x="2544047" y="6176930"/>
            <a:ext cx="184499" cy="307523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3" name="直線コネクタ 252">
            <a:extLst>
              <a:ext uri="{FF2B5EF4-FFF2-40B4-BE49-F238E27FC236}">
                <a16:creationId xmlns:a16="http://schemas.microsoft.com/office/drawing/2014/main" id="{2806AD8B-6DD0-4546-9A12-D691C51E3F48}"/>
              </a:ext>
            </a:extLst>
          </p:cNvPr>
          <p:cNvCxnSpPr>
            <a:cxnSpLocks/>
          </p:cNvCxnSpPr>
          <p:nvPr/>
        </p:nvCxnSpPr>
        <p:spPr>
          <a:xfrm flipH="1">
            <a:off x="2484554" y="6411801"/>
            <a:ext cx="19785" cy="25032"/>
          </a:xfrm>
          <a:prstGeom prst="line">
            <a:avLst/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4" name="楕円 253">
            <a:extLst>
              <a:ext uri="{FF2B5EF4-FFF2-40B4-BE49-F238E27FC236}">
                <a16:creationId xmlns:a16="http://schemas.microsoft.com/office/drawing/2014/main" id="{25073DC5-6530-456E-A9F4-21ADE15950AE}"/>
              </a:ext>
            </a:extLst>
          </p:cNvPr>
          <p:cNvSpPr/>
          <p:nvPr/>
        </p:nvSpPr>
        <p:spPr>
          <a:xfrm rot="218540">
            <a:off x="2461778" y="6424832"/>
            <a:ext cx="422248" cy="17351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直角三角形 259">
            <a:extLst>
              <a:ext uri="{FF2B5EF4-FFF2-40B4-BE49-F238E27FC236}">
                <a16:creationId xmlns:a16="http://schemas.microsoft.com/office/drawing/2014/main" id="{26B7DC8F-9676-4C62-9C79-3C41F6FB7346}"/>
              </a:ext>
            </a:extLst>
          </p:cNvPr>
          <p:cNvSpPr/>
          <p:nvPr/>
        </p:nvSpPr>
        <p:spPr>
          <a:xfrm>
            <a:off x="2479585" y="6445783"/>
            <a:ext cx="134738" cy="146552"/>
          </a:xfrm>
          <a:prstGeom prst="rtTriangle">
            <a:avLst/>
          </a:prstGeom>
          <a:solidFill>
            <a:srgbClr val="4C4B53"/>
          </a:solidFill>
          <a:ln w="25400">
            <a:solidFill>
              <a:srgbClr val="4C4B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台形 241">
            <a:extLst>
              <a:ext uri="{FF2B5EF4-FFF2-40B4-BE49-F238E27FC236}">
                <a16:creationId xmlns:a16="http://schemas.microsoft.com/office/drawing/2014/main" id="{BFBA40E3-F0AA-465E-A4EB-B9D729EDA2AD}"/>
              </a:ext>
            </a:extLst>
          </p:cNvPr>
          <p:cNvSpPr/>
          <p:nvPr/>
        </p:nvSpPr>
        <p:spPr>
          <a:xfrm>
            <a:off x="1280152" y="4620765"/>
            <a:ext cx="1663700" cy="1092200"/>
          </a:xfrm>
          <a:prstGeom prst="trapezoid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楕円 242">
            <a:extLst>
              <a:ext uri="{FF2B5EF4-FFF2-40B4-BE49-F238E27FC236}">
                <a16:creationId xmlns:a16="http://schemas.microsoft.com/office/drawing/2014/main" id="{C0B13A62-5D43-4995-858F-FC503B0D09BF}"/>
              </a:ext>
            </a:extLst>
          </p:cNvPr>
          <p:cNvSpPr/>
          <p:nvPr/>
        </p:nvSpPr>
        <p:spPr>
          <a:xfrm>
            <a:off x="1320792" y="4809349"/>
            <a:ext cx="1623060" cy="1092200"/>
          </a:xfrm>
          <a:prstGeom prst="ellips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直角三角形 243">
            <a:extLst>
              <a:ext uri="{FF2B5EF4-FFF2-40B4-BE49-F238E27FC236}">
                <a16:creationId xmlns:a16="http://schemas.microsoft.com/office/drawing/2014/main" id="{4C838E06-9D38-4473-B441-F3AD6673384A}"/>
              </a:ext>
            </a:extLst>
          </p:cNvPr>
          <p:cNvSpPr/>
          <p:nvPr/>
        </p:nvSpPr>
        <p:spPr>
          <a:xfrm>
            <a:off x="2705728" y="4662508"/>
            <a:ext cx="424470" cy="1050457"/>
          </a:xfrm>
          <a:prstGeom prst="rtTriangl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直角三角形 244">
            <a:extLst>
              <a:ext uri="{FF2B5EF4-FFF2-40B4-BE49-F238E27FC236}">
                <a16:creationId xmlns:a16="http://schemas.microsoft.com/office/drawing/2014/main" id="{89B215D8-9FB5-4AB7-87AE-2811587D4E46}"/>
              </a:ext>
            </a:extLst>
          </p:cNvPr>
          <p:cNvSpPr/>
          <p:nvPr/>
        </p:nvSpPr>
        <p:spPr>
          <a:xfrm flipH="1">
            <a:off x="1124578" y="4662508"/>
            <a:ext cx="424470" cy="1050457"/>
          </a:xfrm>
          <a:prstGeom prst="rtTriangl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楕円 245">
            <a:extLst>
              <a:ext uri="{FF2B5EF4-FFF2-40B4-BE49-F238E27FC236}">
                <a16:creationId xmlns:a16="http://schemas.microsoft.com/office/drawing/2014/main" id="{82E6A707-13D7-4E16-87C8-742B7FF3E63E}"/>
              </a:ext>
            </a:extLst>
          </p:cNvPr>
          <p:cNvSpPr/>
          <p:nvPr/>
        </p:nvSpPr>
        <p:spPr>
          <a:xfrm rot="20480296">
            <a:off x="2416450" y="5496311"/>
            <a:ext cx="641350" cy="317500"/>
          </a:xfrm>
          <a:prstGeom prst="ellips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楕円 246">
            <a:extLst>
              <a:ext uri="{FF2B5EF4-FFF2-40B4-BE49-F238E27FC236}">
                <a16:creationId xmlns:a16="http://schemas.microsoft.com/office/drawing/2014/main" id="{471A18C2-F28B-45A5-B98E-9CB63489F4BD}"/>
              </a:ext>
            </a:extLst>
          </p:cNvPr>
          <p:cNvSpPr/>
          <p:nvPr/>
        </p:nvSpPr>
        <p:spPr>
          <a:xfrm rot="1119704" flipH="1">
            <a:off x="1166203" y="5506312"/>
            <a:ext cx="641350" cy="317500"/>
          </a:xfrm>
          <a:prstGeom prst="ellips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円弧 239">
            <a:extLst>
              <a:ext uri="{FF2B5EF4-FFF2-40B4-BE49-F238E27FC236}">
                <a16:creationId xmlns:a16="http://schemas.microsoft.com/office/drawing/2014/main" id="{E2F51E31-08ED-4157-B677-C7E4275E6607}"/>
              </a:ext>
            </a:extLst>
          </p:cNvPr>
          <p:cNvSpPr/>
          <p:nvPr/>
        </p:nvSpPr>
        <p:spPr>
          <a:xfrm rot="21111668">
            <a:off x="1230283" y="4539011"/>
            <a:ext cx="1901240" cy="2473960"/>
          </a:xfrm>
          <a:prstGeom prst="arc">
            <a:avLst>
              <a:gd name="adj1" fmla="val 17716669"/>
              <a:gd name="adj2" fmla="val 123566"/>
            </a:avLst>
          </a:prstGeom>
          <a:ln w="104775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1" name="円弧 240">
            <a:extLst>
              <a:ext uri="{FF2B5EF4-FFF2-40B4-BE49-F238E27FC236}">
                <a16:creationId xmlns:a16="http://schemas.microsoft.com/office/drawing/2014/main" id="{82277E04-CB11-4C64-BF5C-80DBD46F8C1B}"/>
              </a:ext>
            </a:extLst>
          </p:cNvPr>
          <p:cNvSpPr/>
          <p:nvPr/>
        </p:nvSpPr>
        <p:spPr>
          <a:xfrm rot="488332" flipH="1">
            <a:off x="1137614" y="4539011"/>
            <a:ext cx="1901240" cy="2473960"/>
          </a:xfrm>
          <a:prstGeom prst="arc">
            <a:avLst>
              <a:gd name="adj1" fmla="val 17716669"/>
              <a:gd name="adj2" fmla="val 123566"/>
            </a:avLst>
          </a:prstGeom>
          <a:ln w="104775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円弧 236">
            <a:extLst>
              <a:ext uri="{FF2B5EF4-FFF2-40B4-BE49-F238E27FC236}">
                <a16:creationId xmlns:a16="http://schemas.microsoft.com/office/drawing/2014/main" id="{227B1FE3-1D38-4DAF-B9CF-8705D12EF9C2}"/>
              </a:ext>
            </a:extLst>
          </p:cNvPr>
          <p:cNvSpPr/>
          <p:nvPr/>
        </p:nvSpPr>
        <p:spPr>
          <a:xfrm rot="7164530">
            <a:off x="598428" y="3211788"/>
            <a:ext cx="1901240" cy="3098095"/>
          </a:xfrm>
          <a:prstGeom prst="arc">
            <a:avLst>
              <a:gd name="adj1" fmla="val 18278468"/>
              <a:gd name="adj2" fmla="val 21050516"/>
            </a:avLst>
          </a:prstGeom>
          <a:ln w="177800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8" name="円弧 237">
            <a:extLst>
              <a:ext uri="{FF2B5EF4-FFF2-40B4-BE49-F238E27FC236}">
                <a16:creationId xmlns:a16="http://schemas.microsoft.com/office/drawing/2014/main" id="{311CB78B-1FFE-4924-8F0A-26FD9C4117FB}"/>
              </a:ext>
            </a:extLst>
          </p:cNvPr>
          <p:cNvSpPr/>
          <p:nvPr/>
        </p:nvSpPr>
        <p:spPr>
          <a:xfrm rot="14435470" flipH="1">
            <a:off x="1786505" y="3211788"/>
            <a:ext cx="1901240" cy="3098095"/>
          </a:xfrm>
          <a:prstGeom prst="arc">
            <a:avLst>
              <a:gd name="adj1" fmla="val 18278468"/>
              <a:gd name="adj2" fmla="val 21050516"/>
            </a:avLst>
          </a:prstGeom>
          <a:ln w="177800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3" name="正方形/長方形 232">
            <a:extLst>
              <a:ext uri="{FF2B5EF4-FFF2-40B4-BE49-F238E27FC236}">
                <a16:creationId xmlns:a16="http://schemas.microsoft.com/office/drawing/2014/main" id="{EF187D75-1CAC-452B-8C43-E9CA6800B9CB}"/>
              </a:ext>
            </a:extLst>
          </p:cNvPr>
          <p:cNvSpPr/>
          <p:nvPr/>
        </p:nvSpPr>
        <p:spPr>
          <a:xfrm>
            <a:off x="1941386" y="2736576"/>
            <a:ext cx="354900" cy="360119"/>
          </a:xfrm>
          <a:prstGeom prst="rect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台形 233">
            <a:extLst>
              <a:ext uri="{FF2B5EF4-FFF2-40B4-BE49-F238E27FC236}">
                <a16:creationId xmlns:a16="http://schemas.microsoft.com/office/drawing/2014/main" id="{7D4C183B-8016-451E-BA5D-669D6B5AEF42}"/>
              </a:ext>
            </a:extLst>
          </p:cNvPr>
          <p:cNvSpPr/>
          <p:nvPr/>
        </p:nvSpPr>
        <p:spPr>
          <a:xfrm rot="10800000">
            <a:off x="1881248" y="2855472"/>
            <a:ext cx="496184" cy="182504"/>
          </a:xfrm>
          <a:prstGeom prst="trapezoid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台形 64">
            <a:extLst>
              <a:ext uri="{FF2B5EF4-FFF2-40B4-BE49-F238E27FC236}">
                <a16:creationId xmlns:a16="http://schemas.microsoft.com/office/drawing/2014/main" id="{81AF6C51-21C0-4CFD-BEEC-5162FB9B8BAD}"/>
              </a:ext>
            </a:extLst>
          </p:cNvPr>
          <p:cNvSpPr/>
          <p:nvPr/>
        </p:nvSpPr>
        <p:spPr>
          <a:xfrm>
            <a:off x="1535422" y="2994531"/>
            <a:ext cx="1165225" cy="1651000"/>
          </a:xfrm>
          <a:custGeom>
            <a:avLst/>
            <a:gdLst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65225 w 1165225"/>
              <a:gd name="connsiteY3" fmla="*/ 1651000 h 1651000"/>
              <a:gd name="connsiteX4" fmla="*/ 0 w 1165225"/>
              <a:gd name="connsiteY4" fmla="*/ 1651000 h 1651000"/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30300 w 1165225"/>
              <a:gd name="connsiteY3" fmla="*/ 812799 h 1651000"/>
              <a:gd name="connsiteX4" fmla="*/ 1165225 w 1165225"/>
              <a:gd name="connsiteY4" fmla="*/ 1651000 h 1651000"/>
              <a:gd name="connsiteX5" fmla="*/ 0 w 1165225"/>
              <a:gd name="connsiteY5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225" h="1651000">
                <a:moveTo>
                  <a:pt x="0" y="1651000"/>
                </a:moveTo>
                <a:lnTo>
                  <a:pt x="69855" y="0"/>
                </a:lnTo>
                <a:lnTo>
                  <a:pt x="1095370" y="0"/>
                </a:lnTo>
                <a:lnTo>
                  <a:pt x="1130300" y="812799"/>
                </a:lnTo>
                <a:lnTo>
                  <a:pt x="1165225" y="1651000"/>
                </a:lnTo>
                <a:lnTo>
                  <a:pt x="0" y="16510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楕円 65">
            <a:extLst>
              <a:ext uri="{FF2B5EF4-FFF2-40B4-BE49-F238E27FC236}">
                <a16:creationId xmlns:a16="http://schemas.microsoft.com/office/drawing/2014/main" id="{F27848FD-01C8-4911-9982-869683B91A93}"/>
              </a:ext>
            </a:extLst>
          </p:cNvPr>
          <p:cNvSpPr/>
          <p:nvPr/>
        </p:nvSpPr>
        <p:spPr>
          <a:xfrm flipH="1">
            <a:off x="1549639" y="2994531"/>
            <a:ext cx="215765" cy="1651000"/>
          </a:xfrm>
          <a:custGeom>
            <a:avLst/>
            <a:gdLst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0 w 431530"/>
              <a:gd name="connsiteY4" fmla="*/ 82550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91440 w 431530"/>
              <a:gd name="connsiteY4" fmla="*/ 91694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0" fmla="*/ 0 w 215765"/>
              <a:gd name="connsiteY0" fmla="*/ 0 h 1651000"/>
              <a:gd name="connsiteX1" fmla="*/ 215765 w 215765"/>
              <a:gd name="connsiteY1" fmla="*/ 825500 h 1651000"/>
              <a:gd name="connsiteX2" fmla="*/ 0 w 215765"/>
              <a:gd name="connsiteY2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765" h="1651000">
                <a:moveTo>
                  <a:pt x="0" y="0"/>
                </a:moveTo>
                <a:cubicBezTo>
                  <a:pt x="119164" y="0"/>
                  <a:pt x="215765" y="369589"/>
                  <a:pt x="215765" y="825500"/>
                </a:cubicBezTo>
                <a:cubicBezTo>
                  <a:pt x="215765" y="1281411"/>
                  <a:pt x="119164" y="1651000"/>
                  <a:pt x="0" y="1651000"/>
                </a:cubicBezTo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楕円 65">
            <a:extLst>
              <a:ext uri="{FF2B5EF4-FFF2-40B4-BE49-F238E27FC236}">
                <a16:creationId xmlns:a16="http://schemas.microsoft.com/office/drawing/2014/main" id="{422C4F79-F1E2-4BE0-A476-4B72397AB26F}"/>
              </a:ext>
            </a:extLst>
          </p:cNvPr>
          <p:cNvSpPr/>
          <p:nvPr/>
        </p:nvSpPr>
        <p:spPr>
          <a:xfrm>
            <a:off x="2470661" y="2994531"/>
            <a:ext cx="215765" cy="1651000"/>
          </a:xfrm>
          <a:custGeom>
            <a:avLst/>
            <a:gdLst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0 w 431530"/>
              <a:gd name="connsiteY4" fmla="*/ 82550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91440 w 431530"/>
              <a:gd name="connsiteY4" fmla="*/ 91694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0" fmla="*/ 0 w 215765"/>
              <a:gd name="connsiteY0" fmla="*/ 0 h 1651000"/>
              <a:gd name="connsiteX1" fmla="*/ 215765 w 215765"/>
              <a:gd name="connsiteY1" fmla="*/ 825500 h 1651000"/>
              <a:gd name="connsiteX2" fmla="*/ 0 w 215765"/>
              <a:gd name="connsiteY2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765" h="1651000">
                <a:moveTo>
                  <a:pt x="0" y="0"/>
                </a:moveTo>
                <a:cubicBezTo>
                  <a:pt x="119164" y="0"/>
                  <a:pt x="215765" y="369589"/>
                  <a:pt x="215765" y="825500"/>
                </a:cubicBezTo>
                <a:cubicBezTo>
                  <a:pt x="215765" y="1281411"/>
                  <a:pt x="119164" y="1651000"/>
                  <a:pt x="0" y="1651000"/>
                </a:cubicBezTo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楕円 227">
            <a:extLst>
              <a:ext uri="{FF2B5EF4-FFF2-40B4-BE49-F238E27FC236}">
                <a16:creationId xmlns:a16="http://schemas.microsoft.com/office/drawing/2014/main" id="{3CA4EDEE-981B-43D9-B399-EC756B032E36}"/>
              </a:ext>
            </a:extLst>
          </p:cNvPr>
          <p:cNvSpPr/>
          <p:nvPr/>
        </p:nvSpPr>
        <p:spPr>
          <a:xfrm rot="19953313">
            <a:off x="1805549" y="2963933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楕円 228">
            <a:extLst>
              <a:ext uri="{FF2B5EF4-FFF2-40B4-BE49-F238E27FC236}">
                <a16:creationId xmlns:a16="http://schemas.microsoft.com/office/drawing/2014/main" id="{B0F2BA32-DFDD-4D19-9AAA-74614C6685CF}"/>
              </a:ext>
            </a:extLst>
          </p:cNvPr>
          <p:cNvSpPr/>
          <p:nvPr/>
        </p:nvSpPr>
        <p:spPr>
          <a:xfrm rot="1646687" flipH="1">
            <a:off x="2051771" y="2963932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二等辺三角形 225">
            <a:extLst>
              <a:ext uri="{FF2B5EF4-FFF2-40B4-BE49-F238E27FC236}">
                <a16:creationId xmlns:a16="http://schemas.microsoft.com/office/drawing/2014/main" id="{37A891B5-6D10-4998-9040-E0E9794023BD}"/>
              </a:ext>
            </a:extLst>
          </p:cNvPr>
          <p:cNvSpPr/>
          <p:nvPr/>
        </p:nvSpPr>
        <p:spPr>
          <a:xfrm rot="20649556">
            <a:off x="2122239" y="3472584"/>
            <a:ext cx="200012" cy="294640"/>
          </a:xfrm>
          <a:prstGeom prst="triangle">
            <a:avLst/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二等辺三角形 226">
            <a:extLst>
              <a:ext uri="{FF2B5EF4-FFF2-40B4-BE49-F238E27FC236}">
                <a16:creationId xmlns:a16="http://schemas.microsoft.com/office/drawing/2014/main" id="{A738AEF5-64EF-4643-B148-A3A0993D32BA}"/>
              </a:ext>
            </a:extLst>
          </p:cNvPr>
          <p:cNvSpPr/>
          <p:nvPr/>
        </p:nvSpPr>
        <p:spPr>
          <a:xfrm rot="10004269">
            <a:off x="2184066" y="3753019"/>
            <a:ext cx="197504" cy="193890"/>
          </a:xfrm>
          <a:prstGeom prst="triangle">
            <a:avLst>
              <a:gd name="adj" fmla="val 59990"/>
            </a:avLst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二等辺三角形 223">
            <a:extLst>
              <a:ext uri="{FF2B5EF4-FFF2-40B4-BE49-F238E27FC236}">
                <a16:creationId xmlns:a16="http://schemas.microsoft.com/office/drawing/2014/main" id="{532C762D-530B-4B29-908D-1A572A886B3B}"/>
              </a:ext>
            </a:extLst>
          </p:cNvPr>
          <p:cNvSpPr/>
          <p:nvPr/>
        </p:nvSpPr>
        <p:spPr>
          <a:xfrm rot="950444" flipH="1">
            <a:off x="1921351" y="3472584"/>
            <a:ext cx="200012" cy="294640"/>
          </a:xfrm>
          <a:prstGeom prst="triangle">
            <a:avLst/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二等辺三角形 224">
            <a:extLst>
              <a:ext uri="{FF2B5EF4-FFF2-40B4-BE49-F238E27FC236}">
                <a16:creationId xmlns:a16="http://schemas.microsoft.com/office/drawing/2014/main" id="{3D022183-5E3D-4DB1-94FC-C51D2558FCBF}"/>
              </a:ext>
            </a:extLst>
          </p:cNvPr>
          <p:cNvSpPr/>
          <p:nvPr/>
        </p:nvSpPr>
        <p:spPr>
          <a:xfrm rot="11595731" flipH="1">
            <a:off x="1862032" y="3753019"/>
            <a:ext cx="197504" cy="193890"/>
          </a:xfrm>
          <a:prstGeom prst="triangle">
            <a:avLst>
              <a:gd name="adj" fmla="val 59990"/>
            </a:avLst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四角形: 角を丸くする 196">
            <a:extLst>
              <a:ext uri="{FF2B5EF4-FFF2-40B4-BE49-F238E27FC236}">
                <a16:creationId xmlns:a16="http://schemas.microsoft.com/office/drawing/2014/main" id="{B5F98499-5A00-4522-9B8A-CD9B984C900F}"/>
              </a:ext>
            </a:extLst>
          </p:cNvPr>
          <p:cNvSpPr/>
          <p:nvPr/>
        </p:nvSpPr>
        <p:spPr>
          <a:xfrm>
            <a:off x="2041255" y="3425431"/>
            <a:ext cx="175637" cy="146050"/>
          </a:xfrm>
          <a:prstGeom prst="roundRect">
            <a:avLst/>
          </a:prstGeom>
          <a:solidFill>
            <a:srgbClr val="4A92E2"/>
          </a:solidFill>
          <a:ln w="25400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正方形/長方形 197">
            <a:extLst>
              <a:ext uri="{FF2B5EF4-FFF2-40B4-BE49-F238E27FC236}">
                <a16:creationId xmlns:a16="http://schemas.microsoft.com/office/drawing/2014/main" id="{33D667E3-96A6-478A-B097-3DD64624D7AE}"/>
              </a:ext>
            </a:extLst>
          </p:cNvPr>
          <p:cNvSpPr/>
          <p:nvPr/>
        </p:nvSpPr>
        <p:spPr>
          <a:xfrm>
            <a:off x="1765333" y="2974451"/>
            <a:ext cx="714651" cy="194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正方形/長方形 198">
            <a:extLst>
              <a:ext uri="{FF2B5EF4-FFF2-40B4-BE49-F238E27FC236}">
                <a16:creationId xmlns:a16="http://schemas.microsoft.com/office/drawing/2014/main" id="{1798CA08-B283-4777-9EB5-E5443D2D3D4B}"/>
              </a:ext>
            </a:extLst>
          </p:cNvPr>
          <p:cNvSpPr/>
          <p:nvPr/>
        </p:nvSpPr>
        <p:spPr>
          <a:xfrm rot="5400000">
            <a:off x="1936607" y="3116992"/>
            <a:ext cx="363528" cy="205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二等辺三角形 215">
            <a:extLst>
              <a:ext uri="{FF2B5EF4-FFF2-40B4-BE49-F238E27FC236}">
                <a16:creationId xmlns:a16="http://schemas.microsoft.com/office/drawing/2014/main" id="{0EB15770-E9D4-4494-A97C-133C948EF4CE}"/>
              </a:ext>
            </a:extLst>
          </p:cNvPr>
          <p:cNvSpPr/>
          <p:nvPr/>
        </p:nvSpPr>
        <p:spPr>
          <a:xfrm rot="12724613">
            <a:off x="2179037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二等辺三角形 216">
            <a:extLst>
              <a:ext uri="{FF2B5EF4-FFF2-40B4-BE49-F238E27FC236}">
                <a16:creationId xmlns:a16="http://schemas.microsoft.com/office/drawing/2014/main" id="{D66E257A-F90C-4F09-84FD-73D9C6E4B74D}"/>
              </a:ext>
            </a:extLst>
          </p:cNvPr>
          <p:cNvSpPr/>
          <p:nvPr/>
        </p:nvSpPr>
        <p:spPr>
          <a:xfrm rot="12724613">
            <a:off x="2147208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正方形/長方形 35">
            <a:extLst>
              <a:ext uri="{FF2B5EF4-FFF2-40B4-BE49-F238E27FC236}">
                <a16:creationId xmlns:a16="http://schemas.microsoft.com/office/drawing/2014/main" id="{C21B938A-ED87-4A85-AC9F-7FEA06FF999D}"/>
              </a:ext>
            </a:extLst>
          </p:cNvPr>
          <p:cNvSpPr/>
          <p:nvPr/>
        </p:nvSpPr>
        <p:spPr>
          <a:xfrm rot="1800000">
            <a:off x="2307757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楕円 36">
            <a:extLst>
              <a:ext uri="{FF2B5EF4-FFF2-40B4-BE49-F238E27FC236}">
                <a16:creationId xmlns:a16="http://schemas.microsoft.com/office/drawing/2014/main" id="{D9FFF895-4684-43B9-83F7-B8687C4166F9}"/>
              </a:ext>
            </a:extLst>
          </p:cNvPr>
          <p:cNvSpPr/>
          <p:nvPr/>
        </p:nvSpPr>
        <p:spPr>
          <a:xfrm rot="1427996">
            <a:off x="225556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楕円 47">
            <a:extLst>
              <a:ext uri="{FF2B5EF4-FFF2-40B4-BE49-F238E27FC236}">
                <a16:creationId xmlns:a16="http://schemas.microsoft.com/office/drawing/2014/main" id="{58580C15-5E3E-4032-AE24-70B4E9965238}"/>
              </a:ext>
            </a:extLst>
          </p:cNvPr>
          <p:cNvSpPr/>
          <p:nvPr/>
        </p:nvSpPr>
        <p:spPr>
          <a:xfrm rot="1031150" flipH="1">
            <a:off x="2236099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1" name="楕円 47">
            <a:extLst>
              <a:ext uri="{FF2B5EF4-FFF2-40B4-BE49-F238E27FC236}">
                <a16:creationId xmlns:a16="http://schemas.microsoft.com/office/drawing/2014/main" id="{76FAA03E-BF07-40C6-A462-350DC5E9E2CF}"/>
              </a:ext>
            </a:extLst>
          </p:cNvPr>
          <p:cNvSpPr/>
          <p:nvPr/>
        </p:nvSpPr>
        <p:spPr>
          <a:xfrm rot="2614894">
            <a:off x="234909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2" name="楕円 47">
            <a:extLst>
              <a:ext uri="{FF2B5EF4-FFF2-40B4-BE49-F238E27FC236}">
                <a16:creationId xmlns:a16="http://schemas.microsoft.com/office/drawing/2014/main" id="{3D9F6B69-0DBC-4D3C-920B-BB7DDA6E8DFB}"/>
              </a:ext>
            </a:extLst>
          </p:cNvPr>
          <p:cNvSpPr/>
          <p:nvPr/>
        </p:nvSpPr>
        <p:spPr>
          <a:xfrm rot="2614894">
            <a:off x="2376650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3" name="楕円 51">
            <a:extLst>
              <a:ext uri="{FF2B5EF4-FFF2-40B4-BE49-F238E27FC236}">
                <a16:creationId xmlns:a16="http://schemas.microsoft.com/office/drawing/2014/main" id="{75E44929-C8A2-42FB-9FAE-228F0B6F97D1}"/>
              </a:ext>
            </a:extLst>
          </p:cNvPr>
          <p:cNvSpPr/>
          <p:nvPr/>
        </p:nvSpPr>
        <p:spPr>
          <a:xfrm rot="1555475">
            <a:off x="2303165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二等辺三角形 207">
            <a:extLst>
              <a:ext uri="{FF2B5EF4-FFF2-40B4-BE49-F238E27FC236}">
                <a16:creationId xmlns:a16="http://schemas.microsoft.com/office/drawing/2014/main" id="{AA8BAFAD-BC0B-4F8A-A6D4-F65E5C648C2C}"/>
              </a:ext>
            </a:extLst>
          </p:cNvPr>
          <p:cNvSpPr/>
          <p:nvPr/>
        </p:nvSpPr>
        <p:spPr>
          <a:xfrm rot="8875387" flipH="1">
            <a:off x="1865944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二等辺三角形 208">
            <a:extLst>
              <a:ext uri="{FF2B5EF4-FFF2-40B4-BE49-F238E27FC236}">
                <a16:creationId xmlns:a16="http://schemas.microsoft.com/office/drawing/2014/main" id="{81762DB6-C75C-4990-AF36-3B54C9C48D3E}"/>
              </a:ext>
            </a:extLst>
          </p:cNvPr>
          <p:cNvSpPr/>
          <p:nvPr/>
        </p:nvSpPr>
        <p:spPr>
          <a:xfrm rot="8875387" flipH="1">
            <a:off x="1897773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正方形/長方形 35">
            <a:extLst>
              <a:ext uri="{FF2B5EF4-FFF2-40B4-BE49-F238E27FC236}">
                <a16:creationId xmlns:a16="http://schemas.microsoft.com/office/drawing/2014/main" id="{15087EF0-19BA-4E92-BE80-6BAEA8C1F6EC}"/>
              </a:ext>
            </a:extLst>
          </p:cNvPr>
          <p:cNvSpPr/>
          <p:nvPr/>
        </p:nvSpPr>
        <p:spPr>
          <a:xfrm rot="19800000" flipH="1">
            <a:off x="1741293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楕円 36">
            <a:extLst>
              <a:ext uri="{FF2B5EF4-FFF2-40B4-BE49-F238E27FC236}">
                <a16:creationId xmlns:a16="http://schemas.microsoft.com/office/drawing/2014/main" id="{BE34F33A-BC5C-4B1A-8FE4-7654031A0D22}"/>
              </a:ext>
            </a:extLst>
          </p:cNvPr>
          <p:cNvSpPr/>
          <p:nvPr/>
        </p:nvSpPr>
        <p:spPr>
          <a:xfrm rot="20172004" flipH="1">
            <a:off x="180042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楕円 47">
            <a:extLst>
              <a:ext uri="{FF2B5EF4-FFF2-40B4-BE49-F238E27FC236}">
                <a16:creationId xmlns:a16="http://schemas.microsoft.com/office/drawing/2014/main" id="{F6E01C3B-894C-46DF-85C7-161C9B2F6CF4}"/>
              </a:ext>
            </a:extLst>
          </p:cNvPr>
          <p:cNvSpPr/>
          <p:nvPr/>
        </p:nvSpPr>
        <p:spPr>
          <a:xfrm rot="20568850">
            <a:off x="1894112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3" name="楕円 47">
            <a:extLst>
              <a:ext uri="{FF2B5EF4-FFF2-40B4-BE49-F238E27FC236}">
                <a16:creationId xmlns:a16="http://schemas.microsoft.com/office/drawing/2014/main" id="{58F0149C-0249-48AA-AC5A-D49D793E3062}"/>
              </a:ext>
            </a:extLst>
          </p:cNvPr>
          <p:cNvSpPr/>
          <p:nvPr/>
        </p:nvSpPr>
        <p:spPr>
          <a:xfrm rot="18985106" flipH="1">
            <a:off x="181572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4" name="楕円 47">
            <a:extLst>
              <a:ext uri="{FF2B5EF4-FFF2-40B4-BE49-F238E27FC236}">
                <a16:creationId xmlns:a16="http://schemas.microsoft.com/office/drawing/2014/main" id="{6A1083D5-A4CD-42D5-833E-D98B9B4C8796}"/>
              </a:ext>
            </a:extLst>
          </p:cNvPr>
          <p:cNvSpPr/>
          <p:nvPr/>
        </p:nvSpPr>
        <p:spPr>
          <a:xfrm rot="18985106" flipH="1">
            <a:off x="1801345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5" name="楕円 51">
            <a:extLst>
              <a:ext uri="{FF2B5EF4-FFF2-40B4-BE49-F238E27FC236}">
                <a16:creationId xmlns:a16="http://schemas.microsoft.com/office/drawing/2014/main" id="{F5C41449-F8C7-4B48-BEAE-89ED0329DABC}"/>
              </a:ext>
            </a:extLst>
          </p:cNvPr>
          <p:cNvSpPr/>
          <p:nvPr/>
        </p:nvSpPr>
        <p:spPr>
          <a:xfrm rot="20044525" flipH="1">
            <a:off x="1639668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円弧 205">
            <a:extLst>
              <a:ext uri="{FF2B5EF4-FFF2-40B4-BE49-F238E27FC236}">
                <a16:creationId xmlns:a16="http://schemas.microsoft.com/office/drawing/2014/main" id="{471A7A17-1A08-4D94-B6C7-C1213733F34F}"/>
              </a:ext>
            </a:extLst>
          </p:cNvPr>
          <p:cNvSpPr/>
          <p:nvPr/>
        </p:nvSpPr>
        <p:spPr>
          <a:xfrm rot="5596267">
            <a:off x="1597813" y="2337491"/>
            <a:ext cx="1094725" cy="805585"/>
          </a:xfrm>
          <a:prstGeom prst="arc">
            <a:avLst>
              <a:gd name="adj1" fmla="val 17576158"/>
              <a:gd name="adj2" fmla="val 19696878"/>
            </a:avLst>
          </a:prstGeom>
          <a:ln w="85725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円弧 206">
            <a:extLst>
              <a:ext uri="{FF2B5EF4-FFF2-40B4-BE49-F238E27FC236}">
                <a16:creationId xmlns:a16="http://schemas.microsoft.com/office/drawing/2014/main" id="{4AF65E17-2FA3-458C-804D-BCB0AAFB2F6B}"/>
              </a:ext>
            </a:extLst>
          </p:cNvPr>
          <p:cNvSpPr/>
          <p:nvPr/>
        </p:nvSpPr>
        <p:spPr>
          <a:xfrm rot="6592279">
            <a:off x="1552922" y="2452679"/>
            <a:ext cx="1094725" cy="805585"/>
          </a:xfrm>
          <a:prstGeom prst="arc">
            <a:avLst>
              <a:gd name="adj1" fmla="val 17576158"/>
              <a:gd name="adj2" fmla="val 19747743"/>
            </a:avLst>
          </a:prstGeom>
          <a:ln w="82550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円弧 203">
            <a:extLst>
              <a:ext uri="{FF2B5EF4-FFF2-40B4-BE49-F238E27FC236}">
                <a16:creationId xmlns:a16="http://schemas.microsoft.com/office/drawing/2014/main" id="{80531864-A282-42EC-A85C-D45DF6E4DDC1}"/>
              </a:ext>
            </a:extLst>
          </p:cNvPr>
          <p:cNvSpPr/>
          <p:nvPr/>
        </p:nvSpPr>
        <p:spPr>
          <a:xfrm rot="16003733" flipH="1">
            <a:off x="1537642" y="2339307"/>
            <a:ext cx="1094725" cy="805585"/>
          </a:xfrm>
          <a:prstGeom prst="arc">
            <a:avLst>
              <a:gd name="adj1" fmla="val 17576158"/>
              <a:gd name="adj2" fmla="val 19696878"/>
            </a:avLst>
          </a:prstGeom>
          <a:ln w="85725" cap="rnd">
            <a:solidFill>
              <a:schemeClr val="bg1">
                <a:lumMod val="9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円弧 204">
            <a:extLst>
              <a:ext uri="{FF2B5EF4-FFF2-40B4-BE49-F238E27FC236}">
                <a16:creationId xmlns:a16="http://schemas.microsoft.com/office/drawing/2014/main" id="{79782913-468A-40E3-ABAF-378CDF9E647D}"/>
              </a:ext>
            </a:extLst>
          </p:cNvPr>
          <p:cNvSpPr/>
          <p:nvPr/>
        </p:nvSpPr>
        <p:spPr>
          <a:xfrm rot="15007721" flipH="1">
            <a:off x="1582533" y="2454495"/>
            <a:ext cx="1094725" cy="805585"/>
          </a:xfrm>
          <a:prstGeom prst="arc">
            <a:avLst>
              <a:gd name="adj1" fmla="val 17576158"/>
              <a:gd name="adj2" fmla="val 19747743"/>
            </a:avLst>
          </a:prstGeom>
          <a:ln w="82550" cap="rnd">
            <a:solidFill>
              <a:schemeClr val="bg1">
                <a:lumMod val="9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8196745"/>
      </p:ext>
    </p:extLst>
  </p:cSld>
  <p:clrMapOvr>
    <a:masterClrMapping/>
  </p:clrMapOvr>
  <p:transition spd="slow" advClick="0" advTm="1000"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二等辺三角形 167">
            <a:extLst>
              <a:ext uri="{FF2B5EF4-FFF2-40B4-BE49-F238E27FC236}">
                <a16:creationId xmlns:a16="http://schemas.microsoft.com/office/drawing/2014/main" id="{D15C4E9F-8B71-4B96-860F-7F8B7C025271}"/>
              </a:ext>
            </a:extLst>
          </p:cNvPr>
          <p:cNvSpPr/>
          <p:nvPr/>
        </p:nvSpPr>
        <p:spPr>
          <a:xfrm rot="10800000">
            <a:off x="1681469" y="593775"/>
            <a:ext cx="873762" cy="689429"/>
          </a:xfrm>
          <a:prstGeom prst="triangl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弧 168">
            <a:extLst>
              <a:ext uri="{FF2B5EF4-FFF2-40B4-BE49-F238E27FC236}">
                <a16:creationId xmlns:a16="http://schemas.microsoft.com/office/drawing/2014/main" id="{A2552FFB-1BBC-4B5A-9CD8-719DE36E176E}"/>
              </a:ext>
            </a:extLst>
          </p:cNvPr>
          <p:cNvSpPr/>
          <p:nvPr/>
        </p:nvSpPr>
        <p:spPr>
          <a:xfrm rot="201593" flipH="1">
            <a:off x="2507377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二等辺三角形 169">
            <a:extLst>
              <a:ext uri="{FF2B5EF4-FFF2-40B4-BE49-F238E27FC236}">
                <a16:creationId xmlns:a16="http://schemas.microsoft.com/office/drawing/2014/main" id="{CF0A056D-A01A-4B08-ADED-E3F4DB929419}"/>
              </a:ext>
            </a:extLst>
          </p:cNvPr>
          <p:cNvSpPr/>
          <p:nvPr/>
        </p:nvSpPr>
        <p:spPr>
          <a:xfrm rot="10800000">
            <a:off x="2509512" y="593773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弧 170">
            <a:extLst>
              <a:ext uri="{FF2B5EF4-FFF2-40B4-BE49-F238E27FC236}">
                <a16:creationId xmlns:a16="http://schemas.microsoft.com/office/drawing/2014/main" id="{C245CB41-8251-4D7C-8360-220EC54245E9}"/>
              </a:ext>
            </a:extLst>
          </p:cNvPr>
          <p:cNvSpPr/>
          <p:nvPr/>
        </p:nvSpPr>
        <p:spPr>
          <a:xfrm rot="21398407">
            <a:off x="1116726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二等辺三角形 171">
            <a:extLst>
              <a:ext uri="{FF2B5EF4-FFF2-40B4-BE49-F238E27FC236}">
                <a16:creationId xmlns:a16="http://schemas.microsoft.com/office/drawing/2014/main" id="{3B7CC469-FE46-4621-B625-E2329C5E0588}"/>
              </a:ext>
            </a:extLst>
          </p:cNvPr>
          <p:cNvSpPr/>
          <p:nvPr/>
        </p:nvSpPr>
        <p:spPr>
          <a:xfrm rot="10800000" flipH="1">
            <a:off x="1061709" y="593774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二等辺三角形 305">
            <a:extLst>
              <a:ext uri="{FF2B5EF4-FFF2-40B4-BE49-F238E27FC236}">
                <a16:creationId xmlns:a16="http://schemas.microsoft.com/office/drawing/2014/main" id="{6EE690BB-78B0-4A97-BBC7-4A6163513E31}"/>
              </a:ext>
            </a:extLst>
          </p:cNvPr>
          <p:cNvSpPr/>
          <p:nvPr/>
        </p:nvSpPr>
        <p:spPr>
          <a:xfrm rot="10800000">
            <a:off x="3029785" y="796966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二等辺三角形 306">
            <a:extLst>
              <a:ext uri="{FF2B5EF4-FFF2-40B4-BE49-F238E27FC236}">
                <a16:creationId xmlns:a16="http://schemas.microsoft.com/office/drawing/2014/main" id="{43D25E02-CF54-4134-9E01-CB1524780D6E}"/>
              </a:ext>
            </a:extLst>
          </p:cNvPr>
          <p:cNvSpPr/>
          <p:nvPr/>
        </p:nvSpPr>
        <p:spPr>
          <a:xfrm rot="11721489">
            <a:off x="3116703" y="1037128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4" name="二等辺三角形 303">
            <a:extLst>
              <a:ext uri="{FF2B5EF4-FFF2-40B4-BE49-F238E27FC236}">
                <a16:creationId xmlns:a16="http://schemas.microsoft.com/office/drawing/2014/main" id="{CBC2457D-BB5E-404F-B5A5-3695A0D04085}"/>
              </a:ext>
            </a:extLst>
          </p:cNvPr>
          <p:cNvSpPr/>
          <p:nvPr/>
        </p:nvSpPr>
        <p:spPr>
          <a:xfrm rot="10800000" flipH="1">
            <a:off x="933392" y="796965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304">
            <a:extLst>
              <a:ext uri="{FF2B5EF4-FFF2-40B4-BE49-F238E27FC236}">
                <a16:creationId xmlns:a16="http://schemas.microsoft.com/office/drawing/2014/main" id="{CCEC859C-0F1F-4A66-BFA0-FCB744922E67}"/>
              </a:ext>
            </a:extLst>
          </p:cNvPr>
          <p:cNvSpPr/>
          <p:nvPr/>
        </p:nvSpPr>
        <p:spPr>
          <a:xfrm rot="9878511" flipH="1">
            <a:off x="873534" y="1037127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E0EEF024-5033-4ADF-8BA2-D8EE1DDD056B}"/>
              </a:ext>
            </a:extLst>
          </p:cNvPr>
          <p:cNvSpPr/>
          <p:nvPr/>
        </p:nvSpPr>
        <p:spPr>
          <a:xfrm rot="11234124">
            <a:off x="3325207" y="1224467"/>
            <a:ext cx="240168" cy="575202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8" name="円弧 177">
            <a:extLst>
              <a:ext uri="{FF2B5EF4-FFF2-40B4-BE49-F238E27FC236}">
                <a16:creationId xmlns:a16="http://schemas.microsoft.com/office/drawing/2014/main" id="{A55FD608-5DE0-491C-A57F-29C72DF30333}"/>
              </a:ext>
            </a:extLst>
          </p:cNvPr>
          <p:cNvSpPr/>
          <p:nvPr/>
        </p:nvSpPr>
        <p:spPr>
          <a:xfrm rot="945023">
            <a:off x="2237140" y="622381"/>
            <a:ext cx="1197475" cy="100378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円弧 178">
            <a:extLst>
              <a:ext uri="{FF2B5EF4-FFF2-40B4-BE49-F238E27FC236}">
                <a16:creationId xmlns:a16="http://schemas.microsoft.com/office/drawing/2014/main" id="{52299685-5CE9-46AA-A4AC-331564117369}"/>
              </a:ext>
            </a:extLst>
          </p:cNvPr>
          <p:cNvSpPr/>
          <p:nvPr/>
        </p:nvSpPr>
        <p:spPr>
          <a:xfrm rot="895199" flipH="1">
            <a:off x="867709" y="609238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弧 179">
            <a:extLst>
              <a:ext uri="{FF2B5EF4-FFF2-40B4-BE49-F238E27FC236}">
                <a16:creationId xmlns:a16="http://schemas.microsoft.com/office/drawing/2014/main" id="{DDFF96CE-C333-412F-95D2-C0370A055825}"/>
              </a:ext>
            </a:extLst>
          </p:cNvPr>
          <p:cNvSpPr/>
          <p:nvPr/>
        </p:nvSpPr>
        <p:spPr>
          <a:xfrm rot="895199" flipH="1">
            <a:off x="765892" y="752390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57824D7E-A6CE-41AD-9DA5-F623E0A95DB1}"/>
              </a:ext>
            </a:extLst>
          </p:cNvPr>
          <p:cNvSpPr/>
          <p:nvPr/>
        </p:nvSpPr>
        <p:spPr>
          <a:xfrm>
            <a:off x="1000910" y="629039"/>
            <a:ext cx="122252" cy="161459"/>
          </a:xfrm>
          <a:prstGeom prst="ellips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楕円 181">
            <a:extLst>
              <a:ext uri="{FF2B5EF4-FFF2-40B4-BE49-F238E27FC236}">
                <a16:creationId xmlns:a16="http://schemas.microsoft.com/office/drawing/2014/main" id="{33A56AF6-357B-4077-AED5-45552BCF07A2}"/>
              </a:ext>
            </a:extLst>
          </p:cNvPr>
          <p:cNvSpPr/>
          <p:nvPr/>
        </p:nvSpPr>
        <p:spPr>
          <a:xfrm>
            <a:off x="153542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楕円 182">
            <a:extLst>
              <a:ext uri="{FF2B5EF4-FFF2-40B4-BE49-F238E27FC236}">
                <a16:creationId xmlns:a16="http://schemas.microsoft.com/office/drawing/2014/main" id="{90FCC4A4-8A15-419B-BC77-6686039CCD5E}"/>
              </a:ext>
            </a:extLst>
          </p:cNvPr>
          <p:cNvSpPr/>
          <p:nvPr/>
        </p:nvSpPr>
        <p:spPr>
          <a:xfrm>
            <a:off x="245644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楕円 183">
            <a:extLst>
              <a:ext uri="{FF2B5EF4-FFF2-40B4-BE49-F238E27FC236}">
                <a16:creationId xmlns:a16="http://schemas.microsoft.com/office/drawing/2014/main" id="{295C466D-7582-4D33-B150-23F09DBA1ADD}"/>
              </a:ext>
            </a:extLst>
          </p:cNvPr>
          <p:cNvSpPr/>
          <p:nvPr/>
        </p:nvSpPr>
        <p:spPr>
          <a:xfrm rot="20585052">
            <a:off x="1030863" y="2099333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楕円 184">
            <a:extLst>
              <a:ext uri="{FF2B5EF4-FFF2-40B4-BE49-F238E27FC236}">
                <a16:creationId xmlns:a16="http://schemas.microsoft.com/office/drawing/2014/main" id="{76881BB2-E7EE-4F78-8E31-700D2D100D1F}"/>
              </a:ext>
            </a:extLst>
          </p:cNvPr>
          <p:cNvSpPr/>
          <p:nvPr/>
        </p:nvSpPr>
        <p:spPr>
          <a:xfrm rot="1014948" flipH="1">
            <a:off x="3013539" y="2099331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台形 292">
            <a:extLst>
              <a:ext uri="{FF2B5EF4-FFF2-40B4-BE49-F238E27FC236}">
                <a16:creationId xmlns:a16="http://schemas.microsoft.com/office/drawing/2014/main" id="{78287C86-E952-402D-B9D6-52E067B2190F}"/>
              </a:ext>
            </a:extLst>
          </p:cNvPr>
          <p:cNvSpPr/>
          <p:nvPr/>
        </p:nvSpPr>
        <p:spPr>
          <a:xfrm rot="7858654" flipH="1">
            <a:off x="972892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台形 293">
            <a:extLst>
              <a:ext uri="{FF2B5EF4-FFF2-40B4-BE49-F238E27FC236}">
                <a16:creationId xmlns:a16="http://schemas.microsoft.com/office/drawing/2014/main" id="{100B0961-2A6C-4619-B44A-95A852B546A7}"/>
              </a:ext>
            </a:extLst>
          </p:cNvPr>
          <p:cNvSpPr/>
          <p:nvPr/>
        </p:nvSpPr>
        <p:spPr>
          <a:xfrm rot="3769921" flipH="1">
            <a:off x="922204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楕円 294">
            <a:extLst>
              <a:ext uri="{FF2B5EF4-FFF2-40B4-BE49-F238E27FC236}">
                <a16:creationId xmlns:a16="http://schemas.microsoft.com/office/drawing/2014/main" id="{5B0D0775-4FBF-44F2-B6DF-4B7903F786F4}"/>
              </a:ext>
            </a:extLst>
          </p:cNvPr>
          <p:cNvSpPr/>
          <p:nvPr/>
        </p:nvSpPr>
        <p:spPr>
          <a:xfrm flipH="1">
            <a:off x="991899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楕円 296">
            <a:extLst>
              <a:ext uri="{FF2B5EF4-FFF2-40B4-BE49-F238E27FC236}">
                <a16:creationId xmlns:a16="http://schemas.microsoft.com/office/drawing/2014/main" id="{289F4CC0-E4AC-442C-9A2A-141E809D1C30}"/>
              </a:ext>
            </a:extLst>
          </p:cNvPr>
          <p:cNvSpPr/>
          <p:nvPr/>
        </p:nvSpPr>
        <p:spPr>
          <a:xfrm rot="1236733" flipH="1">
            <a:off x="1265799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楕円 297">
            <a:extLst>
              <a:ext uri="{FF2B5EF4-FFF2-40B4-BE49-F238E27FC236}">
                <a16:creationId xmlns:a16="http://schemas.microsoft.com/office/drawing/2014/main" id="{0C7C455B-6B90-4C3D-BA09-6537FE61D4D6}"/>
              </a:ext>
            </a:extLst>
          </p:cNvPr>
          <p:cNvSpPr/>
          <p:nvPr/>
        </p:nvSpPr>
        <p:spPr>
          <a:xfrm rot="1627558" flipH="1">
            <a:off x="1422843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四角形: 角を丸くする 299">
            <a:extLst>
              <a:ext uri="{FF2B5EF4-FFF2-40B4-BE49-F238E27FC236}">
                <a16:creationId xmlns:a16="http://schemas.microsoft.com/office/drawing/2014/main" id="{9BA48F11-786E-4AFB-84D0-309416ED2411}"/>
              </a:ext>
            </a:extLst>
          </p:cNvPr>
          <p:cNvSpPr/>
          <p:nvPr/>
        </p:nvSpPr>
        <p:spPr>
          <a:xfrm rot="19548768" flipH="1">
            <a:off x="1258041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円弧 300">
            <a:extLst>
              <a:ext uri="{FF2B5EF4-FFF2-40B4-BE49-F238E27FC236}">
                <a16:creationId xmlns:a16="http://schemas.microsoft.com/office/drawing/2014/main" id="{F58A56A9-4613-484A-B32C-833231E69175}"/>
              </a:ext>
            </a:extLst>
          </p:cNvPr>
          <p:cNvSpPr/>
          <p:nvPr/>
        </p:nvSpPr>
        <p:spPr>
          <a:xfrm rot="20856138" flipH="1">
            <a:off x="1268004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円弧 301">
            <a:extLst>
              <a:ext uri="{FF2B5EF4-FFF2-40B4-BE49-F238E27FC236}">
                <a16:creationId xmlns:a16="http://schemas.microsoft.com/office/drawing/2014/main" id="{BC7A2432-EE13-48AD-84F9-AC0B5C995646}"/>
              </a:ext>
            </a:extLst>
          </p:cNvPr>
          <p:cNvSpPr/>
          <p:nvPr/>
        </p:nvSpPr>
        <p:spPr>
          <a:xfrm rot="20856138" flipH="1">
            <a:off x="1327264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円弧 302">
            <a:extLst>
              <a:ext uri="{FF2B5EF4-FFF2-40B4-BE49-F238E27FC236}">
                <a16:creationId xmlns:a16="http://schemas.microsoft.com/office/drawing/2014/main" id="{5C3AB0B4-215D-463A-8412-7D466B715517}"/>
              </a:ext>
            </a:extLst>
          </p:cNvPr>
          <p:cNvSpPr/>
          <p:nvPr/>
        </p:nvSpPr>
        <p:spPr>
          <a:xfrm rot="20856138" flipH="1">
            <a:off x="1294160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台形 281">
            <a:extLst>
              <a:ext uri="{FF2B5EF4-FFF2-40B4-BE49-F238E27FC236}">
                <a16:creationId xmlns:a16="http://schemas.microsoft.com/office/drawing/2014/main" id="{A11152FE-ED8E-45C0-950E-1282D68828F9}"/>
              </a:ext>
            </a:extLst>
          </p:cNvPr>
          <p:cNvSpPr/>
          <p:nvPr/>
        </p:nvSpPr>
        <p:spPr>
          <a:xfrm rot="13741346">
            <a:off x="2362313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台形 282">
            <a:extLst>
              <a:ext uri="{FF2B5EF4-FFF2-40B4-BE49-F238E27FC236}">
                <a16:creationId xmlns:a16="http://schemas.microsoft.com/office/drawing/2014/main" id="{6814F42A-BAFC-454F-8806-22509218F290}"/>
              </a:ext>
            </a:extLst>
          </p:cNvPr>
          <p:cNvSpPr/>
          <p:nvPr/>
        </p:nvSpPr>
        <p:spPr>
          <a:xfrm rot="17830079">
            <a:off x="2705693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楕円 283">
            <a:extLst>
              <a:ext uri="{FF2B5EF4-FFF2-40B4-BE49-F238E27FC236}">
                <a16:creationId xmlns:a16="http://schemas.microsoft.com/office/drawing/2014/main" id="{8C9CE72E-7F7B-4497-A4F3-EC39328D3A1A}"/>
              </a:ext>
            </a:extLst>
          </p:cNvPr>
          <p:cNvSpPr/>
          <p:nvPr/>
        </p:nvSpPr>
        <p:spPr>
          <a:xfrm>
            <a:off x="3140133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楕円 285">
            <a:extLst>
              <a:ext uri="{FF2B5EF4-FFF2-40B4-BE49-F238E27FC236}">
                <a16:creationId xmlns:a16="http://schemas.microsoft.com/office/drawing/2014/main" id="{B5B1F4D0-FFCD-4DB5-8E7D-3222E32BCDD6}"/>
              </a:ext>
            </a:extLst>
          </p:cNvPr>
          <p:cNvSpPr/>
          <p:nvPr/>
        </p:nvSpPr>
        <p:spPr>
          <a:xfrm rot="20363267">
            <a:off x="2762907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楕円 286">
            <a:extLst>
              <a:ext uri="{FF2B5EF4-FFF2-40B4-BE49-F238E27FC236}">
                <a16:creationId xmlns:a16="http://schemas.microsoft.com/office/drawing/2014/main" id="{8B9B9997-38AE-4D76-8BF7-63A6D8EE0792}"/>
              </a:ext>
            </a:extLst>
          </p:cNvPr>
          <p:cNvSpPr/>
          <p:nvPr/>
        </p:nvSpPr>
        <p:spPr>
          <a:xfrm rot="19972442">
            <a:off x="2737725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四角形: 角を丸くする 288">
            <a:extLst>
              <a:ext uri="{FF2B5EF4-FFF2-40B4-BE49-F238E27FC236}">
                <a16:creationId xmlns:a16="http://schemas.microsoft.com/office/drawing/2014/main" id="{1720D9FF-039B-4EFF-97D7-48D4C530E4DE}"/>
              </a:ext>
            </a:extLst>
          </p:cNvPr>
          <p:cNvSpPr/>
          <p:nvPr/>
        </p:nvSpPr>
        <p:spPr>
          <a:xfrm rot="2051232">
            <a:off x="2770667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円弧 289">
            <a:extLst>
              <a:ext uri="{FF2B5EF4-FFF2-40B4-BE49-F238E27FC236}">
                <a16:creationId xmlns:a16="http://schemas.microsoft.com/office/drawing/2014/main" id="{6CB61104-29E8-4B9D-A7F4-A317A0CB21A5}"/>
              </a:ext>
            </a:extLst>
          </p:cNvPr>
          <p:cNvSpPr/>
          <p:nvPr/>
        </p:nvSpPr>
        <p:spPr>
          <a:xfrm rot="743862">
            <a:off x="2701352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円弧 290">
            <a:extLst>
              <a:ext uri="{FF2B5EF4-FFF2-40B4-BE49-F238E27FC236}">
                <a16:creationId xmlns:a16="http://schemas.microsoft.com/office/drawing/2014/main" id="{B95CA542-01FD-46A3-B896-57F2A293E813}"/>
              </a:ext>
            </a:extLst>
          </p:cNvPr>
          <p:cNvSpPr/>
          <p:nvPr/>
        </p:nvSpPr>
        <p:spPr>
          <a:xfrm rot="743862">
            <a:off x="2642091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円弧 291">
            <a:extLst>
              <a:ext uri="{FF2B5EF4-FFF2-40B4-BE49-F238E27FC236}">
                <a16:creationId xmlns:a16="http://schemas.microsoft.com/office/drawing/2014/main" id="{0FD94E3E-1B31-47BD-A21A-A79D6E8EA7C2}"/>
              </a:ext>
            </a:extLst>
          </p:cNvPr>
          <p:cNvSpPr/>
          <p:nvPr/>
        </p:nvSpPr>
        <p:spPr>
          <a:xfrm rot="743862">
            <a:off x="2675196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楕円 24">
            <a:extLst>
              <a:ext uri="{FF2B5EF4-FFF2-40B4-BE49-F238E27FC236}">
                <a16:creationId xmlns:a16="http://schemas.microsoft.com/office/drawing/2014/main" id="{B6330F50-F081-49C5-8CBF-6C668FCECA3B}"/>
              </a:ext>
            </a:extLst>
          </p:cNvPr>
          <p:cNvSpPr/>
          <p:nvPr/>
        </p:nvSpPr>
        <p:spPr>
          <a:xfrm>
            <a:off x="1899912" y="2314220"/>
            <a:ext cx="477520" cy="117182"/>
          </a:xfrm>
          <a:custGeom>
            <a:avLst/>
            <a:gdLst>
              <a:gd name="connsiteX0" fmla="*/ 477520 w 477520"/>
              <a:gd name="connsiteY0" fmla="*/ 0 h 117182"/>
              <a:gd name="connsiteX1" fmla="*/ 223520 w 477520"/>
              <a:gd name="connsiteY1" fmla="*/ 116840 h 117182"/>
              <a:gd name="connsiteX2" fmla="*/ 0 w 477520"/>
              <a:gd name="connsiteY2" fmla="*/ 30480 h 11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520" h="117182" extrusionOk="0">
                <a:moveTo>
                  <a:pt x="477520" y="0"/>
                </a:moveTo>
                <a:cubicBezTo>
                  <a:pt x="420285" y="32889"/>
                  <a:pt x="296462" y="114254"/>
                  <a:pt x="223520" y="116840"/>
                </a:cubicBezTo>
                <a:cubicBezTo>
                  <a:pt x="152661" y="123757"/>
                  <a:pt x="42180" y="69593"/>
                  <a:pt x="0" y="30480"/>
                </a:cubicBezTo>
              </a:path>
            </a:pathLst>
          </a:custGeom>
          <a:noFill/>
          <a:ln w="50800" cap="rnd">
            <a:solidFill>
              <a:srgbClr val="4A4E58"/>
            </a:solidFill>
            <a:round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68960"/>
                      <a:gd name="connsiteY0" fmla="*/ 233680 h 467360"/>
                      <a:gd name="connsiteX1" fmla="*/ 284480 w 568960"/>
                      <a:gd name="connsiteY1" fmla="*/ 0 h 467360"/>
                      <a:gd name="connsiteX2" fmla="*/ 568960 w 568960"/>
                      <a:gd name="connsiteY2" fmla="*/ 233680 h 467360"/>
                      <a:gd name="connsiteX3" fmla="*/ 284480 w 568960"/>
                      <a:gd name="connsiteY3" fmla="*/ 467360 h 467360"/>
                      <a:gd name="connsiteX4" fmla="*/ 0 w 568960"/>
                      <a:gd name="connsiteY4" fmla="*/ 233680 h 467360"/>
                      <a:gd name="connsiteX0" fmla="*/ 0 w 590481"/>
                      <a:gd name="connsiteY0" fmla="*/ 233680 h 469906"/>
                      <a:gd name="connsiteX1" fmla="*/ 284480 w 590481"/>
                      <a:gd name="connsiteY1" fmla="*/ 0 h 469906"/>
                      <a:gd name="connsiteX2" fmla="*/ 568960 w 590481"/>
                      <a:gd name="connsiteY2" fmla="*/ 233680 h 469906"/>
                      <a:gd name="connsiteX3" fmla="*/ 538480 w 590481"/>
                      <a:gd name="connsiteY3" fmla="*/ 350520 h 469906"/>
                      <a:gd name="connsiteX4" fmla="*/ 284480 w 590481"/>
                      <a:gd name="connsiteY4" fmla="*/ 467360 h 469906"/>
                      <a:gd name="connsiteX5" fmla="*/ 0 w 590481"/>
                      <a:gd name="connsiteY5" fmla="*/ 233680 h 469906"/>
                      <a:gd name="connsiteX0" fmla="*/ 12871 w 603352"/>
                      <a:gd name="connsiteY0" fmla="*/ 233680 h 467702"/>
                      <a:gd name="connsiteX1" fmla="*/ 297351 w 603352"/>
                      <a:gd name="connsiteY1" fmla="*/ 0 h 467702"/>
                      <a:gd name="connsiteX2" fmla="*/ 581831 w 603352"/>
                      <a:gd name="connsiteY2" fmla="*/ 233680 h 467702"/>
                      <a:gd name="connsiteX3" fmla="*/ 551351 w 603352"/>
                      <a:gd name="connsiteY3" fmla="*/ 350520 h 467702"/>
                      <a:gd name="connsiteX4" fmla="*/ 297351 w 603352"/>
                      <a:gd name="connsiteY4" fmla="*/ 467360 h 467702"/>
                      <a:gd name="connsiteX5" fmla="*/ 73831 w 603352"/>
                      <a:gd name="connsiteY5" fmla="*/ 381000 h 467702"/>
                      <a:gd name="connsiteX6" fmla="*/ 12871 w 603352"/>
                      <a:gd name="connsiteY6" fmla="*/ 233680 h 467702"/>
                      <a:gd name="connsiteX0" fmla="*/ 551351 w 642791"/>
                      <a:gd name="connsiteY0" fmla="*/ 350520 h 467702"/>
                      <a:gd name="connsiteX1" fmla="*/ 297351 w 642791"/>
                      <a:gd name="connsiteY1" fmla="*/ 467360 h 467702"/>
                      <a:gd name="connsiteX2" fmla="*/ 73831 w 642791"/>
                      <a:gd name="connsiteY2" fmla="*/ 381000 h 467702"/>
                      <a:gd name="connsiteX3" fmla="*/ 12871 w 642791"/>
                      <a:gd name="connsiteY3" fmla="*/ 233680 h 467702"/>
                      <a:gd name="connsiteX4" fmla="*/ 297351 w 642791"/>
                      <a:gd name="connsiteY4" fmla="*/ 0 h 467702"/>
                      <a:gd name="connsiteX5" fmla="*/ 581831 w 642791"/>
                      <a:gd name="connsiteY5" fmla="*/ 233680 h 467702"/>
                      <a:gd name="connsiteX6" fmla="*/ 642791 w 642791"/>
                      <a:gd name="connsiteY6" fmla="*/ 441960 h 467702"/>
                      <a:gd name="connsiteX0" fmla="*/ 551351 w 581831"/>
                      <a:gd name="connsiteY0" fmla="*/ 350520 h 467702"/>
                      <a:gd name="connsiteX1" fmla="*/ 297351 w 581831"/>
                      <a:gd name="connsiteY1" fmla="*/ 467360 h 467702"/>
                      <a:gd name="connsiteX2" fmla="*/ 73831 w 581831"/>
                      <a:gd name="connsiteY2" fmla="*/ 381000 h 467702"/>
                      <a:gd name="connsiteX3" fmla="*/ 12871 w 581831"/>
                      <a:gd name="connsiteY3" fmla="*/ 233680 h 467702"/>
                      <a:gd name="connsiteX4" fmla="*/ 297351 w 581831"/>
                      <a:gd name="connsiteY4" fmla="*/ 0 h 467702"/>
                      <a:gd name="connsiteX5" fmla="*/ 581831 w 581831"/>
                      <a:gd name="connsiteY5" fmla="*/ 233680 h 467702"/>
                      <a:gd name="connsiteX0" fmla="*/ 551351 w 551351"/>
                      <a:gd name="connsiteY0" fmla="*/ 350520 h 467702"/>
                      <a:gd name="connsiteX1" fmla="*/ 297351 w 551351"/>
                      <a:gd name="connsiteY1" fmla="*/ 467360 h 467702"/>
                      <a:gd name="connsiteX2" fmla="*/ 73831 w 551351"/>
                      <a:gd name="connsiteY2" fmla="*/ 381000 h 467702"/>
                      <a:gd name="connsiteX3" fmla="*/ 12871 w 551351"/>
                      <a:gd name="connsiteY3" fmla="*/ 233680 h 467702"/>
                      <a:gd name="connsiteX4" fmla="*/ 297351 w 551351"/>
                      <a:gd name="connsiteY4" fmla="*/ 0 h 467702"/>
                      <a:gd name="connsiteX0" fmla="*/ 551351 w 551351"/>
                      <a:gd name="connsiteY0" fmla="*/ 116840 h 234022"/>
                      <a:gd name="connsiteX1" fmla="*/ 297351 w 551351"/>
                      <a:gd name="connsiteY1" fmla="*/ 233680 h 234022"/>
                      <a:gd name="connsiteX2" fmla="*/ 73831 w 551351"/>
                      <a:gd name="connsiteY2" fmla="*/ 147320 h 234022"/>
                      <a:gd name="connsiteX3" fmla="*/ 12871 w 551351"/>
                      <a:gd name="connsiteY3" fmla="*/ 0 h 234022"/>
                      <a:gd name="connsiteX0" fmla="*/ 477520 w 477520"/>
                      <a:gd name="connsiteY0" fmla="*/ 0 h 117182"/>
                      <a:gd name="connsiteX1" fmla="*/ 223520 w 477520"/>
                      <a:gd name="connsiteY1" fmla="*/ 116840 h 117182"/>
                      <a:gd name="connsiteX2" fmla="*/ 0 w 477520"/>
                      <a:gd name="connsiteY2" fmla="*/ 30480 h 117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77520" h="117182">
                        <a:moveTo>
                          <a:pt x="477520" y="0"/>
                        </a:moveTo>
                        <a:cubicBezTo>
                          <a:pt x="430107" y="38947"/>
                          <a:pt x="303107" y="111760"/>
                          <a:pt x="223520" y="116840"/>
                        </a:cubicBezTo>
                        <a:cubicBezTo>
                          <a:pt x="143933" y="121920"/>
                          <a:pt x="47413" y="69427"/>
                          <a:pt x="0" y="3048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四角形: 角を丸くする 279">
            <a:extLst>
              <a:ext uri="{FF2B5EF4-FFF2-40B4-BE49-F238E27FC236}">
                <a16:creationId xmlns:a16="http://schemas.microsoft.com/office/drawing/2014/main" id="{C20E4ACE-160F-48B3-91B8-F06172A1CE3F}"/>
              </a:ext>
            </a:extLst>
          </p:cNvPr>
          <p:cNvSpPr/>
          <p:nvPr/>
        </p:nvSpPr>
        <p:spPr>
          <a:xfrm rot="319268" flipH="1">
            <a:off x="1552440" y="5813919"/>
            <a:ext cx="197277" cy="655320"/>
          </a:xfrm>
          <a:prstGeom prst="roundRect">
            <a:avLst/>
          </a:prstGeom>
          <a:solidFill>
            <a:srgbClr val="FDEADA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四角形: 角を丸くする 280">
            <a:extLst>
              <a:ext uri="{FF2B5EF4-FFF2-40B4-BE49-F238E27FC236}">
                <a16:creationId xmlns:a16="http://schemas.microsoft.com/office/drawing/2014/main" id="{ACDEE84B-F8C4-4337-BE0A-8CB71F377910}"/>
              </a:ext>
            </a:extLst>
          </p:cNvPr>
          <p:cNvSpPr/>
          <p:nvPr/>
        </p:nvSpPr>
        <p:spPr>
          <a:xfrm rot="319268" flipH="1">
            <a:off x="1541272" y="6171930"/>
            <a:ext cx="184499" cy="307523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0" name="直線コネクタ 269">
            <a:extLst>
              <a:ext uri="{FF2B5EF4-FFF2-40B4-BE49-F238E27FC236}">
                <a16:creationId xmlns:a16="http://schemas.microsoft.com/office/drawing/2014/main" id="{EEF12CA0-CC28-425D-9081-EEE5B234EA11}"/>
              </a:ext>
            </a:extLst>
          </p:cNvPr>
          <p:cNvCxnSpPr>
            <a:cxnSpLocks/>
          </p:cNvCxnSpPr>
          <p:nvPr/>
        </p:nvCxnSpPr>
        <p:spPr>
          <a:xfrm>
            <a:off x="1765479" y="6406801"/>
            <a:ext cx="19785" cy="25032"/>
          </a:xfrm>
          <a:prstGeom prst="line">
            <a:avLst/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楕円 270">
            <a:extLst>
              <a:ext uri="{FF2B5EF4-FFF2-40B4-BE49-F238E27FC236}">
                <a16:creationId xmlns:a16="http://schemas.microsoft.com/office/drawing/2014/main" id="{755E9CE5-32FD-45C2-BA0D-0C5523A1D660}"/>
              </a:ext>
            </a:extLst>
          </p:cNvPr>
          <p:cNvSpPr/>
          <p:nvPr/>
        </p:nvSpPr>
        <p:spPr>
          <a:xfrm rot="21381460" flipH="1">
            <a:off x="1385792" y="6419832"/>
            <a:ext cx="422248" cy="17351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楕円 274">
            <a:extLst>
              <a:ext uri="{FF2B5EF4-FFF2-40B4-BE49-F238E27FC236}">
                <a16:creationId xmlns:a16="http://schemas.microsoft.com/office/drawing/2014/main" id="{F2887CC7-DD19-40AC-B6C2-037F7B6A3900}"/>
              </a:ext>
            </a:extLst>
          </p:cNvPr>
          <p:cNvSpPr/>
          <p:nvPr/>
        </p:nvSpPr>
        <p:spPr>
          <a:xfrm rot="21131485" flipH="1">
            <a:off x="1211905" y="6457615"/>
            <a:ext cx="383541" cy="158019"/>
          </a:xfrm>
          <a:prstGeom prst="ellipse">
            <a:avLst/>
          </a:prstGeom>
          <a:solidFill>
            <a:srgbClr val="4C4B53"/>
          </a:solidFill>
          <a:ln w="25400">
            <a:solidFill>
              <a:srgbClr val="4C4B5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" name="フローチャート: データ 275">
            <a:extLst>
              <a:ext uri="{FF2B5EF4-FFF2-40B4-BE49-F238E27FC236}">
                <a16:creationId xmlns:a16="http://schemas.microsoft.com/office/drawing/2014/main" id="{BC02E1AC-72A0-4C63-92F5-8004FF6097B6}"/>
              </a:ext>
            </a:extLst>
          </p:cNvPr>
          <p:cNvSpPr/>
          <p:nvPr/>
        </p:nvSpPr>
        <p:spPr>
          <a:xfrm rot="20425109" flipH="1">
            <a:off x="1432360" y="6564097"/>
            <a:ext cx="339793" cy="103544"/>
          </a:xfrm>
          <a:prstGeom prst="flowChartInputOutput">
            <a:avLst/>
          </a:prstGeom>
          <a:solidFill>
            <a:srgbClr val="4C4B53"/>
          </a:solidFill>
          <a:ln w="25400">
            <a:solidFill>
              <a:srgbClr val="4C4B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直角三角形 276">
            <a:extLst>
              <a:ext uri="{FF2B5EF4-FFF2-40B4-BE49-F238E27FC236}">
                <a16:creationId xmlns:a16="http://schemas.microsoft.com/office/drawing/2014/main" id="{0D4A62A0-EAB4-444A-BFA4-A6CE80B20CB4}"/>
              </a:ext>
            </a:extLst>
          </p:cNvPr>
          <p:cNvSpPr/>
          <p:nvPr/>
        </p:nvSpPr>
        <p:spPr>
          <a:xfrm flipH="1">
            <a:off x="1655495" y="6440783"/>
            <a:ext cx="134738" cy="146552"/>
          </a:xfrm>
          <a:prstGeom prst="rtTriangle">
            <a:avLst/>
          </a:prstGeom>
          <a:solidFill>
            <a:srgbClr val="4C4B53"/>
          </a:solidFill>
          <a:ln w="25400">
            <a:solidFill>
              <a:srgbClr val="4C4B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8" name="直角三角形 277">
            <a:extLst>
              <a:ext uri="{FF2B5EF4-FFF2-40B4-BE49-F238E27FC236}">
                <a16:creationId xmlns:a16="http://schemas.microsoft.com/office/drawing/2014/main" id="{1654BF04-0128-4300-8928-9B92A50DD563}"/>
              </a:ext>
            </a:extLst>
          </p:cNvPr>
          <p:cNvSpPr/>
          <p:nvPr/>
        </p:nvSpPr>
        <p:spPr>
          <a:xfrm>
            <a:off x="1373742" y="6618621"/>
            <a:ext cx="121705" cy="83875"/>
          </a:xfrm>
          <a:prstGeom prst="rtTriangle">
            <a:avLst/>
          </a:prstGeom>
          <a:solidFill>
            <a:srgbClr val="4C4B53"/>
          </a:solidFill>
          <a:ln w="25400">
            <a:solidFill>
              <a:srgbClr val="4C4B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9" name="正方形/長方形 278">
            <a:extLst>
              <a:ext uri="{FF2B5EF4-FFF2-40B4-BE49-F238E27FC236}">
                <a16:creationId xmlns:a16="http://schemas.microsoft.com/office/drawing/2014/main" id="{83F7A644-12B2-49E3-BB53-50CD73A8ADEC}"/>
              </a:ext>
            </a:extLst>
          </p:cNvPr>
          <p:cNvSpPr/>
          <p:nvPr/>
        </p:nvSpPr>
        <p:spPr>
          <a:xfrm flipH="1">
            <a:off x="1238512" y="6587335"/>
            <a:ext cx="135230" cy="134253"/>
          </a:xfrm>
          <a:prstGeom prst="rect">
            <a:avLst/>
          </a:prstGeom>
          <a:solidFill>
            <a:srgbClr val="4C4B53"/>
          </a:solidFill>
          <a:ln w="25400">
            <a:solidFill>
              <a:srgbClr val="4C4B5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3" name="直線コネクタ 272">
            <a:extLst>
              <a:ext uri="{FF2B5EF4-FFF2-40B4-BE49-F238E27FC236}">
                <a16:creationId xmlns:a16="http://schemas.microsoft.com/office/drawing/2014/main" id="{331E2150-C5F2-4011-9F2C-5B1C84AADF0B}"/>
              </a:ext>
            </a:extLst>
          </p:cNvPr>
          <p:cNvCxnSpPr>
            <a:cxnSpLocks/>
          </p:cNvCxnSpPr>
          <p:nvPr/>
        </p:nvCxnSpPr>
        <p:spPr>
          <a:xfrm flipH="1">
            <a:off x="1789364" y="6431833"/>
            <a:ext cx="0" cy="141334"/>
          </a:xfrm>
          <a:prstGeom prst="line">
            <a:avLst/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直線コネクタ 273">
            <a:extLst>
              <a:ext uri="{FF2B5EF4-FFF2-40B4-BE49-F238E27FC236}">
                <a16:creationId xmlns:a16="http://schemas.microsoft.com/office/drawing/2014/main" id="{EB662482-F489-4055-815E-28360899ED88}"/>
              </a:ext>
            </a:extLst>
          </p:cNvPr>
          <p:cNvCxnSpPr>
            <a:cxnSpLocks/>
          </p:cNvCxnSpPr>
          <p:nvPr/>
        </p:nvCxnSpPr>
        <p:spPr>
          <a:xfrm flipH="1">
            <a:off x="1229385" y="6578657"/>
            <a:ext cx="0" cy="134253"/>
          </a:xfrm>
          <a:prstGeom prst="line">
            <a:avLst/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7" name="円弧 266">
            <a:extLst>
              <a:ext uri="{FF2B5EF4-FFF2-40B4-BE49-F238E27FC236}">
                <a16:creationId xmlns:a16="http://schemas.microsoft.com/office/drawing/2014/main" id="{2E281EF7-E73F-407C-B9B4-3DCF08D879EF}"/>
              </a:ext>
            </a:extLst>
          </p:cNvPr>
          <p:cNvSpPr/>
          <p:nvPr/>
        </p:nvSpPr>
        <p:spPr>
          <a:xfrm rot="19939419" flipH="1" flipV="1">
            <a:off x="748905" y="5605106"/>
            <a:ext cx="1578443" cy="1072944"/>
          </a:xfrm>
          <a:prstGeom prst="arc">
            <a:avLst>
              <a:gd name="adj1" fmla="val 16200000"/>
              <a:gd name="adj2" fmla="val 19373492"/>
            </a:avLst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円弧 267">
            <a:extLst>
              <a:ext uri="{FF2B5EF4-FFF2-40B4-BE49-F238E27FC236}">
                <a16:creationId xmlns:a16="http://schemas.microsoft.com/office/drawing/2014/main" id="{DD95650F-C745-47D9-8CBD-0BA655ABCCF1}"/>
              </a:ext>
            </a:extLst>
          </p:cNvPr>
          <p:cNvSpPr/>
          <p:nvPr/>
        </p:nvSpPr>
        <p:spPr>
          <a:xfrm rot="19939419" flipH="1" flipV="1">
            <a:off x="743494" y="5455147"/>
            <a:ext cx="1578443" cy="1072944"/>
          </a:xfrm>
          <a:prstGeom prst="arc">
            <a:avLst>
              <a:gd name="adj1" fmla="val 16200000"/>
              <a:gd name="adj2" fmla="val 19373492"/>
            </a:avLst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四角形: 角を丸くする 262">
            <a:extLst>
              <a:ext uri="{FF2B5EF4-FFF2-40B4-BE49-F238E27FC236}">
                <a16:creationId xmlns:a16="http://schemas.microsoft.com/office/drawing/2014/main" id="{50585368-D2B3-44C1-8F04-7CB0DADACC94}"/>
              </a:ext>
            </a:extLst>
          </p:cNvPr>
          <p:cNvSpPr/>
          <p:nvPr/>
        </p:nvSpPr>
        <p:spPr>
          <a:xfrm rot="21280732">
            <a:off x="2520101" y="5818919"/>
            <a:ext cx="197277" cy="655320"/>
          </a:xfrm>
          <a:prstGeom prst="roundRect">
            <a:avLst/>
          </a:prstGeom>
          <a:solidFill>
            <a:srgbClr val="FDEADA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四角形: 角を丸くする 263">
            <a:extLst>
              <a:ext uri="{FF2B5EF4-FFF2-40B4-BE49-F238E27FC236}">
                <a16:creationId xmlns:a16="http://schemas.microsoft.com/office/drawing/2014/main" id="{B533F2A9-3493-4F2A-91DB-DB53151B8541}"/>
              </a:ext>
            </a:extLst>
          </p:cNvPr>
          <p:cNvSpPr/>
          <p:nvPr/>
        </p:nvSpPr>
        <p:spPr>
          <a:xfrm rot="21280732">
            <a:off x="2544047" y="6176930"/>
            <a:ext cx="184499" cy="307523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3" name="直線コネクタ 252">
            <a:extLst>
              <a:ext uri="{FF2B5EF4-FFF2-40B4-BE49-F238E27FC236}">
                <a16:creationId xmlns:a16="http://schemas.microsoft.com/office/drawing/2014/main" id="{2806AD8B-6DD0-4546-9A12-D691C51E3F48}"/>
              </a:ext>
            </a:extLst>
          </p:cNvPr>
          <p:cNvCxnSpPr>
            <a:cxnSpLocks/>
          </p:cNvCxnSpPr>
          <p:nvPr/>
        </p:nvCxnSpPr>
        <p:spPr>
          <a:xfrm flipH="1">
            <a:off x="2484554" y="6411801"/>
            <a:ext cx="19785" cy="25032"/>
          </a:xfrm>
          <a:prstGeom prst="line">
            <a:avLst/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4" name="楕円 253">
            <a:extLst>
              <a:ext uri="{FF2B5EF4-FFF2-40B4-BE49-F238E27FC236}">
                <a16:creationId xmlns:a16="http://schemas.microsoft.com/office/drawing/2014/main" id="{25073DC5-6530-456E-A9F4-21ADE15950AE}"/>
              </a:ext>
            </a:extLst>
          </p:cNvPr>
          <p:cNvSpPr/>
          <p:nvPr/>
        </p:nvSpPr>
        <p:spPr>
          <a:xfrm rot="218540">
            <a:off x="2461778" y="6424832"/>
            <a:ext cx="422248" cy="17351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直角三角形 259">
            <a:extLst>
              <a:ext uri="{FF2B5EF4-FFF2-40B4-BE49-F238E27FC236}">
                <a16:creationId xmlns:a16="http://schemas.microsoft.com/office/drawing/2014/main" id="{26B7DC8F-9676-4C62-9C79-3C41F6FB7346}"/>
              </a:ext>
            </a:extLst>
          </p:cNvPr>
          <p:cNvSpPr/>
          <p:nvPr/>
        </p:nvSpPr>
        <p:spPr>
          <a:xfrm>
            <a:off x="2479585" y="6445783"/>
            <a:ext cx="134738" cy="146552"/>
          </a:xfrm>
          <a:prstGeom prst="rtTriangle">
            <a:avLst/>
          </a:prstGeom>
          <a:solidFill>
            <a:srgbClr val="4C4B53"/>
          </a:solidFill>
          <a:ln w="25400">
            <a:solidFill>
              <a:srgbClr val="4C4B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6" name="直線コネクタ 255">
            <a:extLst>
              <a:ext uri="{FF2B5EF4-FFF2-40B4-BE49-F238E27FC236}">
                <a16:creationId xmlns:a16="http://schemas.microsoft.com/office/drawing/2014/main" id="{EE7B90DD-1464-4FDB-A9A4-DA9BFD1EDEBB}"/>
              </a:ext>
            </a:extLst>
          </p:cNvPr>
          <p:cNvCxnSpPr>
            <a:cxnSpLocks/>
          </p:cNvCxnSpPr>
          <p:nvPr/>
        </p:nvCxnSpPr>
        <p:spPr>
          <a:xfrm>
            <a:off x="2480454" y="6436833"/>
            <a:ext cx="0" cy="141334"/>
          </a:xfrm>
          <a:prstGeom prst="line">
            <a:avLst/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" name="台形 241">
            <a:extLst>
              <a:ext uri="{FF2B5EF4-FFF2-40B4-BE49-F238E27FC236}">
                <a16:creationId xmlns:a16="http://schemas.microsoft.com/office/drawing/2014/main" id="{BFBA40E3-F0AA-465E-A4EB-B9D729EDA2AD}"/>
              </a:ext>
            </a:extLst>
          </p:cNvPr>
          <p:cNvSpPr/>
          <p:nvPr/>
        </p:nvSpPr>
        <p:spPr>
          <a:xfrm>
            <a:off x="1280152" y="4620765"/>
            <a:ext cx="1663700" cy="1092200"/>
          </a:xfrm>
          <a:prstGeom prst="trapezoid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楕円 242">
            <a:extLst>
              <a:ext uri="{FF2B5EF4-FFF2-40B4-BE49-F238E27FC236}">
                <a16:creationId xmlns:a16="http://schemas.microsoft.com/office/drawing/2014/main" id="{C0B13A62-5D43-4995-858F-FC503B0D09BF}"/>
              </a:ext>
            </a:extLst>
          </p:cNvPr>
          <p:cNvSpPr/>
          <p:nvPr/>
        </p:nvSpPr>
        <p:spPr>
          <a:xfrm>
            <a:off x="1320792" y="4809349"/>
            <a:ext cx="1623060" cy="1092200"/>
          </a:xfrm>
          <a:prstGeom prst="ellips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直角三角形 243">
            <a:extLst>
              <a:ext uri="{FF2B5EF4-FFF2-40B4-BE49-F238E27FC236}">
                <a16:creationId xmlns:a16="http://schemas.microsoft.com/office/drawing/2014/main" id="{4C838E06-9D38-4473-B441-F3AD6673384A}"/>
              </a:ext>
            </a:extLst>
          </p:cNvPr>
          <p:cNvSpPr/>
          <p:nvPr/>
        </p:nvSpPr>
        <p:spPr>
          <a:xfrm>
            <a:off x="2705728" y="4662508"/>
            <a:ext cx="424470" cy="1050457"/>
          </a:xfrm>
          <a:prstGeom prst="rtTriangl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直角三角形 244">
            <a:extLst>
              <a:ext uri="{FF2B5EF4-FFF2-40B4-BE49-F238E27FC236}">
                <a16:creationId xmlns:a16="http://schemas.microsoft.com/office/drawing/2014/main" id="{89B215D8-9FB5-4AB7-87AE-2811587D4E46}"/>
              </a:ext>
            </a:extLst>
          </p:cNvPr>
          <p:cNvSpPr/>
          <p:nvPr/>
        </p:nvSpPr>
        <p:spPr>
          <a:xfrm flipH="1">
            <a:off x="1124578" y="4662508"/>
            <a:ext cx="424470" cy="1050457"/>
          </a:xfrm>
          <a:prstGeom prst="rtTriangl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楕円 245">
            <a:extLst>
              <a:ext uri="{FF2B5EF4-FFF2-40B4-BE49-F238E27FC236}">
                <a16:creationId xmlns:a16="http://schemas.microsoft.com/office/drawing/2014/main" id="{82E6A707-13D7-4E16-87C8-742B7FF3E63E}"/>
              </a:ext>
            </a:extLst>
          </p:cNvPr>
          <p:cNvSpPr/>
          <p:nvPr/>
        </p:nvSpPr>
        <p:spPr>
          <a:xfrm rot="20480296">
            <a:off x="2416450" y="5496311"/>
            <a:ext cx="641350" cy="317500"/>
          </a:xfrm>
          <a:prstGeom prst="ellips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楕円 246">
            <a:extLst>
              <a:ext uri="{FF2B5EF4-FFF2-40B4-BE49-F238E27FC236}">
                <a16:creationId xmlns:a16="http://schemas.microsoft.com/office/drawing/2014/main" id="{471A18C2-F28B-45A5-B98E-9CB63489F4BD}"/>
              </a:ext>
            </a:extLst>
          </p:cNvPr>
          <p:cNvSpPr/>
          <p:nvPr/>
        </p:nvSpPr>
        <p:spPr>
          <a:xfrm rot="1119704" flipH="1">
            <a:off x="1166203" y="5506312"/>
            <a:ext cx="641350" cy="317500"/>
          </a:xfrm>
          <a:prstGeom prst="ellips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円弧 239">
            <a:extLst>
              <a:ext uri="{FF2B5EF4-FFF2-40B4-BE49-F238E27FC236}">
                <a16:creationId xmlns:a16="http://schemas.microsoft.com/office/drawing/2014/main" id="{E2F51E31-08ED-4157-B677-C7E4275E6607}"/>
              </a:ext>
            </a:extLst>
          </p:cNvPr>
          <p:cNvSpPr/>
          <p:nvPr/>
        </p:nvSpPr>
        <p:spPr>
          <a:xfrm rot="21111668">
            <a:off x="1230283" y="4539011"/>
            <a:ext cx="1901240" cy="2473960"/>
          </a:xfrm>
          <a:prstGeom prst="arc">
            <a:avLst>
              <a:gd name="adj1" fmla="val 17716669"/>
              <a:gd name="adj2" fmla="val 123566"/>
            </a:avLst>
          </a:prstGeom>
          <a:ln w="104775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1" name="円弧 240">
            <a:extLst>
              <a:ext uri="{FF2B5EF4-FFF2-40B4-BE49-F238E27FC236}">
                <a16:creationId xmlns:a16="http://schemas.microsoft.com/office/drawing/2014/main" id="{82277E04-CB11-4C64-BF5C-80DBD46F8C1B}"/>
              </a:ext>
            </a:extLst>
          </p:cNvPr>
          <p:cNvSpPr/>
          <p:nvPr/>
        </p:nvSpPr>
        <p:spPr>
          <a:xfrm rot="488332" flipH="1">
            <a:off x="1137614" y="4539011"/>
            <a:ext cx="1901240" cy="2473960"/>
          </a:xfrm>
          <a:prstGeom prst="arc">
            <a:avLst>
              <a:gd name="adj1" fmla="val 17716669"/>
              <a:gd name="adj2" fmla="val 123566"/>
            </a:avLst>
          </a:prstGeom>
          <a:ln w="104775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円弧 236">
            <a:extLst>
              <a:ext uri="{FF2B5EF4-FFF2-40B4-BE49-F238E27FC236}">
                <a16:creationId xmlns:a16="http://schemas.microsoft.com/office/drawing/2014/main" id="{227B1FE3-1D38-4DAF-B9CF-8705D12EF9C2}"/>
              </a:ext>
            </a:extLst>
          </p:cNvPr>
          <p:cNvSpPr/>
          <p:nvPr/>
        </p:nvSpPr>
        <p:spPr>
          <a:xfrm rot="7164530">
            <a:off x="598428" y="3211788"/>
            <a:ext cx="1901240" cy="3098095"/>
          </a:xfrm>
          <a:prstGeom prst="arc">
            <a:avLst>
              <a:gd name="adj1" fmla="val 18278468"/>
              <a:gd name="adj2" fmla="val 21050516"/>
            </a:avLst>
          </a:prstGeom>
          <a:ln w="177800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8" name="円弧 237">
            <a:extLst>
              <a:ext uri="{FF2B5EF4-FFF2-40B4-BE49-F238E27FC236}">
                <a16:creationId xmlns:a16="http://schemas.microsoft.com/office/drawing/2014/main" id="{311CB78B-1FFE-4924-8F0A-26FD9C4117FB}"/>
              </a:ext>
            </a:extLst>
          </p:cNvPr>
          <p:cNvSpPr/>
          <p:nvPr/>
        </p:nvSpPr>
        <p:spPr>
          <a:xfrm rot="14435470" flipH="1">
            <a:off x="1786505" y="3211788"/>
            <a:ext cx="1901240" cy="3098095"/>
          </a:xfrm>
          <a:prstGeom prst="arc">
            <a:avLst>
              <a:gd name="adj1" fmla="val 18278468"/>
              <a:gd name="adj2" fmla="val 21050516"/>
            </a:avLst>
          </a:prstGeom>
          <a:ln w="177800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3" name="正方形/長方形 232">
            <a:extLst>
              <a:ext uri="{FF2B5EF4-FFF2-40B4-BE49-F238E27FC236}">
                <a16:creationId xmlns:a16="http://schemas.microsoft.com/office/drawing/2014/main" id="{EF187D75-1CAC-452B-8C43-E9CA6800B9CB}"/>
              </a:ext>
            </a:extLst>
          </p:cNvPr>
          <p:cNvSpPr/>
          <p:nvPr/>
        </p:nvSpPr>
        <p:spPr>
          <a:xfrm>
            <a:off x="1941386" y="2736576"/>
            <a:ext cx="354900" cy="360119"/>
          </a:xfrm>
          <a:prstGeom prst="rect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台形 233">
            <a:extLst>
              <a:ext uri="{FF2B5EF4-FFF2-40B4-BE49-F238E27FC236}">
                <a16:creationId xmlns:a16="http://schemas.microsoft.com/office/drawing/2014/main" id="{7D4C183B-8016-451E-BA5D-669D6B5AEF42}"/>
              </a:ext>
            </a:extLst>
          </p:cNvPr>
          <p:cNvSpPr/>
          <p:nvPr/>
        </p:nvSpPr>
        <p:spPr>
          <a:xfrm rot="10800000">
            <a:off x="1881248" y="2855472"/>
            <a:ext cx="496184" cy="182504"/>
          </a:xfrm>
          <a:prstGeom prst="trapezoid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台形 64">
            <a:extLst>
              <a:ext uri="{FF2B5EF4-FFF2-40B4-BE49-F238E27FC236}">
                <a16:creationId xmlns:a16="http://schemas.microsoft.com/office/drawing/2014/main" id="{81AF6C51-21C0-4CFD-BEEC-5162FB9B8BAD}"/>
              </a:ext>
            </a:extLst>
          </p:cNvPr>
          <p:cNvSpPr/>
          <p:nvPr/>
        </p:nvSpPr>
        <p:spPr>
          <a:xfrm>
            <a:off x="1535422" y="2994531"/>
            <a:ext cx="1165225" cy="1651000"/>
          </a:xfrm>
          <a:custGeom>
            <a:avLst/>
            <a:gdLst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65225 w 1165225"/>
              <a:gd name="connsiteY3" fmla="*/ 1651000 h 1651000"/>
              <a:gd name="connsiteX4" fmla="*/ 0 w 1165225"/>
              <a:gd name="connsiteY4" fmla="*/ 1651000 h 1651000"/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30300 w 1165225"/>
              <a:gd name="connsiteY3" fmla="*/ 812799 h 1651000"/>
              <a:gd name="connsiteX4" fmla="*/ 1165225 w 1165225"/>
              <a:gd name="connsiteY4" fmla="*/ 1651000 h 1651000"/>
              <a:gd name="connsiteX5" fmla="*/ 0 w 1165225"/>
              <a:gd name="connsiteY5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225" h="1651000">
                <a:moveTo>
                  <a:pt x="0" y="1651000"/>
                </a:moveTo>
                <a:lnTo>
                  <a:pt x="69855" y="0"/>
                </a:lnTo>
                <a:lnTo>
                  <a:pt x="1095370" y="0"/>
                </a:lnTo>
                <a:lnTo>
                  <a:pt x="1130300" y="812799"/>
                </a:lnTo>
                <a:lnTo>
                  <a:pt x="1165225" y="1651000"/>
                </a:lnTo>
                <a:lnTo>
                  <a:pt x="0" y="16510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楕円 65">
            <a:extLst>
              <a:ext uri="{FF2B5EF4-FFF2-40B4-BE49-F238E27FC236}">
                <a16:creationId xmlns:a16="http://schemas.microsoft.com/office/drawing/2014/main" id="{F27848FD-01C8-4911-9982-869683B91A93}"/>
              </a:ext>
            </a:extLst>
          </p:cNvPr>
          <p:cNvSpPr/>
          <p:nvPr/>
        </p:nvSpPr>
        <p:spPr>
          <a:xfrm flipH="1">
            <a:off x="1549639" y="2994531"/>
            <a:ext cx="215765" cy="1651000"/>
          </a:xfrm>
          <a:custGeom>
            <a:avLst/>
            <a:gdLst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0 w 431530"/>
              <a:gd name="connsiteY4" fmla="*/ 82550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91440 w 431530"/>
              <a:gd name="connsiteY4" fmla="*/ 91694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0" fmla="*/ 0 w 215765"/>
              <a:gd name="connsiteY0" fmla="*/ 0 h 1651000"/>
              <a:gd name="connsiteX1" fmla="*/ 215765 w 215765"/>
              <a:gd name="connsiteY1" fmla="*/ 825500 h 1651000"/>
              <a:gd name="connsiteX2" fmla="*/ 0 w 215765"/>
              <a:gd name="connsiteY2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765" h="1651000">
                <a:moveTo>
                  <a:pt x="0" y="0"/>
                </a:moveTo>
                <a:cubicBezTo>
                  <a:pt x="119164" y="0"/>
                  <a:pt x="215765" y="369589"/>
                  <a:pt x="215765" y="825500"/>
                </a:cubicBezTo>
                <a:cubicBezTo>
                  <a:pt x="215765" y="1281411"/>
                  <a:pt x="119164" y="1651000"/>
                  <a:pt x="0" y="1651000"/>
                </a:cubicBezTo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楕円 65">
            <a:extLst>
              <a:ext uri="{FF2B5EF4-FFF2-40B4-BE49-F238E27FC236}">
                <a16:creationId xmlns:a16="http://schemas.microsoft.com/office/drawing/2014/main" id="{422C4F79-F1E2-4BE0-A476-4B72397AB26F}"/>
              </a:ext>
            </a:extLst>
          </p:cNvPr>
          <p:cNvSpPr/>
          <p:nvPr/>
        </p:nvSpPr>
        <p:spPr>
          <a:xfrm>
            <a:off x="2470661" y="2994531"/>
            <a:ext cx="215765" cy="1651000"/>
          </a:xfrm>
          <a:custGeom>
            <a:avLst/>
            <a:gdLst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0 w 431530"/>
              <a:gd name="connsiteY4" fmla="*/ 82550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91440 w 431530"/>
              <a:gd name="connsiteY4" fmla="*/ 91694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0" fmla="*/ 0 w 215765"/>
              <a:gd name="connsiteY0" fmla="*/ 0 h 1651000"/>
              <a:gd name="connsiteX1" fmla="*/ 215765 w 215765"/>
              <a:gd name="connsiteY1" fmla="*/ 825500 h 1651000"/>
              <a:gd name="connsiteX2" fmla="*/ 0 w 215765"/>
              <a:gd name="connsiteY2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765" h="1651000">
                <a:moveTo>
                  <a:pt x="0" y="0"/>
                </a:moveTo>
                <a:cubicBezTo>
                  <a:pt x="119164" y="0"/>
                  <a:pt x="215765" y="369589"/>
                  <a:pt x="215765" y="825500"/>
                </a:cubicBezTo>
                <a:cubicBezTo>
                  <a:pt x="215765" y="1281411"/>
                  <a:pt x="119164" y="1651000"/>
                  <a:pt x="0" y="1651000"/>
                </a:cubicBezTo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楕円 227">
            <a:extLst>
              <a:ext uri="{FF2B5EF4-FFF2-40B4-BE49-F238E27FC236}">
                <a16:creationId xmlns:a16="http://schemas.microsoft.com/office/drawing/2014/main" id="{3CA4EDEE-981B-43D9-B399-EC756B032E36}"/>
              </a:ext>
            </a:extLst>
          </p:cNvPr>
          <p:cNvSpPr/>
          <p:nvPr/>
        </p:nvSpPr>
        <p:spPr>
          <a:xfrm rot="19953313">
            <a:off x="1805549" y="2963933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楕円 228">
            <a:extLst>
              <a:ext uri="{FF2B5EF4-FFF2-40B4-BE49-F238E27FC236}">
                <a16:creationId xmlns:a16="http://schemas.microsoft.com/office/drawing/2014/main" id="{B0F2BA32-DFDD-4D19-9AAA-74614C6685CF}"/>
              </a:ext>
            </a:extLst>
          </p:cNvPr>
          <p:cNvSpPr/>
          <p:nvPr/>
        </p:nvSpPr>
        <p:spPr>
          <a:xfrm rot="1646687" flipH="1">
            <a:off x="2051771" y="2963932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二等辺三角形 225">
            <a:extLst>
              <a:ext uri="{FF2B5EF4-FFF2-40B4-BE49-F238E27FC236}">
                <a16:creationId xmlns:a16="http://schemas.microsoft.com/office/drawing/2014/main" id="{37A891B5-6D10-4998-9040-E0E9794023BD}"/>
              </a:ext>
            </a:extLst>
          </p:cNvPr>
          <p:cNvSpPr/>
          <p:nvPr/>
        </p:nvSpPr>
        <p:spPr>
          <a:xfrm rot="20649556">
            <a:off x="2122239" y="3472584"/>
            <a:ext cx="200012" cy="294640"/>
          </a:xfrm>
          <a:prstGeom prst="triangle">
            <a:avLst/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二等辺三角形 226">
            <a:extLst>
              <a:ext uri="{FF2B5EF4-FFF2-40B4-BE49-F238E27FC236}">
                <a16:creationId xmlns:a16="http://schemas.microsoft.com/office/drawing/2014/main" id="{A738AEF5-64EF-4643-B148-A3A0993D32BA}"/>
              </a:ext>
            </a:extLst>
          </p:cNvPr>
          <p:cNvSpPr/>
          <p:nvPr/>
        </p:nvSpPr>
        <p:spPr>
          <a:xfrm rot="10004269">
            <a:off x="2184066" y="3753019"/>
            <a:ext cx="197504" cy="193890"/>
          </a:xfrm>
          <a:prstGeom prst="triangle">
            <a:avLst>
              <a:gd name="adj" fmla="val 59990"/>
            </a:avLst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二等辺三角形 223">
            <a:extLst>
              <a:ext uri="{FF2B5EF4-FFF2-40B4-BE49-F238E27FC236}">
                <a16:creationId xmlns:a16="http://schemas.microsoft.com/office/drawing/2014/main" id="{532C762D-530B-4B29-908D-1A572A886B3B}"/>
              </a:ext>
            </a:extLst>
          </p:cNvPr>
          <p:cNvSpPr/>
          <p:nvPr/>
        </p:nvSpPr>
        <p:spPr>
          <a:xfrm rot="950444" flipH="1">
            <a:off x="1921351" y="3472584"/>
            <a:ext cx="200012" cy="294640"/>
          </a:xfrm>
          <a:prstGeom prst="triangle">
            <a:avLst/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二等辺三角形 224">
            <a:extLst>
              <a:ext uri="{FF2B5EF4-FFF2-40B4-BE49-F238E27FC236}">
                <a16:creationId xmlns:a16="http://schemas.microsoft.com/office/drawing/2014/main" id="{3D022183-5E3D-4DB1-94FC-C51D2558FCBF}"/>
              </a:ext>
            </a:extLst>
          </p:cNvPr>
          <p:cNvSpPr/>
          <p:nvPr/>
        </p:nvSpPr>
        <p:spPr>
          <a:xfrm rot="11595731" flipH="1">
            <a:off x="1862032" y="3753019"/>
            <a:ext cx="197504" cy="193890"/>
          </a:xfrm>
          <a:prstGeom prst="triangle">
            <a:avLst>
              <a:gd name="adj" fmla="val 59990"/>
            </a:avLst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四角形: 角を丸くする 196">
            <a:extLst>
              <a:ext uri="{FF2B5EF4-FFF2-40B4-BE49-F238E27FC236}">
                <a16:creationId xmlns:a16="http://schemas.microsoft.com/office/drawing/2014/main" id="{B5F98499-5A00-4522-9B8A-CD9B984C900F}"/>
              </a:ext>
            </a:extLst>
          </p:cNvPr>
          <p:cNvSpPr/>
          <p:nvPr/>
        </p:nvSpPr>
        <p:spPr>
          <a:xfrm>
            <a:off x="2041255" y="3425431"/>
            <a:ext cx="175637" cy="146050"/>
          </a:xfrm>
          <a:prstGeom prst="roundRect">
            <a:avLst/>
          </a:prstGeom>
          <a:solidFill>
            <a:srgbClr val="4A92E2"/>
          </a:solidFill>
          <a:ln w="25400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正方形/長方形 197">
            <a:extLst>
              <a:ext uri="{FF2B5EF4-FFF2-40B4-BE49-F238E27FC236}">
                <a16:creationId xmlns:a16="http://schemas.microsoft.com/office/drawing/2014/main" id="{33D667E3-96A6-478A-B097-3DD64624D7AE}"/>
              </a:ext>
            </a:extLst>
          </p:cNvPr>
          <p:cNvSpPr/>
          <p:nvPr/>
        </p:nvSpPr>
        <p:spPr>
          <a:xfrm>
            <a:off x="1765333" y="2974451"/>
            <a:ext cx="714651" cy="194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正方形/長方形 198">
            <a:extLst>
              <a:ext uri="{FF2B5EF4-FFF2-40B4-BE49-F238E27FC236}">
                <a16:creationId xmlns:a16="http://schemas.microsoft.com/office/drawing/2014/main" id="{1798CA08-B283-4777-9EB5-E5443D2D3D4B}"/>
              </a:ext>
            </a:extLst>
          </p:cNvPr>
          <p:cNvSpPr/>
          <p:nvPr/>
        </p:nvSpPr>
        <p:spPr>
          <a:xfrm rot="5400000">
            <a:off x="1936607" y="3116992"/>
            <a:ext cx="363528" cy="205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二等辺三角形 215">
            <a:extLst>
              <a:ext uri="{FF2B5EF4-FFF2-40B4-BE49-F238E27FC236}">
                <a16:creationId xmlns:a16="http://schemas.microsoft.com/office/drawing/2014/main" id="{0EB15770-E9D4-4494-A97C-133C948EF4CE}"/>
              </a:ext>
            </a:extLst>
          </p:cNvPr>
          <p:cNvSpPr/>
          <p:nvPr/>
        </p:nvSpPr>
        <p:spPr>
          <a:xfrm rot="12724613">
            <a:off x="2179037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二等辺三角形 216">
            <a:extLst>
              <a:ext uri="{FF2B5EF4-FFF2-40B4-BE49-F238E27FC236}">
                <a16:creationId xmlns:a16="http://schemas.microsoft.com/office/drawing/2014/main" id="{D66E257A-F90C-4F09-84FD-73D9C6E4B74D}"/>
              </a:ext>
            </a:extLst>
          </p:cNvPr>
          <p:cNvSpPr/>
          <p:nvPr/>
        </p:nvSpPr>
        <p:spPr>
          <a:xfrm rot="12724613">
            <a:off x="2147208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正方形/長方形 35">
            <a:extLst>
              <a:ext uri="{FF2B5EF4-FFF2-40B4-BE49-F238E27FC236}">
                <a16:creationId xmlns:a16="http://schemas.microsoft.com/office/drawing/2014/main" id="{C21B938A-ED87-4A85-AC9F-7FEA06FF999D}"/>
              </a:ext>
            </a:extLst>
          </p:cNvPr>
          <p:cNvSpPr/>
          <p:nvPr/>
        </p:nvSpPr>
        <p:spPr>
          <a:xfrm rot="1800000">
            <a:off x="2307757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楕円 36">
            <a:extLst>
              <a:ext uri="{FF2B5EF4-FFF2-40B4-BE49-F238E27FC236}">
                <a16:creationId xmlns:a16="http://schemas.microsoft.com/office/drawing/2014/main" id="{D9FFF895-4684-43B9-83F7-B8687C4166F9}"/>
              </a:ext>
            </a:extLst>
          </p:cNvPr>
          <p:cNvSpPr/>
          <p:nvPr/>
        </p:nvSpPr>
        <p:spPr>
          <a:xfrm rot="1427996">
            <a:off x="225556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楕円 47">
            <a:extLst>
              <a:ext uri="{FF2B5EF4-FFF2-40B4-BE49-F238E27FC236}">
                <a16:creationId xmlns:a16="http://schemas.microsoft.com/office/drawing/2014/main" id="{58580C15-5E3E-4032-AE24-70B4E9965238}"/>
              </a:ext>
            </a:extLst>
          </p:cNvPr>
          <p:cNvSpPr/>
          <p:nvPr/>
        </p:nvSpPr>
        <p:spPr>
          <a:xfrm rot="1031150" flipH="1">
            <a:off x="2236099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1" name="楕円 47">
            <a:extLst>
              <a:ext uri="{FF2B5EF4-FFF2-40B4-BE49-F238E27FC236}">
                <a16:creationId xmlns:a16="http://schemas.microsoft.com/office/drawing/2014/main" id="{76FAA03E-BF07-40C6-A462-350DC5E9E2CF}"/>
              </a:ext>
            </a:extLst>
          </p:cNvPr>
          <p:cNvSpPr/>
          <p:nvPr/>
        </p:nvSpPr>
        <p:spPr>
          <a:xfrm rot="2614894">
            <a:off x="234909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2" name="楕円 47">
            <a:extLst>
              <a:ext uri="{FF2B5EF4-FFF2-40B4-BE49-F238E27FC236}">
                <a16:creationId xmlns:a16="http://schemas.microsoft.com/office/drawing/2014/main" id="{3D9F6B69-0DBC-4D3C-920B-BB7DDA6E8DFB}"/>
              </a:ext>
            </a:extLst>
          </p:cNvPr>
          <p:cNvSpPr/>
          <p:nvPr/>
        </p:nvSpPr>
        <p:spPr>
          <a:xfrm rot="2614894">
            <a:off x="2376650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3" name="楕円 51">
            <a:extLst>
              <a:ext uri="{FF2B5EF4-FFF2-40B4-BE49-F238E27FC236}">
                <a16:creationId xmlns:a16="http://schemas.microsoft.com/office/drawing/2014/main" id="{75E44929-C8A2-42FB-9FAE-228F0B6F97D1}"/>
              </a:ext>
            </a:extLst>
          </p:cNvPr>
          <p:cNvSpPr/>
          <p:nvPr/>
        </p:nvSpPr>
        <p:spPr>
          <a:xfrm rot="1555475">
            <a:off x="2303165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二等辺三角形 207">
            <a:extLst>
              <a:ext uri="{FF2B5EF4-FFF2-40B4-BE49-F238E27FC236}">
                <a16:creationId xmlns:a16="http://schemas.microsoft.com/office/drawing/2014/main" id="{AA8BAFAD-BC0B-4F8A-A6D4-F65E5C648C2C}"/>
              </a:ext>
            </a:extLst>
          </p:cNvPr>
          <p:cNvSpPr/>
          <p:nvPr/>
        </p:nvSpPr>
        <p:spPr>
          <a:xfrm rot="8875387" flipH="1">
            <a:off x="1865944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二等辺三角形 208">
            <a:extLst>
              <a:ext uri="{FF2B5EF4-FFF2-40B4-BE49-F238E27FC236}">
                <a16:creationId xmlns:a16="http://schemas.microsoft.com/office/drawing/2014/main" id="{81762DB6-C75C-4990-AF36-3B54C9C48D3E}"/>
              </a:ext>
            </a:extLst>
          </p:cNvPr>
          <p:cNvSpPr/>
          <p:nvPr/>
        </p:nvSpPr>
        <p:spPr>
          <a:xfrm rot="8875387" flipH="1">
            <a:off x="1897773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正方形/長方形 35">
            <a:extLst>
              <a:ext uri="{FF2B5EF4-FFF2-40B4-BE49-F238E27FC236}">
                <a16:creationId xmlns:a16="http://schemas.microsoft.com/office/drawing/2014/main" id="{15087EF0-19BA-4E92-BE80-6BAEA8C1F6EC}"/>
              </a:ext>
            </a:extLst>
          </p:cNvPr>
          <p:cNvSpPr/>
          <p:nvPr/>
        </p:nvSpPr>
        <p:spPr>
          <a:xfrm rot="19800000" flipH="1">
            <a:off x="1741293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楕円 36">
            <a:extLst>
              <a:ext uri="{FF2B5EF4-FFF2-40B4-BE49-F238E27FC236}">
                <a16:creationId xmlns:a16="http://schemas.microsoft.com/office/drawing/2014/main" id="{BE34F33A-BC5C-4B1A-8FE4-7654031A0D22}"/>
              </a:ext>
            </a:extLst>
          </p:cNvPr>
          <p:cNvSpPr/>
          <p:nvPr/>
        </p:nvSpPr>
        <p:spPr>
          <a:xfrm rot="20172004" flipH="1">
            <a:off x="180042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楕円 47">
            <a:extLst>
              <a:ext uri="{FF2B5EF4-FFF2-40B4-BE49-F238E27FC236}">
                <a16:creationId xmlns:a16="http://schemas.microsoft.com/office/drawing/2014/main" id="{F6E01C3B-894C-46DF-85C7-161C9B2F6CF4}"/>
              </a:ext>
            </a:extLst>
          </p:cNvPr>
          <p:cNvSpPr/>
          <p:nvPr/>
        </p:nvSpPr>
        <p:spPr>
          <a:xfrm rot="20568850">
            <a:off x="1894112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3" name="楕円 47">
            <a:extLst>
              <a:ext uri="{FF2B5EF4-FFF2-40B4-BE49-F238E27FC236}">
                <a16:creationId xmlns:a16="http://schemas.microsoft.com/office/drawing/2014/main" id="{58F0149C-0249-48AA-AC5A-D49D793E3062}"/>
              </a:ext>
            </a:extLst>
          </p:cNvPr>
          <p:cNvSpPr/>
          <p:nvPr/>
        </p:nvSpPr>
        <p:spPr>
          <a:xfrm rot="18985106" flipH="1">
            <a:off x="181572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4" name="楕円 47">
            <a:extLst>
              <a:ext uri="{FF2B5EF4-FFF2-40B4-BE49-F238E27FC236}">
                <a16:creationId xmlns:a16="http://schemas.microsoft.com/office/drawing/2014/main" id="{6A1083D5-A4CD-42D5-833E-D98B9B4C8796}"/>
              </a:ext>
            </a:extLst>
          </p:cNvPr>
          <p:cNvSpPr/>
          <p:nvPr/>
        </p:nvSpPr>
        <p:spPr>
          <a:xfrm rot="18985106" flipH="1">
            <a:off x="1801345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5" name="楕円 51">
            <a:extLst>
              <a:ext uri="{FF2B5EF4-FFF2-40B4-BE49-F238E27FC236}">
                <a16:creationId xmlns:a16="http://schemas.microsoft.com/office/drawing/2014/main" id="{F5C41449-F8C7-4B48-BEAE-89ED0329DABC}"/>
              </a:ext>
            </a:extLst>
          </p:cNvPr>
          <p:cNvSpPr/>
          <p:nvPr/>
        </p:nvSpPr>
        <p:spPr>
          <a:xfrm rot="20044525" flipH="1">
            <a:off x="1639668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円弧 205">
            <a:extLst>
              <a:ext uri="{FF2B5EF4-FFF2-40B4-BE49-F238E27FC236}">
                <a16:creationId xmlns:a16="http://schemas.microsoft.com/office/drawing/2014/main" id="{471A7A17-1A08-4D94-B6C7-C1213733F34F}"/>
              </a:ext>
            </a:extLst>
          </p:cNvPr>
          <p:cNvSpPr/>
          <p:nvPr/>
        </p:nvSpPr>
        <p:spPr>
          <a:xfrm rot="5596267">
            <a:off x="1597813" y="2337491"/>
            <a:ext cx="1094725" cy="805585"/>
          </a:xfrm>
          <a:prstGeom prst="arc">
            <a:avLst>
              <a:gd name="adj1" fmla="val 17576158"/>
              <a:gd name="adj2" fmla="val 19696878"/>
            </a:avLst>
          </a:prstGeom>
          <a:ln w="85725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円弧 206">
            <a:extLst>
              <a:ext uri="{FF2B5EF4-FFF2-40B4-BE49-F238E27FC236}">
                <a16:creationId xmlns:a16="http://schemas.microsoft.com/office/drawing/2014/main" id="{4AF65E17-2FA3-458C-804D-BCB0AAFB2F6B}"/>
              </a:ext>
            </a:extLst>
          </p:cNvPr>
          <p:cNvSpPr/>
          <p:nvPr/>
        </p:nvSpPr>
        <p:spPr>
          <a:xfrm rot="6592279">
            <a:off x="1552922" y="2452679"/>
            <a:ext cx="1094725" cy="805585"/>
          </a:xfrm>
          <a:prstGeom prst="arc">
            <a:avLst>
              <a:gd name="adj1" fmla="val 17576158"/>
              <a:gd name="adj2" fmla="val 19747743"/>
            </a:avLst>
          </a:prstGeom>
          <a:ln w="82550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円弧 203">
            <a:extLst>
              <a:ext uri="{FF2B5EF4-FFF2-40B4-BE49-F238E27FC236}">
                <a16:creationId xmlns:a16="http://schemas.microsoft.com/office/drawing/2014/main" id="{80531864-A282-42EC-A85C-D45DF6E4DDC1}"/>
              </a:ext>
            </a:extLst>
          </p:cNvPr>
          <p:cNvSpPr/>
          <p:nvPr/>
        </p:nvSpPr>
        <p:spPr>
          <a:xfrm rot="16003733" flipH="1">
            <a:off x="1537642" y="2339307"/>
            <a:ext cx="1094725" cy="805585"/>
          </a:xfrm>
          <a:prstGeom prst="arc">
            <a:avLst>
              <a:gd name="adj1" fmla="val 17576158"/>
              <a:gd name="adj2" fmla="val 19696878"/>
            </a:avLst>
          </a:prstGeom>
          <a:ln w="85725" cap="rnd">
            <a:solidFill>
              <a:schemeClr val="bg1">
                <a:lumMod val="9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円弧 204">
            <a:extLst>
              <a:ext uri="{FF2B5EF4-FFF2-40B4-BE49-F238E27FC236}">
                <a16:creationId xmlns:a16="http://schemas.microsoft.com/office/drawing/2014/main" id="{79782913-468A-40E3-ABAF-378CDF9E647D}"/>
              </a:ext>
            </a:extLst>
          </p:cNvPr>
          <p:cNvSpPr/>
          <p:nvPr/>
        </p:nvSpPr>
        <p:spPr>
          <a:xfrm rot="15007721" flipH="1">
            <a:off x="1582533" y="2454495"/>
            <a:ext cx="1094725" cy="805585"/>
          </a:xfrm>
          <a:prstGeom prst="arc">
            <a:avLst>
              <a:gd name="adj1" fmla="val 17576158"/>
              <a:gd name="adj2" fmla="val 19747743"/>
            </a:avLst>
          </a:prstGeom>
          <a:ln w="82550" cap="rnd">
            <a:solidFill>
              <a:schemeClr val="bg1">
                <a:lumMod val="9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545658"/>
      </p:ext>
    </p:extLst>
  </p:cSld>
  <p:clrMapOvr>
    <a:masterClrMapping/>
  </p:clrMapOvr>
  <p:transition spd="slow" advClick="0" advTm="1000"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二等辺三角形 167">
            <a:extLst>
              <a:ext uri="{FF2B5EF4-FFF2-40B4-BE49-F238E27FC236}">
                <a16:creationId xmlns:a16="http://schemas.microsoft.com/office/drawing/2014/main" id="{D15C4E9F-8B71-4B96-860F-7F8B7C025271}"/>
              </a:ext>
            </a:extLst>
          </p:cNvPr>
          <p:cNvSpPr/>
          <p:nvPr/>
        </p:nvSpPr>
        <p:spPr>
          <a:xfrm rot="10800000">
            <a:off x="1681469" y="593775"/>
            <a:ext cx="873762" cy="689429"/>
          </a:xfrm>
          <a:prstGeom prst="triangl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弧 168">
            <a:extLst>
              <a:ext uri="{FF2B5EF4-FFF2-40B4-BE49-F238E27FC236}">
                <a16:creationId xmlns:a16="http://schemas.microsoft.com/office/drawing/2014/main" id="{A2552FFB-1BBC-4B5A-9CD8-719DE36E176E}"/>
              </a:ext>
            </a:extLst>
          </p:cNvPr>
          <p:cNvSpPr/>
          <p:nvPr/>
        </p:nvSpPr>
        <p:spPr>
          <a:xfrm rot="201593" flipH="1">
            <a:off x="2507377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二等辺三角形 169">
            <a:extLst>
              <a:ext uri="{FF2B5EF4-FFF2-40B4-BE49-F238E27FC236}">
                <a16:creationId xmlns:a16="http://schemas.microsoft.com/office/drawing/2014/main" id="{CF0A056D-A01A-4B08-ADED-E3F4DB929419}"/>
              </a:ext>
            </a:extLst>
          </p:cNvPr>
          <p:cNvSpPr/>
          <p:nvPr/>
        </p:nvSpPr>
        <p:spPr>
          <a:xfrm rot="10800000">
            <a:off x="2509512" y="593773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弧 170">
            <a:extLst>
              <a:ext uri="{FF2B5EF4-FFF2-40B4-BE49-F238E27FC236}">
                <a16:creationId xmlns:a16="http://schemas.microsoft.com/office/drawing/2014/main" id="{C245CB41-8251-4D7C-8360-220EC54245E9}"/>
              </a:ext>
            </a:extLst>
          </p:cNvPr>
          <p:cNvSpPr/>
          <p:nvPr/>
        </p:nvSpPr>
        <p:spPr>
          <a:xfrm rot="21398407">
            <a:off x="1116726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二等辺三角形 171">
            <a:extLst>
              <a:ext uri="{FF2B5EF4-FFF2-40B4-BE49-F238E27FC236}">
                <a16:creationId xmlns:a16="http://schemas.microsoft.com/office/drawing/2014/main" id="{3B7CC469-FE46-4621-B625-E2329C5E0588}"/>
              </a:ext>
            </a:extLst>
          </p:cNvPr>
          <p:cNvSpPr/>
          <p:nvPr/>
        </p:nvSpPr>
        <p:spPr>
          <a:xfrm rot="10800000" flipH="1">
            <a:off x="1061709" y="593774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二等辺三角形 305">
            <a:extLst>
              <a:ext uri="{FF2B5EF4-FFF2-40B4-BE49-F238E27FC236}">
                <a16:creationId xmlns:a16="http://schemas.microsoft.com/office/drawing/2014/main" id="{6EE690BB-78B0-4A97-BBC7-4A6163513E31}"/>
              </a:ext>
            </a:extLst>
          </p:cNvPr>
          <p:cNvSpPr/>
          <p:nvPr/>
        </p:nvSpPr>
        <p:spPr>
          <a:xfrm rot="10800000">
            <a:off x="3029785" y="796966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二等辺三角形 306">
            <a:extLst>
              <a:ext uri="{FF2B5EF4-FFF2-40B4-BE49-F238E27FC236}">
                <a16:creationId xmlns:a16="http://schemas.microsoft.com/office/drawing/2014/main" id="{43D25E02-CF54-4134-9E01-CB1524780D6E}"/>
              </a:ext>
            </a:extLst>
          </p:cNvPr>
          <p:cNvSpPr/>
          <p:nvPr/>
        </p:nvSpPr>
        <p:spPr>
          <a:xfrm rot="11721489">
            <a:off x="3116703" y="1037128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4" name="二等辺三角形 303">
            <a:extLst>
              <a:ext uri="{FF2B5EF4-FFF2-40B4-BE49-F238E27FC236}">
                <a16:creationId xmlns:a16="http://schemas.microsoft.com/office/drawing/2014/main" id="{CBC2457D-BB5E-404F-B5A5-3695A0D04085}"/>
              </a:ext>
            </a:extLst>
          </p:cNvPr>
          <p:cNvSpPr/>
          <p:nvPr/>
        </p:nvSpPr>
        <p:spPr>
          <a:xfrm rot="10800000" flipH="1">
            <a:off x="933392" y="796965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304">
            <a:extLst>
              <a:ext uri="{FF2B5EF4-FFF2-40B4-BE49-F238E27FC236}">
                <a16:creationId xmlns:a16="http://schemas.microsoft.com/office/drawing/2014/main" id="{CCEC859C-0F1F-4A66-BFA0-FCB744922E67}"/>
              </a:ext>
            </a:extLst>
          </p:cNvPr>
          <p:cNvSpPr/>
          <p:nvPr/>
        </p:nvSpPr>
        <p:spPr>
          <a:xfrm rot="9878511" flipH="1">
            <a:off x="873534" y="1037127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E0EEF024-5033-4ADF-8BA2-D8EE1DDD056B}"/>
              </a:ext>
            </a:extLst>
          </p:cNvPr>
          <p:cNvSpPr/>
          <p:nvPr/>
        </p:nvSpPr>
        <p:spPr>
          <a:xfrm rot="11234124">
            <a:off x="3325207" y="1224467"/>
            <a:ext cx="240168" cy="575202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8" name="円弧 177">
            <a:extLst>
              <a:ext uri="{FF2B5EF4-FFF2-40B4-BE49-F238E27FC236}">
                <a16:creationId xmlns:a16="http://schemas.microsoft.com/office/drawing/2014/main" id="{A55FD608-5DE0-491C-A57F-29C72DF30333}"/>
              </a:ext>
            </a:extLst>
          </p:cNvPr>
          <p:cNvSpPr/>
          <p:nvPr/>
        </p:nvSpPr>
        <p:spPr>
          <a:xfrm rot="945023">
            <a:off x="2237140" y="622381"/>
            <a:ext cx="1197475" cy="100378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円弧 178">
            <a:extLst>
              <a:ext uri="{FF2B5EF4-FFF2-40B4-BE49-F238E27FC236}">
                <a16:creationId xmlns:a16="http://schemas.microsoft.com/office/drawing/2014/main" id="{52299685-5CE9-46AA-A4AC-331564117369}"/>
              </a:ext>
            </a:extLst>
          </p:cNvPr>
          <p:cNvSpPr/>
          <p:nvPr/>
        </p:nvSpPr>
        <p:spPr>
          <a:xfrm rot="895199" flipH="1">
            <a:off x="867709" y="609238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弧 179">
            <a:extLst>
              <a:ext uri="{FF2B5EF4-FFF2-40B4-BE49-F238E27FC236}">
                <a16:creationId xmlns:a16="http://schemas.microsoft.com/office/drawing/2014/main" id="{DDFF96CE-C333-412F-95D2-C0370A055825}"/>
              </a:ext>
            </a:extLst>
          </p:cNvPr>
          <p:cNvSpPr/>
          <p:nvPr/>
        </p:nvSpPr>
        <p:spPr>
          <a:xfrm rot="895199" flipH="1">
            <a:off x="765892" y="752390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57824D7E-A6CE-41AD-9DA5-F623E0A95DB1}"/>
              </a:ext>
            </a:extLst>
          </p:cNvPr>
          <p:cNvSpPr/>
          <p:nvPr/>
        </p:nvSpPr>
        <p:spPr>
          <a:xfrm>
            <a:off x="1000910" y="629039"/>
            <a:ext cx="122252" cy="161459"/>
          </a:xfrm>
          <a:prstGeom prst="ellips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楕円 181">
            <a:extLst>
              <a:ext uri="{FF2B5EF4-FFF2-40B4-BE49-F238E27FC236}">
                <a16:creationId xmlns:a16="http://schemas.microsoft.com/office/drawing/2014/main" id="{33A56AF6-357B-4077-AED5-45552BCF07A2}"/>
              </a:ext>
            </a:extLst>
          </p:cNvPr>
          <p:cNvSpPr/>
          <p:nvPr/>
        </p:nvSpPr>
        <p:spPr>
          <a:xfrm>
            <a:off x="153542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楕円 182">
            <a:extLst>
              <a:ext uri="{FF2B5EF4-FFF2-40B4-BE49-F238E27FC236}">
                <a16:creationId xmlns:a16="http://schemas.microsoft.com/office/drawing/2014/main" id="{90FCC4A4-8A15-419B-BC77-6686039CCD5E}"/>
              </a:ext>
            </a:extLst>
          </p:cNvPr>
          <p:cNvSpPr/>
          <p:nvPr/>
        </p:nvSpPr>
        <p:spPr>
          <a:xfrm>
            <a:off x="245644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楕円 183">
            <a:extLst>
              <a:ext uri="{FF2B5EF4-FFF2-40B4-BE49-F238E27FC236}">
                <a16:creationId xmlns:a16="http://schemas.microsoft.com/office/drawing/2014/main" id="{295C466D-7582-4D33-B150-23F09DBA1ADD}"/>
              </a:ext>
            </a:extLst>
          </p:cNvPr>
          <p:cNvSpPr/>
          <p:nvPr/>
        </p:nvSpPr>
        <p:spPr>
          <a:xfrm rot="20585052">
            <a:off x="1030863" y="2099333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楕円 184">
            <a:extLst>
              <a:ext uri="{FF2B5EF4-FFF2-40B4-BE49-F238E27FC236}">
                <a16:creationId xmlns:a16="http://schemas.microsoft.com/office/drawing/2014/main" id="{76881BB2-E7EE-4F78-8E31-700D2D100D1F}"/>
              </a:ext>
            </a:extLst>
          </p:cNvPr>
          <p:cNvSpPr/>
          <p:nvPr/>
        </p:nvSpPr>
        <p:spPr>
          <a:xfrm rot="1014948" flipH="1">
            <a:off x="3013539" y="2099331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台形 292">
            <a:extLst>
              <a:ext uri="{FF2B5EF4-FFF2-40B4-BE49-F238E27FC236}">
                <a16:creationId xmlns:a16="http://schemas.microsoft.com/office/drawing/2014/main" id="{78287C86-E952-402D-B9D6-52E067B2190F}"/>
              </a:ext>
            </a:extLst>
          </p:cNvPr>
          <p:cNvSpPr/>
          <p:nvPr/>
        </p:nvSpPr>
        <p:spPr>
          <a:xfrm rot="7858654" flipH="1">
            <a:off x="972892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台形 293">
            <a:extLst>
              <a:ext uri="{FF2B5EF4-FFF2-40B4-BE49-F238E27FC236}">
                <a16:creationId xmlns:a16="http://schemas.microsoft.com/office/drawing/2014/main" id="{100B0961-2A6C-4619-B44A-95A852B546A7}"/>
              </a:ext>
            </a:extLst>
          </p:cNvPr>
          <p:cNvSpPr/>
          <p:nvPr/>
        </p:nvSpPr>
        <p:spPr>
          <a:xfrm rot="3769921" flipH="1">
            <a:off x="922204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楕円 294">
            <a:extLst>
              <a:ext uri="{FF2B5EF4-FFF2-40B4-BE49-F238E27FC236}">
                <a16:creationId xmlns:a16="http://schemas.microsoft.com/office/drawing/2014/main" id="{5B0D0775-4FBF-44F2-B6DF-4B7903F786F4}"/>
              </a:ext>
            </a:extLst>
          </p:cNvPr>
          <p:cNvSpPr/>
          <p:nvPr/>
        </p:nvSpPr>
        <p:spPr>
          <a:xfrm flipH="1">
            <a:off x="991899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楕円 296">
            <a:extLst>
              <a:ext uri="{FF2B5EF4-FFF2-40B4-BE49-F238E27FC236}">
                <a16:creationId xmlns:a16="http://schemas.microsoft.com/office/drawing/2014/main" id="{289F4CC0-E4AC-442C-9A2A-141E809D1C30}"/>
              </a:ext>
            </a:extLst>
          </p:cNvPr>
          <p:cNvSpPr/>
          <p:nvPr/>
        </p:nvSpPr>
        <p:spPr>
          <a:xfrm rot="1236733" flipH="1">
            <a:off x="1265799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楕円 297">
            <a:extLst>
              <a:ext uri="{FF2B5EF4-FFF2-40B4-BE49-F238E27FC236}">
                <a16:creationId xmlns:a16="http://schemas.microsoft.com/office/drawing/2014/main" id="{0C7C455B-6B90-4C3D-BA09-6537FE61D4D6}"/>
              </a:ext>
            </a:extLst>
          </p:cNvPr>
          <p:cNvSpPr/>
          <p:nvPr/>
        </p:nvSpPr>
        <p:spPr>
          <a:xfrm rot="1627558" flipH="1">
            <a:off x="1422843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四角形: 角を丸くする 299">
            <a:extLst>
              <a:ext uri="{FF2B5EF4-FFF2-40B4-BE49-F238E27FC236}">
                <a16:creationId xmlns:a16="http://schemas.microsoft.com/office/drawing/2014/main" id="{9BA48F11-786E-4AFB-84D0-309416ED2411}"/>
              </a:ext>
            </a:extLst>
          </p:cNvPr>
          <p:cNvSpPr/>
          <p:nvPr/>
        </p:nvSpPr>
        <p:spPr>
          <a:xfrm rot="19548768" flipH="1">
            <a:off x="1258041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円弧 300">
            <a:extLst>
              <a:ext uri="{FF2B5EF4-FFF2-40B4-BE49-F238E27FC236}">
                <a16:creationId xmlns:a16="http://schemas.microsoft.com/office/drawing/2014/main" id="{F58A56A9-4613-484A-B32C-833231E69175}"/>
              </a:ext>
            </a:extLst>
          </p:cNvPr>
          <p:cNvSpPr/>
          <p:nvPr/>
        </p:nvSpPr>
        <p:spPr>
          <a:xfrm rot="20856138" flipH="1">
            <a:off x="1268004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円弧 301">
            <a:extLst>
              <a:ext uri="{FF2B5EF4-FFF2-40B4-BE49-F238E27FC236}">
                <a16:creationId xmlns:a16="http://schemas.microsoft.com/office/drawing/2014/main" id="{BC7A2432-EE13-48AD-84F9-AC0B5C995646}"/>
              </a:ext>
            </a:extLst>
          </p:cNvPr>
          <p:cNvSpPr/>
          <p:nvPr/>
        </p:nvSpPr>
        <p:spPr>
          <a:xfrm rot="20856138" flipH="1">
            <a:off x="1327264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円弧 302">
            <a:extLst>
              <a:ext uri="{FF2B5EF4-FFF2-40B4-BE49-F238E27FC236}">
                <a16:creationId xmlns:a16="http://schemas.microsoft.com/office/drawing/2014/main" id="{5C3AB0B4-215D-463A-8412-7D466B715517}"/>
              </a:ext>
            </a:extLst>
          </p:cNvPr>
          <p:cNvSpPr/>
          <p:nvPr/>
        </p:nvSpPr>
        <p:spPr>
          <a:xfrm rot="20856138" flipH="1">
            <a:off x="1294160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台形 281">
            <a:extLst>
              <a:ext uri="{FF2B5EF4-FFF2-40B4-BE49-F238E27FC236}">
                <a16:creationId xmlns:a16="http://schemas.microsoft.com/office/drawing/2014/main" id="{A11152FE-ED8E-45C0-950E-1282D68828F9}"/>
              </a:ext>
            </a:extLst>
          </p:cNvPr>
          <p:cNvSpPr/>
          <p:nvPr/>
        </p:nvSpPr>
        <p:spPr>
          <a:xfrm rot="13741346">
            <a:off x="2362313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台形 282">
            <a:extLst>
              <a:ext uri="{FF2B5EF4-FFF2-40B4-BE49-F238E27FC236}">
                <a16:creationId xmlns:a16="http://schemas.microsoft.com/office/drawing/2014/main" id="{6814F42A-BAFC-454F-8806-22509218F290}"/>
              </a:ext>
            </a:extLst>
          </p:cNvPr>
          <p:cNvSpPr/>
          <p:nvPr/>
        </p:nvSpPr>
        <p:spPr>
          <a:xfrm rot="17830079">
            <a:off x="2705693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楕円 283">
            <a:extLst>
              <a:ext uri="{FF2B5EF4-FFF2-40B4-BE49-F238E27FC236}">
                <a16:creationId xmlns:a16="http://schemas.microsoft.com/office/drawing/2014/main" id="{8C9CE72E-7F7B-4497-A4F3-EC39328D3A1A}"/>
              </a:ext>
            </a:extLst>
          </p:cNvPr>
          <p:cNvSpPr/>
          <p:nvPr/>
        </p:nvSpPr>
        <p:spPr>
          <a:xfrm>
            <a:off x="3140133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楕円 285">
            <a:extLst>
              <a:ext uri="{FF2B5EF4-FFF2-40B4-BE49-F238E27FC236}">
                <a16:creationId xmlns:a16="http://schemas.microsoft.com/office/drawing/2014/main" id="{B5B1F4D0-FFCD-4DB5-8E7D-3222E32BCDD6}"/>
              </a:ext>
            </a:extLst>
          </p:cNvPr>
          <p:cNvSpPr/>
          <p:nvPr/>
        </p:nvSpPr>
        <p:spPr>
          <a:xfrm rot="20363267">
            <a:off x="2762907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楕円 286">
            <a:extLst>
              <a:ext uri="{FF2B5EF4-FFF2-40B4-BE49-F238E27FC236}">
                <a16:creationId xmlns:a16="http://schemas.microsoft.com/office/drawing/2014/main" id="{8B9B9997-38AE-4D76-8BF7-63A6D8EE0792}"/>
              </a:ext>
            </a:extLst>
          </p:cNvPr>
          <p:cNvSpPr/>
          <p:nvPr/>
        </p:nvSpPr>
        <p:spPr>
          <a:xfrm rot="19972442">
            <a:off x="2737725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四角形: 角を丸くする 288">
            <a:extLst>
              <a:ext uri="{FF2B5EF4-FFF2-40B4-BE49-F238E27FC236}">
                <a16:creationId xmlns:a16="http://schemas.microsoft.com/office/drawing/2014/main" id="{1720D9FF-039B-4EFF-97D7-48D4C530E4DE}"/>
              </a:ext>
            </a:extLst>
          </p:cNvPr>
          <p:cNvSpPr/>
          <p:nvPr/>
        </p:nvSpPr>
        <p:spPr>
          <a:xfrm rot="2051232">
            <a:off x="2770667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円弧 289">
            <a:extLst>
              <a:ext uri="{FF2B5EF4-FFF2-40B4-BE49-F238E27FC236}">
                <a16:creationId xmlns:a16="http://schemas.microsoft.com/office/drawing/2014/main" id="{6CB61104-29E8-4B9D-A7F4-A317A0CB21A5}"/>
              </a:ext>
            </a:extLst>
          </p:cNvPr>
          <p:cNvSpPr/>
          <p:nvPr/>
        </p:nvSpPr>
        <p:spPr>
          <a:xfrm rot="743862">
            <a:off x="2701352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円弧 290">
            <a:extLst>
              <a:ext uri="{FF2B5EF4-FFF2-40B4-BE49-F238E27FC236}">
                <a16:creationId xmlns:a16="http://schemas.microsoft.com/office/drawing/2014/main" id="{B95CA542-01FD-46A3-B896-57F2A293E813}"/>
              </a:ext>
            </a:extLst>
          </p:cNvPr>
          <p:cNvSpPr/>
          <p:nvPr/>
        </p:nvSpPr>
        <p:spPr>
          <a:xfrm rot="743862">
            <a:off x="2642091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円弧 291">
            <a:extLst>
              <a:ext uri="{FF2B5EF4-FFF2-40B4-BE49-F238E27FC236}">
                <a16:creationId xmlns:a16="http://schemas.microsoft.com/office/drawing/2014/main" id="{0FD94E3E-1B31-47BD-A21A-A79D6E8EA7C2}"/>
              </a:ext>
            </a:extLst>
          </p:cNvPr>
          <p:cNvSpPr/>
          <p:nvPr/>
        </p:nvSpPr>
        <p:spPr>
          <a:xfrm rot="743862">
            <a:off x="2675196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楕円 24">
            <a:extLst>
              <a:ext uri="{FF2B5EF4-FFF2-40B4-BE49-F238E27FC236}">
                <a16:creationId xmlns:a16="http://schemas.microsoft.com/office/drawing/2014/main" id="{B6330F50-F081-49C5-8CBF-6C668FCECA3B}"/>
              </a:ext>
            </a:extLst>
          </p:cNvPr>
          <p:cNvSpPr/>
          <p:nvPr/>
        </p:nvSpPr>
        <p:spPr>
          <a:xfrm>
            <a:off x="1899912" y="2314220"/>
            <a:ext cx="477520" cy="117182"/>
          </a:xfrm>
          <a:custGeom>
            <a:avLst/>
            <a:gdLst>
              <a:gd name="connsiteX0" fmla="*/ 477520 w 477520"/>
              <a:gd name="connsiteY0" fmla="*/ 0 h 117182"/>
              <a:gd name="connsiteX1" fmla="*/ 223520 w 477520"/>
              <a:gd name="connsiteY1" fmla="*/ 116840 h 117182"/>
              <a:gd name="connsiteX2" fmla="*/ 0 w 477520"/>
              <a:gd name="connsiteY2" fmla="*/ 30480 h 11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520" h="117182" extrusionOk="0">
                <a:moveTo>
                  <a:pt x="477520" y="0"/>
                </a:moveTo>
                <a:cubicBezTo>
                  <a:pt x="420285" y="32889"/>
                  <a:pt x="296462" y="114254"/>
                  <a:pt x="223520" y="116840"/>
                </a:cubicBezTo>
                <a:cubicBezTo>
                  <a:pt x="152661" y="123757"/>
                  <a:pt x="42180" y="69593"/>
                  <a:pt x="0" y="30480"/>
                </a:cubicBezTo>
              </a:path>
            </a:pathLst>
          </a:custGeom>
          <a:noFill/>
          <a:ln w="50800" cap="rnd">
            <a:solidFill>
              <a:srgbClr val="4A4E58"/>
            </a:solidFill>
            <a:round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68960"/>
                      <a:gd name="connsiteY0" fmla="*/ 233680 h 467360"/>
                      <a:gd name="connsiteX1" fmla="*/ 284480 w 568960"/>
                      <a:gd name="connsiteY1" fmla="*/ 0 h 467360"/>
                      <a:gd name="connsiteX2" fmla="*/ 568960 w 568960"/>
                      <a:gd name="connsiteY2" fmla="*/ 233680 h 467360"/>
                      <a:gd name="connsiteX3" fmla="*/ 284480 w 568960"/>
                      <a:gd name="connsiteY3" fmla="*/ 467360 h 467360"/>
                      <a:gd name="connsiteX4" fmla="*/ 0 w 568960"/>
                      <a:gd name="connsiteY4" fmla="*/ 233680 h 467360"/>
                      <a:gd name="connsiteX0" fmla="*/ 0 w 590481"/>
                      <a:gd name="connsiteY0" fmla="*/ 233680 h 469906"/>
                      <a:gd name="connsiteX1" fmla="*/ 284480 w 590481"/>
                      <a:gd name="connsiteY1" fmla="*/ 0 h 469906"/>
                      <a:gd name="connsiteX2" fmla="*/ 568960 w 590481"/>
                      <a:gd name="connsiteY2" fmla="*/ 233680 h 469906"/>
                      <a:gd name="connsiteX3" fmla="*/ 538480 w 590481"/>
                      <a:gd name="connsiteY3" fmla="*/ 350520 h 469906"/>
                      <a:gd name="connsiteX4" fmla="*/ 284480 w 590481"/>
                      <a:gd name="connsiteY4" fmla="*/ 467360 h 469906"/>
                      <a:gd name="connsiteX5" fmla="*/ 0 w 590481"/>
                      <a:gd name="connsiteY5" fmla="*/ 233680 h 469906"/>
                      <a:gd name="connsiteX0" fmla="*/ 12871 w 603352"/>
                      <a:gd name="connsiteY0" fmla="*/ 233680 h 467702"/>
                      <a:gd name="connsiteX1" fmla="*/ 297351 w 603352"/>
                      <a:gd name="connsiteY1" fmla="*/ 0 h 467702"/>
                      <a:gd name="connsiteX2" fmla="*/ 581831 w 603352"/>
                      <a:gd name="connsiteY2" fmla="*/ 233680 h 467702"/>
                      <a:gd name="connsiteX3" fmla="*/ 551351 w 603352"/>
                      <a:gd name="connsiteY3" fmla="*/ 350520 h 467702"/>
                      <a:gd name="connsiteX4" fmla="*/ 297351 w 603352"/>
                      <a:gd name="connsiteY4" fmla="*/ 467360 h 467702"/>
                      <a:gd name="connsiteX5" fmla="*/ 73831 w 603352"/>
                      <a:gd name="connsiteY5" fmla="*/ 381000 h 467702"/>
                      <a:gd name="connsiteX6" fmla="*/ 12871 w 603352"/>
                      <a:gd name="connsiteY6" fmla="*/ 233680 h 467702"/>
                      <a:gd name="connsiteX0" fmla="*/ 551351 w 642791"/>
                      <a:gd name="connsiteY0" fmla="*/ 350520 h 467702"/>
                      <a:gd name="connsiteX1" fmla="*/ 297351 w 642791"/>
                      <a:gd name="connsiteY1" fmla="*/ 467360 h 467702"/>
                      <a:gd name="connsiteX2" fmla="*/ 73831 w 642791"/>
                      <a:gd name="connsiteY2" fmla="*/ 381000 h 467702"/>
                      <a:gd name="connsiteX3" fmla="*/ 12871 w 642791"/>
                      <a:gd name="connsiteY3" fmla="*/ 233680 h 467702"/>
                      <a:gd name="connsiteX4" fmla="*/ 297351 w 642791"/>
                      <a:gd name="connsiteY4" fmla="*/ 0 h 467702"/>
                      <a:gd name="connsiteX5" fmla="*/ 581831 w 642791"/>
                      <a:gd name="connsiteY5" fmla="*/ 233680 h 467702"/>
                      <a:gd name="connsiteX6" fmla="*/ 642791 w 642791"/>
                      <a:gd name="connsiteY6" fmla="*/ 441960 h 467702"/>
                      <a:gd name="connsiteX0" fmla="*/ 551351 w 581831"/>
                      <a:gd name="connsiteY0" fmla="*/ 350520 h 467702"/>
                      <a:gd name="connsiteX1" fmla="*/ 297351 w 581831"/>
                      <a:gd name="connsiteY1" fmla="*/ 467360 h 467702"/>
                      <a:gd name="connsiteX2" fmla="*/ 73831 w 581831"/>
                      <a:gd name="connsiteY2" fmla="*/ 381000 h 467702"/>
                      <a:gd name="connsiteX3" fmla="*/ 12871 w 581831"/>
                      <a:gd name="connsiteY3" fmla="*/ 233680 h 467702"/>
                      <a:gd name="connsiteX4" fmla="*/ 297351 w 581831"/>
                      <a:gd name="connsiteY4" fmla="*/ 0 h 467702"/>
                      <a:gd name="connsiteX5" fmla="*/ 581831 w 581831"/>
                      <a:gd name="connsiteY5" fmla="*/ 233680 h 467702"/>
                      <a:gd name="connsiteX0" fmla="*/ 551351 w 551351"/>
                      <a:gd name="connsiteY0" fmla="*/ 350520 h 467702"/>
                      <a:gd name="connsiteX1" fmla="*/ 297351 w 551351"/>
                      <a:gd name="connsiteY1" fmla="*/ 467360 h 467702"/>
                      <a:gd name="connsiteX2" fmla="*/ 73831 w 551351"/>
                      <a:gd name="connsiteY2" fmla="*/ 381000 h 467702"/>
                      <a:gd name="connsiteX3" fmla="*/ 12871 w 551351"/>
                      <a:gd name="connsiteY3" fmla="*/ 233680 h 467702"/>
                      <a:gd name="connsiteX4" fmla="*/ 297351 w 551351"/>
                      <a:gd name="connsiteY4" fmla="*/ 0 h 467702"/>
                      <a:gd name="connsiteX0" fmla="*/ 551351 w 551351"/>
                      <a:gd name="connsiteY0" fmla="*/ 116840 h 234022"/>
                      <a:gd name="connsiteX1" fmla="*/ 297351 w 551351"/>
                      <a:gd name="connsiteY1" fmla="*/ 233680 h 234022"/>
                      <a:gd name="connsiteX2" fmla="*/ 73831 w 551351"/>
                      <a:gd name="connsiteY2" fmla="*/ 147320 h 234022"/>
                      <a:gd name="connsiteX3" fmla="*/ 12871 w 551351"/>
                      <a:gd name="connsiteY3" fmla="*/ 0 h 234022"/>
                      <a:gd name="connsiteX0" fmla="*/ 477520 w 477520"/>
                      <a:gd name="connsiteY0" fmla="*/ 0 h 117182"/>
                      <a:gd name="connsiteX1" fmla="*/ 223520 w 477520"/>
                      <a:gd name="connsiteY1" fmla="*/ 116840 h 117182"/>
                      <a:gd name="connsiteX2" fmla="*/ 0 w 477520"/>
                      <a:gd name="connsiteY2" fmla="*/ 30480 h 117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77520" h="117182">
                        <a:moveTo>
                          <a:pt x="477520" y="0"/>
                        </a:moveTo>
                        <a:cubicBezTo>
                          <a:pt x="430107" y="38947"/>
                          <a:pt x="303107" y="111760"/>
                          <a:pt x="223520" y="116840"/>
                        </a:cubicBezTo>
                        <a:cubicBezTo>
                          <a:pt x="143933" y="121920"/>
                          <a:pt x="47413" y="69427"/>
                          <a:pt x="0" y="3048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四角形: 角を丸くする 279">
            <a:extLst>
              <a:ext uri="{FF2B5EF4-FFF2-40B4-BE49-F238E27FC236}">
                <a16:creationId xmlns:a16="http://schemas.microsoft.com/office/drawing/2014/main" id="{C20E4ACE-160F-48B3-91B8-F06172A1CE3F}"/>
              </a:ext>
            </a:extLst>
          </p:cNvPr>
          <p:cNvSpPr/>
          <p:nvPr/>
        </p:nvSpPr>
        <p:spPr>
          <a:xfrm rot="319268" flipH="1">
            <a:off x="1552440" y="5813919"/>
            <a:ext cx="197277" cy="655320"/>
          </a:xfrm>
          <a:prstGeom prst="roundRect">
            <a:avLst/>
          </a:prstGeom>
          <a:solidFill>
            <a:srgbClr val="FDEADA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四角形: 角を丸くする 280">
            <a:extLst>
              <a:ext uri="{FF2B5EF4-FFF2-40B4-BE49-F238E27FC236}">
                <a16:creationId xmlns:a16="http://schemas.microsoft.com/office/drawing/2014/main" id="{ACDEE84B-F8C4-4337-BE0A-8CB71F377910}"/>
              </a:ext>
            </a:extLst>
          </p:cNvPr>
          <p:cNvSpPr/>
          <p:nvPr/>
        </p:nvSpPr>
        <p:spPr>
          <a:xfrm rot="319268" flipH="1">
            <a:off x="1541272" y="6171930"/>
            <a:ext cx="184499" cy="307523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0" name="直線コネクタ 269">
            <a:extLst>
              <a:ext uri="{FF2B5EF4-FFF2-40B4-BE49-F238E27FC236}">
                <a16:creationId xmlns:a16="http://schemas.microsoft.com/office/drawing/2014/main" id="{EEF12CA0-CC28-425D-9081-EEE5B234EA11}"/>
              </a:ext>
            </a:extLst>
          </p:cNvPr>
          <p:cNvCxnSpPr>
            <a:cxnSpLocks/>
          </p:cNvCxnSpPr>
          <p:nvPr/>
        </p:nvCxnSpPr>
        <p:spPr>
          <a:xfrm>
            <a:off x="1765479" y="6406801"/>
            <a:ext cx="19785" cy="25032"/>
          </a:xfrm>
          <a:prstGeom prst="line">
            <a:avLst/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楕円 270">
            <a:extLst>
              <a:ext uri="{FF2B5EF4-FFF2-40B4-BE49-F238E27FC236}">
                <a16:creationId xmlns:a16="http://schemas.microsoft.com/office/drawing/2014/main" id="{755E9CE5-32FD-45C2-BA0D-0C5523A1D660}"/>
              </a:ext>
            </a:extLst>
          </p:cNvPr>
          <p:cNvSpPr/>
          <p:nvPr/>
        </p:nvSpPr>
        <p:spPr>
          <a:xfrm rot="21381460" flipH="1">
            <a:off x="1385792" y="6419832"/>
            <a:ext cx="422248" cy="17351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楕円 274">
            <a:extLst>
              <a:ext uri="{FF2B5EF4-FFF2-40B4-BE49-F238E27FC236}">
                <a16:creationId xmlns:a16="http://schemas.microsoft.com/office/drawing/2014/main" id="{F2887CC7-DD19-40AC-B6C2-037F7B6A3900}"/>
              </a:ext>
            </a:extLst>
          </p:cNvPr>
          <p:cNvSpPr/>
          <p:nvPr/>
        </p:nvSpPr>
        <p:spPr>
          <a:xfrm rot="21131485" flipH="1">
            <a:off x="1211905" y="6457615"/>
            <a:ext cx="383541" cy="158019"/>
          </a:xfrm>
          <a:prstGeom prst="ellipse">
            <a:avLst/>
          </a:prstGeom>
          <a:solidFill>
            <a:srgbClr val="4C4B53"/>
          </a:solidFill>
          <a:ln w="25400">
            <a:solidFill>
              <a:srgbClr val="4C4B5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" name="フローチャート: データ 275">
            <a:extLst>
              <a:ext uri="{FF2B5EF4-FFF2-40B4-BE49-F238E27FC236}">
                <a16:creationId xmlns:a16="http://schemas.microsoft.com/office/drawing/2014/main" id="{BC02E1AC-72A0-4C63-92F5-8004FF6097B6}"/>
              </a:ext>
            </a:extLst>
          </p:cNvPr>
          <p:cNvSpPr/>
          <p:nvPr/>
        </p:nvSpPr>
        <p:spPr>
          <a:xfrm rot="20425109" flipH="1">
            <a:off x="1432360" y="6564097"/>
            <a:ext cx="339793" cy="103544"/>
          </a:xfrm>
          <a:prstGeom prst="flowChartInputOutput">
            <a:avLst/>
          </a:prstGeom>
          <a:solidFill>
            <a:srgbClr val="4C4B53"/>
          </a:solidFill>
          <a:ln w="25400">
            <a:solidFill>
              <a:srgbClr val="4C4B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直角三角形 276">
            <a:extLst>
              <a:ext uri="{FF2B5EF4-FFF2-40B4-BE49-F238E27FC236}">
                <a16:creationId xmlns:a16="http://schemas.microsoft.com/office/drawing/2014/main" id="{0D4A62A0-EAB4-444A-BFA4-A6CE80B20CB4}"/>
              </a:ext>
            </a:extLst>
          </p:cNvPr>
          <p:cNvSpPr/>
          <p:nvPr/>
        </p:nvSpPr>
        <p:spPr>
          <a:xfrm flipH="1">
            <a:off x="1655495" y="6440783"/>
            <a:ext cx="134738" cy="146552"/>
          </a:xfrm>
          <a:prstGeom prst="rtTriangle">
            <a:avLst/>
          </a:prstGeom>
          <a:solidFill>
            <a:srgbClr val="4C4B53"/>
          </a:solidFill>
          <a:ln w="25400">
            <a:solidFill>
              <a:srgbClr val="4C4B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8" name="直角三角形 277">
            <a:extLst>
              <a:ext uri="{FF2B5EF4-FFF2-40B4-BE49-F238E27FC236}">
                <a16:creationId xmlns:a16="http://schemas.microsoft.com/office/drawing/2014/main" id="{1654BF04-0128-4300-8928-9B92A50DD563}"/>
              </a:ext>
            </a:extLst>
          </p:cNvPr>
          <p:cNvSpPr/>
          <p:nvPr/>
        </p:nvSpPr>
        <p:spPr>
          <a:xfrm>
            <a:off x="1373742" y="6618621"/>
            <a:ext cx="121705" cy="83875"/>
          </a:xfrm>
          <a:prstGeom prst="rtTriangle">
            <a:avLst/>
          </a:prstGeom>
          <a:solidFill>
            <a:srgbClr val="4C4B53"/>
          </a:solidFill>
          <a:ln w="25400">
            <a:solidFill>
              <a:srgbClr val="4C4B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9" name="正方形/長方形 278">
            <a:extLst>
              <a:ext uri="{FF2B5EF4-FFF2-40B4-BE49-F238E27FC236}">
                <a16:creationId xmlns:a16="http://schemas.microsoft.com/office/drawing/2014/main" id="{83F7A644-12B2-49E3-BB53-50CD73A8ADEC}"/>
              </a:ext>
            </a:extLst>
          </p:cNvPr>
          <p:cNvSpPr/>
          <p:nvPr/>
        </p:nvSpPr>
        <p:spPr>
          <a:xfrm flipH="1">
            <a:off x="1238512" y="6587335"/>
            <a:ext cx="135230" cy="134253"/>
          </a:xfrm>
          <a:prstGeom prst="rect">
            <a:avLst/>
          </a:prstGeom>
          <a:solidFill>
            <a:srgbClr val="4C4B53"/>
          </a:solidFill>
          <a:ln w="25400">
            <a:solidFill>
              <a:srgbClr val="4C4B5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3" name="直線コネクタ 272">
            <a:extLst>
              <a:ext uri="{FF2B5EF4-FFF2-40B4-BE49-F238E27FC236}">
                <a16:creationId xmlns:a16="http://schemas.microsoft.com/office/drawing/2014/main" id="{331E2150-C5F2-4011-9F2C-5B1C84AADF0B}"/>
              </a:ext>
            </a:extLst>
          </p:cNvPr>
          <p:cNvCxnSpPr>
            <a:cxnSpLocks/>
          </p:cNvCxnSpPr>
          <p:nvPr/>
        </p:nvCxnSpPr>
        <p:spPr>
          <a:xfrm flipH="1">
            <a:off x="1789364" y="6431833"/>
            <a:ext cx="0" cy="141334"/>
          </a:xfrm>
          <a:prstGeom prst="line">
            <a:avLst/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直線コネクタ 273">
            <a:extLst>
              <a:ext uri="{FF2B5EF4-FFF2-40B4-BE49-F238E27FC236}">
                <a16:creationId xmlns:a16="http://schemas.microsoft.com/office/drawing/2014/main" id="{EB662482-F489-4055-815E-28360899ED88}"/>
              </a:ext>
            </a:extLst>
          </p:cNvPr>
          <p:cNvCxnSpPr>
            <a:cxnSpLocks/>
          </p:cNvCxnSpPr>
          <p:nvPr/>
        </p:nvCxnSpPr>
        <p:spPr>
          <a:xfrm flipH="1">
            <a:off x="1229385" y="6578657"/>
            <a:ext cx="0" cy="134253"/>
          </a:xfrm>
          <a:prstGeom prst="line">
            <a:avLst/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7" name="円弧 266">
            <a:extLst>
              <a:ext uri="{FF2B5EF4-FFF2-40B4-BE49-F238E27FC236}">
                <a16:creationId xmlns:a16="http://schemas.microsoft.com/office/drawing/2014/main" id="{2E281EF7-E73F-407C-B9B4-3DCF08D879EF}"/>
              </a:ext>
            </a:extLst>
          </p:cNvPr>
          <p:cNvSpPr/>
          <p:nvPr/>
        </p:nvSpPr>
        <p:spPr>
          <a:xfrm rot="19939419" flipH="1" flipV="1">
            <a:off x="748905" y="5605106"/>
            <a:ext cx="1578443" cy="1072944"/>
          </a:xfrm>
          <a:prstGeom prst="arc">
            <a:avLst>
              <a:gd name="adj1" fmla="val 16200000"/>
              <a:gd name="adj2" fmla="val 19373492"/>
            </a:avLst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円弧 267">
            <a:extLst>
              <a:ext uri="{FF2B5EF4-FFF2-40B4-BE49-F238E27FC236}">
                <a16:creationId xmlns:a16="http://schemas.microsoft.com/office/drawing/2014/main" id="{DD95650F-C745-47D9-8CBD-0BA655ABCCF1}"/>
              </a:ext>
            </a:extLst>
          </p:cNvPr>
          <p:cNvSpPr/>
          <p:nvPr/>
        </p:nvSpPr>
        <p:spPr>
          <a:xfrm rot="19939419" flipH="1" flipV="1">
            <a:off x="743494" y="5455147"/>
            <a:ext cx="1578443" cy="1072944"/>
          </a:xfrm>
          <a:prstGeom prst="arc">
            <a:avLst>
              <a:gd name="adj1" fmla="val 16200000"/>
              <a:gd name="adj2" fmla="val 19373492"/>
            </a:avLst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四角形: 角を丸くする 262">
            <a:extLst>
              <a:ext uri="{FF2B5EF4-FFF2-40B4-BE49-F238E27FC236}">
                <a16:creationId xmlns:a16="http://schemas.microsoft.com/office/drawing/2014/main" id="{50585368-D2B3-44C1-8F04-7CB0DADACC94}"/>
              </a:ext>
            </a:extLst>
          </p:cNvPr>
          <p:cNvSpPr/>
          <p:nvPr/>
        </p:nvSpPr>
        <p:spPr>
          <a:xfrm rot="21280732">
            <a:off x="2520101" y="5818919"/>
            <a:ext cx="197277" cy="655320"/>
          </a:xfrm>
          <a:prstGeom prst="roundRect">
            <a:avLst/>
          </a:prstGeom>
          <a:solidFill>
            <a:srgbClr val="FDEADA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四角形: 角を丸くする 263">
            <a:extLst>
              <a:ext uri="{FF2B5EF4-FFF2-40B4-BE49-F238E27FC236}">
                <a16:creationId xmlns:a16="http://schemas.microsoft.com/office/drawing/2014/main" id="{B533F2A9-3493-4F2A-91DB-DB53151B8541}"/>
              </a:ext>
            </a:extLst>
          </p:cNvPr>
          <p:cNvSpPr/>
          <p:nvPr/>
        </p:nvSpPr>
        <p:spPr>
          <a:xfrm rot="21280732">
            <a:off x="2544047" y="6176930"/>
            <a:ext cx="184499" cy="307523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3" name="直線コネクタ 252">
            <a:extLst>
              <a:ext uri="{FF2B5EF4-FFF2-40B4-BE49-F238E27FC236}">
                <a16:creationId xmlns:a16="http://schemas.microsoft.com/office/drawing/2014/main" id="{2806AD8B-6DD0-4546-9A12-D691C51E3F48}"/>
              </a:ext>
            </a:extLst>
          </p:cNvPr>
          <p:cNvCxnSpPr>
            <a:cxnSpLocks/>
          </p:cNvCxnSpPr>
          <p:nvPr/>
        </p:nvCxnSpPr>
        <p:spPr>
          <a:xfrm flipH="1">
            <a:off x="2484554" y="6411801"/>
            <a:ext cx="19785" cy="25032"/>
          </a:xfrm>
          <a:prstGeom prst="line">
            <a:avLst/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4" name="楕円 253">
            <a:extLst>
              <a:ext uri="{FF2B5EF4-FFF2-40B4-BE49-F238E27FC236}">
                <a16:creationId xmlns:a16="http://schemas.microsoft.com/office/drawing/2014/main" id="{25073DC5-6530-456E-A9F4-21ADE15950AE}"/>
              </a:ext>
            </a:extLst>
          </p:cNvPr>
          <p:cNvSpPr/>
          <p:nvPr/>
        </p:nvSpPr>
        <p:spPr>
          <a:xfrm rot="218540">
            <a:off x="2461778" y="6424832"/>
            <a:ext cx="422248" cy="17351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直角三角形 259">
            <a:extLst>
              <a:ext uri="{FF2B5EF4-FFF2-40B4-BE49-F238E27FC236}">
                <a16:creationId xmlns:a16="http://schemas.microsoft.com/office/drawing/2014/main" id="{26B7DC8F-9676-4C62-9C79-3C41F6FB7346}"/>
              </a:ext>
            </a:extLst>
          </p:cNvPr>
          <p:cNvSpPr/>
          <p:nvPr/>
        </p:nvSpPr>
        <p:spPr>
          <a:xfrm>
            <a:off x="2479585" y="6445783"/>
            <a:ext cx="134738" cy="146552"/>
          </a:xfrm>
          <a:prstGeom prst="rtTriangle">
            <a:avLst/>
          </a:prstGeom>
          <a:solidFill>
            <a:srgbClr val="4C4B53"/>
          </a:solidFill>
          <a:ln w="25400">
            <a:solidFill>
              <a:srgbClr val="4C4B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6" name="直線コネクタ 255">
            <a:extLst>
              <a:ext uri="{FF2B5EF4-FFF2-40B4-BE49-F238E27FC236}">
                <a16:creationId xmlns:a16="http://schemas.microsoft.com/office/drawing/2014/main" id="{EE7B90DD-1464-4FDB-A9A4-DA9BFD1EDEBB}"/>
              </a:ext>
            </a:extLst>
          </p:cNvPr>
          <p:cNvCxnSpPr>
            <a:cxnSpLocks/>
          </p:cNvCxnSpPr>
          <p:nvPr/>
        </p:nvCxnSpPr>
        <p:spPr>
          <a:xfrm>
            <a:off x="2480454" y="6436833"/>
            <a:ext cx="0" cy="141334"/>
          </a:xfrm>
          <a:prstGeom prst="line">
            <a:avLst/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円弧 250">
            <a:extLst>
              <a:ext uri="{FF2B5EF4-FFF2-40B4-BE49-F238E27FC236}">
                <a16:creationId xmlns:a16="http://schemas.microsoft.com/office/drawing/2014/main" id="{86AC1899-6691-4940-8600-09FE1493E09A}"/>
              </a:ext>
            </a:extLst>
          </p:cNvPr>
          <p:cNvSpPr/>
          <p:nvPr/>
        </p:nvSpPr>
        <p:spPr>
          <a:xfrm rot="1660581" flipV="1">
            <a:off x="1947881" y="5460147"/>
            <a:ext cx="1578443" cy="1072944"/>
          </a:xfrm>
          <a:prstGeom prst="arc">
            <a:avLst>
              <a:gd name="adj1" fmla="val 16200000"/>
              <a:gd name="adj2" fmla="val 19373492"/>
            </a:avLst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台形 241">
            <a:extLst>
              <a:ext uri="{FF2B5EF4-FFF2-40B4-BE49-F238E27FC236}">
                <a16:creationId xmlns:a16="http://schemas.microsoft.com/office/drawing/2014/main" id="{BFBA40E3-F0AA-465E-A4EB-B9D729EDA2AD}"/>
              </a:ext>
            </a:extLst>
          </p:cNvPr>
          <p:cNvSpPr/>
          <p:nvPr/>
        </p:nvSpPr>
        <p:spPr>
          <a:xfrm>
            <a:off x="1280152" y="4620765"/>
            <a:ext cx="1663700" cy="1092200"/>
          </a:xfrm>
          <a:prstGeom prst="trapezoid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楕円 242">
            <a:extLst>
              <a:ext uri="{FF2B5EF4-FFF2-40B4-BE49-F238E27FC236}">
                <a16:creationId xmlns:a16="http://schemas.microsoft.com/office/drawing/2014/main" id="{C0B13A62-5D43-4995-858F-FC503B0D09BF}"/>
              </a:ext>
            </a:extLst>
          </p:cNvPr>
          <p:cNvSpPr/>
          <p:nvPr/>
        </p:nvSpPr>
        <p:spPr>
          <a:xfrm>
            <a:off x="1320792" y="4809349"/>
            <a:ext cx="1623060" cy="1092200"/>
          </a:xfrm>
          <a:prstGeom prst="ellips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直角三角形 243">
            <a:extLst>
              <a:ext uri="{FF2B5EF4-FFF2-40B4-BE49-F238E27FC236}">
                <a16:creationId xmlns:a16="http://schemas.microsoft.com/office/drawing/2014/main" id="{4C838E06-9D38-4473-B441-F3AD6673384A}"/>
              </a:ext>
            </a:extLst>
          </p:cNvPr>
          <p:cNvSpPr/>
          <p:nvPr/>
        </p:nvSpPr>
        <p:spPr>
          <a:xfrm>
            <a:off x="2705728" y="4662508"/>
            <a:ext cx="424470" cy="1050457"/>
          </a:xfrm>
          <a:prstGeom prst="rtTriangl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直角三角形 244">
            <a:extLst>
              <a:ext uri="{FF2B5EF4-FFF2-40B4-BE49-F238E27FC236}">
                <a16:creationId xmlns:a16="http://schemas.microsoft.com/office/drawing/2014/main" id="{89B215D8-9FB5-4AB7-87AE-2811587D4E46}"/>
              </a:ext>
            </a:extLst>
          </p:cNvPr>
          <p:cNvSpPr/>
          <p:nvPr/>
        </p:nvSpPr>
        <p:spPr>
          <a:xfrm flipH="1">
            <a:off x="1124578" y="4662508"/>
            <a:ext cx="424470" cy="1050457"/>
          </a:xfrm>
          <a:prstGeom prst="rtTriangl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楕円 245">
            <a:extLst>
              <a:ext uri="{FF2B5EF4-FFF2-40B4-BE49-F238E27FC236}">
                <a16:creationId xmlns:a16="http://schemas.microsoft.com/office/drawing/2014/main" id="{82E6A707-13D7-4E16-87C8-742B7FF3E63E}"/>
              </a:ext>
            </a:extLst>
          </p:cNvPr>
          <p:cNvSpPr/>
          <p:nvPr/>
        </p:nvSpPr>
        <p:spPr>
          <a:xfrm rot="20480296">
            <a:off x="2416450" y="5496311"/>
            <a:ext cx="641350" cy="317500"/>
          </a:xfrm>
          <a:prstGeom prst="ellips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楕円 246">
            <a:extLst>
              <a:ext uri="{FF2B5EF4-FFF2-40B4-BE49-F238E27FC236}">
                <a16:creationId xmlns:a16="http://schemas.microsoft.com/office/drawing/2014/main" id="{471A18C2-F28B-45A5-B98E-9CB63489F4BD}"/>
              </a:ext>
            </a:extLst>
          </p:cNvPr>
          <p:cNvSpPr/>
          <p:nvPr/>
        </p:nvSpPr>
        <p:spPr>
          <a:xfrm rot="1119704" flipH="1">
            <a:off x="1166203" y="5506312"/>
            <a:ext cx="641350" cy="317500"/>
          </a:xfrm>
          <a:prstGeom prst="ellips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円弧 239">
            <a:extLst>
              <a:ext uri="{FF2B5EF4-FFF2-40B4-BE49-F238E27FC236}">
                <a16:creationId xmlns:a16="http://schemas.microsoft.com/office/drawing/2014/main" id="{E2F51E31-08ED-4157-B677-C7E4275E6607}"/>
              </a:ext>
            </a:extLst>
          </p:cNvPr>
          <p:cNvSpPr/>
          <p:nvPr/>
        </p:nvSpPr>
        <p:spPr>
          <a:xfrm rot="21111668">
            <a:off x="1230283" y="4539011"/>
            <a:ext cx="1901240" cy="2473960"/>
          </a:xfrm>
          <a:prstGeom prst="arc">
            <a:avLst>
              <a:gd name="adj1" fmla="val 17716669"/>
              <a:gd name="adj2" fmla="val 123566"/>
            </a:avLst>
          </a:prstGeom>
          <a:ln w="104775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1" name="円弧 240">
            <a:extLst>
              <a:ext uri="{FF2B5EF4-FFF2-40B4-BE49-F238E27FC236}">
                <a16:creationId xmlns:a16="http://schemas.microsoft.com/office/drawing/2014/main" id="{82277E04-CB11-4C64-BF5C-80DBD46F8C1B}"/>
              </a:ext>
            </a:extLst>
          </p:cNvPr>
          <p:cNvSpPr/>
          <p:nvPr/>
        </p:nvSpPr>
        <p:spPr>
          <a:xfrm rot="488332" flipH="1">
            <a:off x="1137614" y="4539011"/>
            <a:ext cx="1901240" cy="2473960"/>
          </a:xfrm>
          <a:prstGeom prst="arc">
            <a:avLst>
              <a:gd name="adj1" fmla="val 17716669"/>
              <a:gd name="adj2" fmla="val 123566"/>
            </a:avLst>
          </a:prstGeom>
          <a:ln w="104775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円弧 236">
            <a:extLst>
              <a:ext uri="{FF2B5EF4-FFF2-40B4-BE49-F238E27FC236}">
                <a16:creationId xmlns:a16="http://schemas.microsoft.com/office/drawing/2014/main" id="{227B1FE3-1D38-4DAF-B9CF-8705D12EF9C2}"/>
              </a:ext>
            </a:extLst>
          </p:cNvPr>
          <p:cNvSpPr/>
          <p:nvPr/>
        </p:nvSpPr>
        <p:spPr>
          <a:xfrm rot="7164530">
            <a:off x="598428" y="3211788"/>
            <a:ext cx="1901240" cy="3098095"/>
          </a:xfrm>
          <a:prstGeom prst="arc">
            <a:avLst>
              <a:gd name="adj1" fmla="val 18278468"/>
              <a:gd name="adj2" fmla="val 21050516"/>
            </a:avLst>
          </a:prstGeom>
          <a:ln w="177800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8" name="円弧 237">
            <a:extLst>
              <a:ext uri="{FF2B5EF4-FFF2-40B4-BE49-F238E27FC236}">
                <a16:creationId xmlns:a16="http://schemas.microsoft.com/office/drawing/2014/main" id="{311CB78B-1FFE-4924-8F0A-26FD9C4117FB}"/>
              </a:ext>
            </a:extLst>
          </p:cNvPr>
          <p:cNvSpPr/>
          <p:nvPr/>
        </p:nvSpPr>
        <p:spPr>
          <a:xfrm rot="14435470" flipH="1">
            <a:off x="1786505" y="3211788"/>
            <a:ext cx="1901240" cy="3098095"/>
          </a:xfrm>
          <a:prstGeom prst="arc">
            <a:avLst>
              <a:gd name="adj1" fmla="val 18278468"/>
              <a:gd name="adj2" fmla="val 21050516"/>
            </a:avLst>
          </a:prstGeom>
          <a:ln w="177800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3" name="正方形/長方形 232">
            <a:extLst>
              <a:ext uri="{FF2B5EF4-FFF2-40B4-BE49-F238E27FC236}">
                <a16:creationId xmlns:a16="http://schemas.microsoft.com/office/drawing/2014/main" id="{EF187D75-1CAC-452B-8C43-E9CA6800B9CB}"/>
              </a:ext>
            </a:extLst>
          </p:cNvPr>
          <p:cNvSpPr/>
          <p:nvPr/>
        </p:nvSpPr>
        <p:spPr>
          <a:xfrm>
            <a:off x="1941386" y="2736576"/>
            <a:ext cx="354900" cy="360119"/>
          </a:xfrm>
          <a:prstGeom prst="rect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台形 233">
            <a:extLst>
              <a:ext uri="{FF2B5EF4-FFF2-40B4-BE49-F238E27FC236}">
                <a16:creationId xmlns:a16="http://schemas.microsoft.com/office/drawing/2014/main" id="{7D4C183B-8016-451E-BA5D-669D6B5AEF42}"/>
              </a:ext>
            </a:extLst>
          </p:cNvPr>
          <p:cNvSpPr/>
          <p:nvPr/>
        </p:nvSpPr>
        <p:spPr>
          <a:xfrm rot="10800000">
            <a:off x="1881248" y="2855472"/>
            <a:ext cx="496184" cy="182504"/>
          </a:xfrm>
          <a:prstGeom prst="trapezoid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台形 64">
            <a:extLst>
              <a:ext uri="{FF2B5EF4-FFF2-40B4-BE49-F238E27FC236}">
                <a16:creationId xmlns:a16="http://schemas.microsoft.com/office/drawing/2014/main" id="{81AF6C51-21C0-4CFD-BEEC-5162FB9B8BAD}"/>
              </a:ext>
            </a:extLst>
          </p:cNvPr>
          <p:cNvSpPr/>
          <p:nvPr/>
        </p:nvSpPr>
        <p:spPr>
          <a:xfrm>
            <a:off x="1535422" y="2994531"/>
            <a:ext cx="1165225" cy="1651000"/>
          </a:xfrm>
          <a:custGeom>
            <a:avLst/>
            <a:gdLst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65225 w 1165225"/>
              <a:gd name="connsiteY3" fmla="*/ 1651000 h 1651000"/>
              <a:gd name="connsiteX4" fmla="*/ 0 w 1165225"/>
              <a:gd name="connsiteY4" fmla="*/ 1651000 h 1651000"/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30300 w 1165225"/>
              <a:gd name="connsiteY3" fmla="*/ 812799 h 1651000"/>
              <a:gd name="connsiteX4" fmla="*/ 1165225 w 1165225"/>
              <a:gd name="connsiteY4" fmla="*/ 1651000 h 1651000"/>
              <a:gd name="connsiteX5" fmla="*/ 0 w 1165225"/>
              <a:gd name="connsiteY5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225" h="1651000">
                <a:moveTo>
                  <a:pt x="0" y="1651000"/>
                </a:moveTo>
                <a:lnTo>
                  <a:pt x="69855" y="0"/>
                </a:lnTo>
                <a:lnTo>
                  <a:pt x="1095370" y="0"/>
                </a:lnTo>
                <a:lnTo>
                  <a:pt x="1130300" y="812799"/>
                </a:lnTo>
                <a:lnTo>
                  <a:pt x="1165225" y="1651000"/>
                </a:lnTo>
                <a:lnTo>
                  <a:pt x="0" y="16510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楕円 65">
            <a:extLst>
              <a:ext uri="{FF2B5EF4-FFF2-40B4-BE49-F238E27FC236}">
                <a16:creationId xmlns:a16="http://schemas.microsoft.com/office/drawing/2014/main" id="{F27848FD-01C8-4911-9982-869683B91A93}"/>
              </a:ext>
            </a:extLst>
          </p:cNvPr>
          <p:cNvSpPr/>
          <p:nvPr/>
        </p:nvSpPr>
        <p:spPr>
          <a:xfrm flipH="1">
            <a:off x="1549639" y="2994531"/>
            <a:ext cx="215765" cy="1651000"/>
          </a:xfrm>
          <a:custGeom>
            <a:avLst/>
            <a:gdLst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0 w 431530"/>
              <a:gd name="connsiteY4" fmla="*/ 82550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91440 w 431530"/>
              <a:gd name="connsiteY4" fmla="*/ 91694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0" fmla="*/ 0 w 215765"/>
              <a:gd name="connsiteY0" fmla="*/ 0 h 1651000"/>
              <a:gd name="connsiteX1" fmla="*/ 215765 w 215765"/>
              <a:gd name="connsiteY1" fmla="*/ 825500 h 1651000"/>
              <a:gd name="connsiteX2" fmla="*/ 0 w 215765"/>
              <a:gd name="connsiteY2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765" h="1651000">
                <a:moveTo>
                  <a:pt x="0" y="0"/>
                </a:moveTo>
                <a:cubicBezTo>
                  <a:pt x="119164" y="0"/>
                  <a:pt x="215765" y="369589"/>
                  <a:pt x="215765" y="825500"/>
                </a:cubicBezTo>
                <a:cubicBezTo>
                  <a:pt x="215765" y="1281411"/>
                  <a:pt x="119164" y="1651000"/>
                  <a:pt x="0" y="1651000"/>
                </a:cubicBezTo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楕円 65">
            <a:extLst>
              <a:ext uri="{FF2B5EF4-FFF2-40B4-BE49-F238E27FC236}">
                <a16:creationId xmlns:a16="http://schemas.microsoft.com/office/drawing/2014/main" id="{422C4F79-F1E2-4BE0-A476-4B72397AB26F}"/>
              </a:ext>
            </a:extLst>
          </p:cNvPr>
          <p:cNvSpPr/>
          <p:nvPr/>
        </p:nvSpPr>
        <p:spPr>
          <a:xfrm>
            <a:off x="2470661" y="2994531"/>
            <a:ext cx="215765" cy="1651000"/>
          </a:xfrm>
          <a:custGeom>
            <a:avLst/>
            <a:gdLst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0 w 431530"/>
              <a:gd name="connsiteY4" fmla="*/ 82550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91440 w 431530"/>
              <a:gd name="connsiteY4" fmla="*/ 91694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0" fmla="*/ 0 w 215765"/>
              <a:gd name="connsiteY0" fmla="*/ 0 h 1651000"/>
              <a:gd name="connsiteX1" fmla="*/ 215765 w 215765"/>
              <a:gd name="connsiteY1" fmla="*/ 825500 h 1651000"/>
              <a:gd name="connsiteX2" fmla="*/ 0 w 215765"/>
              <a:gd name="connsiteY2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765" h="1651000">
                <a:moveTo>
                  <a:pt x="0" y="0"/>
                </a:moveTo>
                <a:cubicBezTo>
                  <a:pt x="119164" y="0"/>
                  <a:pt x="215765" y="369589"/>
                  <a:pt x="215765" y="825500"/>
                </a:cubicBezTo>
                <a:cubicBezTo>
                  <a:pt x="215765" y="1281411"/>
                  <a:pt x="119164" y="1651000"/>
                  <a:pt x="0" y="1651000"/>
                </a:cubicBezTo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楕円 227">
            <a:extLst>
              <a:ext uri="{FF2B5EF4-FFF2-40B4-BE49-F238E27FC236}">
                <a16:creationId xmlns:a16="http://schemas.microsoft.com/office/drawing/2014/main" id="{3CA4EDEE-981B-43D9-B399-EC756B032E36}"/>
              </a:ext>
            </a:extLst>
          </p:cNvPr>
          <p:cNvSpPr/>
          <p:nvPr/>
        </p:nvSpPr>
        <p:spPr>
          <a:xfrm rot="19953313">
            <a:off x="1805549" y="2963933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楕円 228">
            <a:extLst>
              <a:ext uri="{FF2B5EF4-FFF2-40B4-BE49-F238E27FC236}">
                <a16:creationId xmlns:a16="http://schemas.microsoft.com/office/drawing/2014/main" id="{B0F2BA32-DFDD-4D19-9AAA-74614C6685CF}"/>
              </a:ext>
            </a:extLst>
          </p:cNvPr>
          <p:cNvSpPr/>
          <p:nvPr/>
        </p:nvSpPr>
        <p:spPr>
          <a:xfrm rot="1646687" flipH="1">
            <a:off x="2051771" y="2963932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二等辺三角形 225">
            <a:extLst>
              <a:ext uri="{FF2B5EF4-FFF2-40B4-BE49-F238E27FC236}">
                <a16:creationId xmlns:a16="http://schemas.microsoft.com/office/drawing/2014/main" id="{37A891B5-6D10-4998-9040-E0E9794023BD}"/>
              </a:ext>
            </a:extLst>
          </p:cNvPr>
          <p:cNvSpPr/>
          <p:nvPr/>
        </p:nvSpPr>
        <p:spPr>
          <a:xfrm rot="20649556">
            <a:off x="2122239" y="3472584"/>
            <a:ext cx="200012" cy="294640"/>
          </a:xfrm>
          <a:prstGeom prst="triangle">
            <a:avLst/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二等辺三角形 226">
            <a:extLst>
              <a:ext uri="{FF2B5EF4-FFF2-40B4-BE49-F238E27FC236}">
                <a16:creationId xmlns:a16="http://schemas.microsoft.com/office/drawing/2014/main" id="{A738AEF5-64EF-4643-B148-A3A0993D32BA}"/>
              </a:ext>
            </a:extLst>
          </p:cNvPr>
          <p:cNvSpPr/>
          <p:nvPr/>
        </p:nvSpPr>
        <p:spPr>
          <a:xfrm rot="10004269">
            <a:off x="2184066" y="3753019"/>
            <a:ext cx="197504" cy="193890"/>
          </a:xfrm>
          <a:prstGeom prst="triangle">
            <a:avLst>
              <a:gd name="adj" fmla="val 59990"/>
            </a:avLst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二等辺三角形 223">
            <a:extLst>
              <a:ext uri="{FF2B5EF4-FFF2-40B4-BE49-F238E27FC236}">
                <a16:creationId xmlns:a16="http://schemas.microsoft.com/office/drawing/2014/main" id="{532C762D-530B-4B29-908D-1A572A886B3B}"/>
              </a:ext>
            </a:extLst>
          </p:cNvPr>
          <p:cNvSpPr/>
          <p:nvPr/>
        </p:nvSpPr>
        <p:spPr>
          <a:xfrm rot="950444" flipH="1">
            <a:off x="1921351" y="3472584"/>
            <a:ext cx="200012" cy="294640"/>
          </a:xfrm>
          <a:prstGeom prst="triangle">
            <a:avLst/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二等辺三角形 224">
            <a:extLst>
              <a:ext uri="{FF2B5EF4-FFF2-40B4-BE49-F238E27FC236}">
                <a16:creationId xmlns:a16="http://schemas.microsoft.com/office/drawing/2014/main" id="{3D022183-5E3D-4DB1-94FC-C51D2558FCBF}"/>
              </a:ext>
            </a:extLst>
          </p:cNvPr>
          <p:cNvSpPr/>
          <p:nvPr/>
        </p:nvSpPr>
        <p:spPr>
          <a:xfrm rot="11595731" flipH="1">
            <a:off x="1862032" y="3753019"/>
            <a:ext cx="197504" cy="193890"/>
          </a:xfrm>
          <a:prstGeom prst="triangle">
            <a:avLst>
              <a:gd name="adj" fmla="val 59990"/>
            </a:avLst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四角形: 角を丸くする 196">
            <a:extLst>
              <a:ext uri="{FF2B5EF4-FFF2-40B4-BE49-F238E27FC236}">
                <a16:creationId xmlns:a16="http://schemas.microsoft.com/office/drawing/2014/main" id="{B5F98499-5A00-4522-9B8A-CD9B984C900F}"/>
              </a:ext>
            </a:extLst>
          </p:cNvPr>
          <p:cNvSpPr/>
          <p:nvPr/>
        </p:nvSpPr>
        <p:spPr>
          <a:xfrm>
            <a:off x="2041255" y="3425431"/>
            <a:ext cx="175637" cy="146050"/>
          </a:xfrm>
          <a:prstGeom prst="roundRect">
            <a:avLst/>
          </a:prstGeom>
          <a:solidFill>
            <a:srgbClr val="4A92E2"/>
          </a:solidFill>
          <a:ln w="25400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正方形/長方形 197">
            <a:extLst>
              <a:ext uri="{FF2B5EF4-FFF2-40B4-BE49-F238E27FC236}">
                <a16:creationId xmlns:a16="http://schemas.microsoft.com/office/drawing/2014/main" id="{33D667E3-96A6-478A-B097-3DD64624D7AE}"/>
              </a:ext>
            </a:extLst>
          </p:cNvPr>
          <p:cNvSpPr/>
          <p:nvPr/>
        </p:nvSpPr>
        <p:spPr>
          <a:xfrm>
            <a:off x="1765333" y="2974451"/>
            <a:ext cx="714651" cy="194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正方形/長方形 198">
            <a:extLst>
              <a:ext uri="{FF2B5EF4-FFF2-40B4-BE49-F238E27FC236}">
                <a16:creationId xmlns:a16="http://schemas.microsoft.com/office/drawing/2014/main" id="{1798CA08-B283-4777-9EB5-E5443D2D3D4B}"/>
              </a:ext>
            </a:extLst>
          </p:cNvPr>
          <p:cNvSpPr/>
          <p:nvPr/>
        </p:nvSpPr>
        <p:spPr>
          <a:xfrm rot="5400000">
            <a:off x="1936607" y="3116992"/>
            <a:ext cx="363528" cy="205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二等辺三角形 215">
            <a:extLst>
              <a:ext uri="{FF2B5EF4-FFF2-40B4-BE49-F238E27FC236}">
                <a16:creationId xmlns:a16="http://schemas.microsoft.com/office/drawing/2014/main" id="{0EB15770-E9D4-4494-A97C-133C948EF4CE}"/>
              </a:ext>
            </a:extLst>
          </p:cNvPr>
          <p:cNvSpPr/>
          <p:nvPr/>
        </p:nvSpPr>
        <p:spPr>
          <a:xfrm rot="12724613">
            <a:off x="2179037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二等辺三角形 216">
            <a:extLst>
              <a:ext uri="{FF2B5EF4-FFF2-40B4-BE49-F238E27FC236}">
                <a16:creationId xmlns:a16="http://schemas.microsoft.com/office/drawing/2014/main" id="{D66E257A-F90C-4F09-84FD-73D9C6E4B74D}"/>
              </a:ext>
            </a:extLst>
          </p:cNvPr>
          <p:cNvSpPr/>
          <p:nvPr/>
        </p:nvSpPr>
        <p:spPr>
          <a:xfrm rot="12724613">
            <a:off x="2147208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正方形/長方形 35">
            <a:extLst>
              <a:ext uri="{FF2B5EF4-FFF2-40B4-BE49-F238E27FC236}">
                <a16:creationId xmlns:a16="http://schemas.microsoft.com/office/drawing/2014/main" id="{C21B938A-ED87-4A85-AC9F-7FEA06FF999D}"/>
              </a:ext>
            </a:extLst>
          </p:cNvPr>
          <p:cNvSpPr/>
          <p:nvPr/>
        </p:nvSpPr>
        <p:spPr>
          <a:xfrm rot="1800000">
            <a:off x="2307757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楕円 36">
            <a:extLst>
              <a:ext uri="{FF2B5EF4-FFF2-40B4-BE49-F238E27FC236}">
                <a16:creationId xmlns:a16="http://schemas.microsoft.com/office/drawing/2014/main" id="{D9FFF895-4684-43B9-83F7-B8687C4166F9}"/>
              </a:ext>
            </a:extLst>
          </p:cNvPr>
          <p:cNvSpPr/>
          <p:nvPr/>
        </p:nvSpPr>
        <p:spPr>
          <a:xfrm rot="1427996">
            <a:off x="225556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楕円 47">
            <a:extLst>
              <a:ext uri="{FF2B5EF4-FFF2-40B4-BE49-F238E27FC236}">
                <a16:creationId xmlns:a16="http://schemas.microsoft.com/office/drawing/2014/main" id="{58580C15-5E3E-4032-AE24-70B4E9965238}"/>
              </a:ext>
            </a:extLst>
          </p:cNvPr>
          <p:cNvSpPr/>
          <p:nvPr/>
        </p:nvSpPr>
        <p:spPr>
          <a:xfrm rot="1031150" flipH="1">
            <a:off x="2236099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1" name="楕円 47">
            <a:extLst>
              <a:ext uri="{FF2B5EF4-FFF2-40B4-BE49-F238E27FC236}">
                <a16:creationId xmlns:a16="http://schemas.microsoft.com/office/drawing/2014/main" id="{76FAA03E-BF07-40C6-A462-350DC5E9E2CF}"/>
              </a:ext>
            </a:extLst>
          </p:cNvPr>
          <p:cNvSpPr/>
          <p:nvPr/>
        </p:nvSpPr>
        <p:spPr>
          <a:xfrm rot="2614894">
            <a:off x="234909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2" name="楕円 47">
            <a:extLst>
              <a:ext uri="{FF2B5EF4-FFF2-40B4-BE49-F238E27FC236}">
                <a16:creationId xmlns:a16="http://schemas.microsoft.com/office/drawing/2014/main" id="{3D9F6B69-0DBC-4D3C-920B-BB7DDA6E8DFB}"/>
              </a:ext>
            </a:extLst>
          </p:cNvPr>
          <p:cNvSpPr/>
          <p:nvPr/>
        </p:nvSpPr>
        <p:spPr>
          <a:xfrm rot="2614894">
            <a:off x="2376650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3" name="楕円 51">
            <a:extLst>
              <a:ext uri="{FF2B5EF4-FFF2-40B4-BE49-F238E27FC236}">
                <a16:creationId xmlns:a16="http://schemas.microsoft.com/office/drawing/2014/main" id="{75E44929-C8A2-42FB-9FAE-228F0B6F97D1}"/>
              </a:ext>
            </a:extLst>
          </p:cNvPr>
          <p:cNvSpPr/>
          <p:nvPr/>
        </p:nvSpPr>
        <p:spPr>
          <a:xfrm rot="1555475">
            <a:off x="2303165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二等辺三角形 207">
            <a:extLst>
              <a:ext uri="{FF2B5EF4-FFF2-40B4-BE49-F238E27FC236}">
                <a16:creationId xmlns:a16="http://schemas.microsoft.com/office/drawing/2014/main" id="{AA8BAFAD-BC0B-4F8A-A6D4-F65E5C648C2C}"/>
              </a:ext>
            </a:extLst>
          </p:cNvPr>
          <p:cNvSpPr/>
          <p:nvPr/>
        </p:nvSpPr>
        <p:spPr>
          <a:xfrm rot="8875387" flipH="1">
            <a:off x="1865944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二等辺三角形 208">
            <a:extLst>
              <a:ext uri="{FF2B5EF4-FFF2-40B4-BE49-F238E27FC236}">
                <a16:creationId xmlns:a16="http://schemas.microsoft.com/office/drawing/2014/main" id="{81762DB6-C75C-4990-AF36-3B54C9C48D3E}"/>
              </a:ext>
            </a:extLst>
          </p:cNvPr>
          <p:cNvSpPr/>
          <p:nvPr/>
        </p:nvSpPr>
        <p:spPr>
          <a:xfrm rot="8875387" flipH="1">
            <a:off x="1897773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正方形/長方形 35">
            <a:extLst>
              <a:ext uri="{FF2B5EF4-FFF2-40B4-BE49-F238E27FC236}">
                <a16:creationId xmlns:a16="http://schemas.microsoft.com/office/drawing/2014/main" id="{15087EF0-19BA-4E92-BE80-6BAEA8C1F6EC}"/>
              </a:ext>
            </a:extLst>
          </p:cNvPr>
          <p:cNvSpPr/>
          <p:nvPr/>
        </p:nvSpPr>
        <p:spPr>
          <a:xfrm rot="19800000" flipH="1">
            <a:off x="1741293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楕円 36">
            <a:extLst>
              <a:ext uri="{FF2B5EF4-FFF2-40B4-BE49-F238E27FC236}">
                <a16:creationId xmlns:a16="http://schemas.microsoft.com/office/drawing/2014/main" id="{BE34F33A-BC5C-4B1A-8FE4-7654031A0D22}"/>
              </a:ext>
            </a:extLst>
          </p:cNvPr>
          <p:cNvSpPr/>
          <p:nvPr/>
        </p:nvSpPr>
        <p:spPr>
          <a:xfrm rot="20172004" flipH="1">
            <a:off x="180042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楕円 47">
            <a:extLst>
              <a:ext uri="{FF2B5EF4-FFF2-40B4-BE49-F238E27FC236}">
                <a16:creationId xmlns:a16="http://schemas.microsoft.com/office/drawing/2014/main" id="{F6E01C3B-894C-46DF-85C7-161C9B2F6CF4}"/>
              </a:ext>
            </a:extLst>
          </p:cNvPr>
          <p:cNvSpPr/>
          <p:nvPr/>
        </p:nvSpPr>
        <p:spPr>
          <a:xfrm rot="20568850">
            <a:off x="1894112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3" name="楕円 47">
            <a:extLst>
              <a:ext uri="{FF2B5EF4-FFF2-40B4-BE49-F238E27FC236}">
                <a16:creationId xmlns:a16="http://schemas.microsoft.com/office/drawing/2014/main" id="{58F0149C-0249-48AA-AC5A-D49D793E3062}"/>
              </a:ext>
            </a:extLst>
          </p:cNvPr>
          <p:cNvSpPr/>
          <p:nvPr/>
        </p:nvSpPr>
        <p:spPr>
          <a:xfrm rot="18985106" flipH="1">
            <a:off x="181572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4" name="楕円 47">
            <a:extLst>
              <a:ext uri="{FF2B5EF4-FFF2-40B4-BE49-F238E27FC236}">
                <a16:creationId xmlns:a16="http://schemas.microsoft.com/office/drawing/2014/main" id="{6A1083D5-A4CD-42D5-833E-D98B9B4C8796}"/>
              </a:ext>
            </a:extLst>
          </p:cNvPr>
          <p:cNvSpPr/>
          <p:nvPr/>
        </p:nvSpPr>
        <p:spPr>
          <a:xfrm rot="18985106" flipH="1">
            <a:off x="1801345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5" name="楕円 51">
            <a:extLst>
              <a:ext uri="{FF2B5EF4-FFF2-40B4-BE49-F238E27FC236}">
                <a16:creationId xmlns:a16="http://schemas.microsoft.com/office/drawing/2014/main" id="{F5C41449-F8C7-4B48-BEAE-89ED0329DABC}"/>
              </a:ext>
            </a:extLst>
          </p:cNvPr>
          <p:cNvSpPr/>
          <p:nvPr/>
        </p:nvSpPr>
        <p:spPr>
          <a:xfrm rot="20044525" flipH="1">
            <a:off x="1639668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円弧 205">
            <a:extLst>
              <a:ext uri="{FF2B5EF4-FFF2-40B4-BE49-F238E27FC236}">
                <a16:creationId xmlns:a16="http://schemas.microsoft.com/office/drawing/2014/main" id="{471A7A17-1A08-4D94-B6C7-C1213733F34F}"/>
              </a:ext>
            </a:extLst>
          </p:cNvPr>
          <p:cNvSpPr/>
          <p:nvPr/>
        </p:nvSpPr>
        <p:spPr>
          <a:xfrm rot="5596267">
            <a:off x="1597813" y="2337491"/>
            <a:ext cx="1094725" cy="805585"/>
          </a:xfrm>
          <a:prstGeom prst="arc">
            <a:avLst>
              <a:gd name="adj1" fmla="val 17576158"/>
              <a:gd name="adj2" fmla="val 19696878"/>
            </a:avLst>
          </a:prstGeom>
          <a:ln w="85725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円弧 206">
            <a:extLst>
              <a:ext uri="{FF2B5EF4-FFF2-40B4-BE49-F238E27FC236}">
                <a16:creationId xmlns:a16="http://schemas.microsoft.com/office/drawing/2014/main" id="{4AF65E17-2FA3-458C-804D-BCB0AAFB2F6B}"/>
              </a:ext>
            </a:extLst>
          </p:cNvPr>
          <p:cNvSpPr/>
          <p:nvPr/>
        </p:nvSpPr>
        <p:spPr>
          <a:xfrm rot="6592279">
            <a:off x="1552922" y="2452679"/>
            <a:ext cx="1094725" cy="805585"/>
          </a:xfrm>
          <a:prstGeom prst="arc">
            <a:avLst>
              <a:gd name="adj1" fmla="val 17576158"/>
              <a:gd name="adj2" fmla="val 19747743"/>
            </a:avLst>
          </a:prstGeom>
          <a:ln w="82550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円弧 203">
            <a:extLst>
              <a:ext uri="{FF2B5EF4-FFF2-40B4-BE49-F238E27FC236}">
                <a16:creationId xmlns:a16="http://schemas.microsoft.com/office/drawing/2014/main" id="{80531864-A282-42EC-A85C-D45DF6E4DDC1}"/>
              </a:ext>
            </a:extLst>
          </p:cNvPr>
          <p:cNvSpPr/>
          <p:nvPr/>
        </p:nvSpPr>
        <p:spPr>
          <a:xfrm rot="16003733" flipH="1">
            <a:off x="1537642" y="2339307"/>
            <a:ext cx="1094725" cy="805585"/>
          </a:xfrm>
          <a:prstGeom prst="arc">
            <a:avLst>
              <a:gd name="adj1" fmla="val 17576158"/>
              <a:gd name="adj2" fmla="val 19696878"/>
            </a:avLst>
          </a:prstGeom>
          <a:ln w="85725" cap="rnd">
            <a:solidFill>
              <a:schemeClr val="bg1">
                <a:lumMod val="9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円弧 204">
            <a:extLst>
              <a:ext uri="{FF2B5EF4-FFF2-40B4-BE49-F238E27FC236}">
                <a16:creationId xmlns:a16="http://schemas.microsoft.com/office/drawing/2014/main" id="{79782913-468A-40E3-ABAF-378CDF9E647D}"/>
              </a:ext>
            </a:extLst>
          </p:cNvPr>
          <p:cNvSpPr/>
          <p:nvPr/>
        </p:nvSpPr>
        <p:spPr>
          <a:xfrm rot="15007721" flipH="1">
            <a:off x="1582533" y="2454495"/>
            <a:ext cx="1094725" cy="805585"/>
          </a:xfrm>
          <a:prstGeom prst="arc">
            <a:avLst>
              <a:gd name="adj1" fmla="val 17576158"/>
              <a:gd name="adj2" fmla="val 19747743"/>
            </a:avLst>
          </a:prstGeom>
          <a:ln w="82550" cap="rnd">
            <a:solidFill>
              <a:schemeClr val="bg1">
                <a:lumMod val="9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886410"/>
      </p:ext>
    </p:extLst>
  </p:cSld>
  <p:clrMapOvr>
    <a:masterClrMapping/>
  </p:clrMapOvr>
  <p:transition spd="slow" advClick="0" advTm="1000"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二等辺三角形 167">
            <a:extLst>
              <a:ext uri="{FF2B5EF4-FFF2-40B4-BE49-F238E27FC236}">
                <a16:creationId xmlns:a16="http://schemas.microsoft.com/office/drawing/2014/main" id="{D15C4E9F-8B71-4B96-860F-7F8B7C025271}"/>
              </a:ext>
            </a:extLst>
          </p:cNvPr>
          <p:cNvSpPr/>
          <p:nvPr/>
        </p:nvSpPr>
        <p:spPr>
          <a:xfrm rot="10800000">
            <a:off x="1681469" y="593775"/>
            <a:ext cx="873762" cy="689429"/>
          </a:xfrm>
          <a:prstGeom prst="triangl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弧 168">
            <a:extLst>
              <a:ext uri="{FF2B5EF4-FFF2-40B4-BE49-F238E27FC236}">
                <a16:creationId xmlns:a16="http://schemas.microsoft.com/office/drawing/2014/main" id="{A2552FFB-1BBC-4B5A-9CD8-719DE36E176E}"/>
              </a:ext>
            </a:extLst>
          </p:cNvPr>
          <p:cNvSpPr/>
          <p:nvPr/>
        </p:nvSpPr>
        <p:spPr>
          <a:xfrm rot="201593" flipH="1">
            <a:off x="2507377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二等辺三角形 169">
            <a:extLst>
              <a:ext uri="{FF2B5EF4-FFF2-40B4-BE49-F238E27FC236}">
                <a16:creationId xmlns:a16="http://schemas.microsoft.com/office/drawing/2014/main" id="{CF0A056D-A01A-4B08-ADED-E3F4DB929419}"/>
              </a:ext>
            </a:extLst>
          </p:cNvPr>
          <p:cNvSpPr/>
          <p:nvPr/>
        </p:nvSpPr>
        <p:spPr>
          <a:xfrm rot="10800000">
            <a:off x="2509512" y="593773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弧 170">
            <a:extLst>
              <a:ext uri="{FF2B5EF4-FFF2-40B4-BE49-F238E27FC236}">
                <a16:creationId xmlns:a16="http://schemas.microsoft.com/office/drawing/2014/main" id="{C245CB41-8251-4D7C-8360-220EC54245E9}"/>
              </a:ext>
            </a:extLst>
          </p:cNvPr>
          <p:cNvSpPr/>
          <p:nvPr/>
        </p:nvSpPr>
        <p:spPr>
          <a:xfrm rot="21398407">
            <a:off x="1116726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二等辺三角形 171">
            <a:extLst>
              <a:ext uri="{FF2B5EF4-FFF2-40B4-BE49-F238E27FC236}">
                <a16:creationId xmlns:a16="http://schemas.microsoft.com/office/drawing/2014/main" id="{3B7CC469-FE46-4621-B625-E2329C5E0588}"/>
              </a:ext>
            </a:extLst>
          </p:cNvPr>
          <p:cNvSpPr/>
          <p:nvPr/>
        </p:nvSpPr>
        <p:spPr>
          <a:xfrm rot="10800000" flipH="1">
            <a:off x="1061709" y="593774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二等辺三角形 305">
            <a:extLst>
              <a:ext uri="{FF2B5EF4-FFF2-40B4-BE49-F238E27FC236}">
                <a16:creationId xmlns:a16="http://schemas.microsoft.com/office/drawing/2014/main" id="{6EE690BB-78B0-4A97-BBC7-4A6163513E31}"/>
              </a:ext>
            </a:extLst>
          </p:cNvPr>
          <p:cNvSpPr/>
          <p:nvPr/>
        </p:nvSpPr>
        <p:spPr>
          <a:xfrm rot="10800000">
            <a:off x="3029785" y="796966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二等辺三角形 306">
            <a:extLst>
              <a:ext uri="{FF2B5EF4-FFF2-40B4-BE49-F238E27FC236}">
                <a16:creationId xmlns:a16="http://schemas.microsoft.com/office/drawing/2014/main" id="{43D25E02-CF54-4134-9E01-CB1524780D6E}"/>
              </a:ext>
            </a:extLst>
          </p:cNvPr>
          <p:cNvSpPr/>
          <p:nvPr/>
        </p:nvSpPr>
        <p:spPr>
          <a:xfrm rot="11721489">
            <a:off x="3116703" y="1037128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4" name="二等辺三角形 303">
            <a:extLst>
              <a:ext uri="{FF2B5EF4-FFF2-40B4-BE49-F238E27FC236}">
                <a16:creationId xmlns:a16="http://schemas.microsoft.com/office/drawing/2014/main" id="{CBC2457D-BB5E-404F-B5A5-3695A0D04085}"/>
              </a:ext>
            </a:extLst>
          </p:cNvPr>
          <p:cNvSpPr/>
          <p:nvPr/>
        </p:nvSpPr>
        <p:spPr>
          <a:xfrm rot="10800000" flipH="1">
            <a:off x="933392" y="796965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304">
            <a:extLst>
              <a:ext uri="{FF2B5EF4-FFF2-40B4-BE49-F238E27FC236}">
                <a16:creationId xmlns:a16="http://schemas.microsoft.com/office/drawing/2014/main" id="{CCEC859C-0F1F-4A66-BFA0-FCB744922E67}"/>
              </a:ext>
            </a:extLst>
          </p:cNvPr>
          <p:cNvSpPr/>
          <p:nvPr/>
        </p:nvSpPr>
        <p:spPr>
          <a:xfrm rot="9878511" flipH="1">
            <a:off x="873534" y="1037127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E0EEF024-5033-4ADF-8BA2-D8EE1DDD056B}"/>
              </a:ext>
            </a:extLst>
          </p:cNvPr>
          <p:cNvSpPr/>
          <p:nvPr/>
        </p:nvSpPr>
        <p:spPr>
          <a:xfrm rot="11234124">
            <a:off x="3325207" y="1224467"/>
            <a:ext cx="240168" cy="575202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8" name="円弧 177">
            <a:extLst>
              <a:ext uri="{FF2B5EF4-FFF2-40B4-BE49-F238E27FC236}">
                <a16:creationId xmlns:a16="http://schemas.microsoft.com/office/drawing/2014/main" id="{A55FD608-5DE0-491C-A57F-29C72DF30333}"/>
              </a:ext>
            </a:extLst>
          </p:cNvPr>
          <p:cNvSpPr/>
          <p:nvPr/>
        </p:nvSpPr>
        <p:spPr>
          <a:xfrm rot="945023">
            <a:off x="2237140" y="622381"/>
            <a:ext cx="1197475" cy="100378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円弧 178">
            <a:extLst>
              <a:ext uri="{FF2B5EF4-FFF2-40B4-BE49-F238E27FC236}">
                <a16:creationId xmlns:a16="http://schemas.microsoft.com/office/drawing/2014/main" id="{52299685-5CE9-46AA-A4AC-331564117369}"/>
              </a:ext>
            </a:extLst>
          </p:cNvPr>
          <p:cNvSpPr/>
          <p:nvPr/>
        </p:nvSpPr>
        <p:spPr>
          <a:xfrm rot="895199" flipH="1">
            <a:off x="867709" y="609238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弧 179">
            <a:extLst>
              <a:ext uri="{FF2B5EF4-FFF2-40B4-BE49-F238E27FC236}">
                <a16:creationId xmlns:a16="http://schemas.microsoft.com/office/drawing/2014/main" id="{DDFF96CE-C333-412F-95D2-C0370A055825}"/>
              </a:ext>
            </a:extLst>
          </p:cNvPr>
          <p:cNvSpPr/>
          <p:nvPr/>
        </p:nvSpPr>
        <p:spPr>
          <a:xfrm rot="895199" flipH="1">
            <a:off x="765892" y="752390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57824D7E-A6CE-41AD-9DA5-F623E0A95DB1}"/>
              </a:ext>
            </a:extLst>
          </p:cNvPr>
          <p:cNvSpPr/>
          <p:nvPr/>
        </p:nvSpPr>
        <p:spPr>
          <a:xfrm>
            <a:off x="1000910" y="629039"/>
            <a:ext cx="122252" cy="161459"/>
          </a:xfrm>
          <a:prstGeom prst="ellips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楕円 181">
            <a:extLst>
              <a:ext uri="{FF2B5EF4-FFF2-40B4-BE49-F238E27FC236}">
                <a16:creationId xmlns:a16="http://schemas.microsoft.com/office/drawing/2014/main" id="{33A56AF6-357B-4077-AED5-45552BCF07A2}"/>
              </a:ext>
            </a:extLst>
          </p:cNvPr>
          <p:cNvSpPr/>
          <p:nvPr/>
        </p:nvSpPr>
        <p:spPr>
          <a:xfrm>
            <a:off x="153542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楕円 182">
            <a:extLst>
              <a:ext uri="{FF2B5EF4-FFF2-40B4-BE49-F238E27FC236}">
                <a16:creationId xmlns:a16="http://schemas.microsoft.com/office/drawing/2014/main" id="{90FCC4A4-8A15-419B-BC77-6686039CCD5E}"/>
              </a:ext>
            </a:extLst>
          </p:cNvPr>
          <p:cNvSpPr/>
          <p:nvPr/>
        </p:nvSpPr>
        <p:spPr>
          <a:xfrm>
            <a:off x="245644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楕円 183">
            <a:extLst>
              <a:ext uri="{FF2B5EF4-FFF2-40B4-BE49-F238E27FC236}">
                <a16:creationId xmlns:a16="http://schemas.microsoft.com/office/drawing/2014/main" id="{295C466D-7582-4D33-B150-23F09DBA1ADD}"/>
              </a:ext>
            </a:extLst>
          </p:cNvPr>
          <p:cNvSpPr/>
          <p:nvPr/>
        </p:nvSpPr>
        <p:spPr>
          <a:xfrm rot="20585052">
            <a:off x="1030863" y="2099333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楕円 184">
            <a:extLst>
              <a:ext uri="{FF2B5EF4-FFF2-40B4-BE49-F238E27FC236}">
                <a16:creationId xmlns:a16="http://schemas.microsoft.com/office/drawing/2014/main" id="{76881BB2-E7EE-4F78-8E31-700D2D100D1F}"/>
              </a:ext>
            </a:extLst>
          </p:cNvPr>
          <p:cNvSpPr/>
          <p:nvPr/>
        </p:nvSpPr>
        <p:spPr>
          <a:xfrm rot="1014948" flipH="1">
            <a:off x="3013539" y="2099331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台形 292">
            <a:extLst>
              <a:ext uri="{FF2B5EF4-FFF2-40B4-BE49-F238E27FC236}">
                <a16:creationId xmlns:a16="http://schemas.microsoft.com/office/drawing/2014/main" id="{78287C86-E952-402D-B9D6-52E067B2190F}"/>
              </a:ext>
            </a:extLst>
          </p:cNvPr>
          <p:cNvSpPr/>
          <p:nvPr/>
        </p:nvSpPr>
        <p:spPr>
          <a:xfrm rot="7858654" flipH="1">
            <a:off x="972892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台形 293">
            <a:extLst>
              <a:ext uri="{FF2B5EF4-FFF2-40B4-BE49-F238E27FC236}">
                <a16:creationId xmlns:a16="http://schemas.microsoft.com/office/drawing/2014/main" id="{100B0961-2A6C-4619-B44A-95A852B546A7}"/>
              </a:ext>
            </a:extLst>
          </p:cNvPr>
          <p:cNvSpPr/>
          <p:nvPr/>
        </p:nvSpPr>
        <p:spPr>
          <a:xfrm rot="3769921" flipH="1">
            <a:off x="922204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楕円 294">
            <a:extLst>
              <a:ext uri="{FF2B5EF4-FFF2-40B4-BE49-F238E27FC236}">
                <a16:creationId xmlns:a16="http://schemas.microsoft.com/office/drawing/2014/main" id="{5B0D0775-4FBF-44F2-B6DF-4B7903F786F4}"/>
              </a:ext>
            </a:extLst>
          </p:cNvPr>
          <p:cNvSpPr/>
          <p:nvPr/>
        </p:nvSpPr>
        <p:spPr>
          <a:xfrm flipH="1">
            <a:off x="991899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楕円 296">
            <a:extLst>
              <a:ext uri="{FF2B5EF4-FFF2-40B4-BE49-F238E27FC236}">
                <a16:creationId xmlns:a16="http://schemas.microsoft.com/office/drawing/2014/main" id="{289F4CC0-E4AC-442C-9A2A-141E809D1C30}"/>
              </a:ext>
            </a:extLst>
          </p:cNvPr>
          <p:cNvSpPr/>
          <p:nvPr/>
        </p:nvSpPr>
        <p:spPr>
          <a:xfrm rot="1236733" flipH="1">
            <a:off x="1265799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楕円 297">
            <a:extLst>
              <a:ext uri="{FF2B5EF4-FFF2-40B4-BE49-F238E27FC236}">
                <a16:creationId xmlns:a16="http://schemas.microsoft.com/office/drawing/2014/main" id="{0C7C455B-6B90-4C3D-BA09-6537FE61D4D6}"/>
              </a:ext>
            </a:extLst>
          </p:cNvPr>
          <p:cNvSpPr/>
          <p:nvPr/>
        </p:nvSpPr>
        <p:spPr>
          <a:xfrm rot="1627558" flipH="1">
            <a:off x="1422843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四角形: 角を丸くする 299">
            <a:extLst>
              <a:ext uri="{FF2B5EF4-FFF2-40B4-BE49-F238E27FC236}">
                <a16:creationId xmlns:a16="http://schemas.microsoft.com/office/drawing/2014/main" id="{9BA48F11-786E-4AFB-84D0-309416ED2411}"/>
              </a:ext>
            </a:extLst>
          </p:cNvPr>
          <p:cNvSpPr/>
          <p:nvPr/>
        </p:nvSpPr>
        <p:spPr>
          <a:xfrm rot="19548768" flipH="1">
            <a:off x="1258041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円弧 300">
            <a:extLst>
              <a:ext uri="{FF2B5EF4-FFF2-40B4-BE49-F238E27FC236}">
                <a16:creationId xmlns:a16="http://schemas.microsoft.com/office/drawing/2014/main" id="{F58A56A9-4613-484A-B32C-833231E69175}"/>
              </a:ext>
            </a:extLst>
          </p:cNvPr>
          <p:cNvSpPr/>
          <p:nvPr/>
        </p:nvSpPr>
        <p:spPr>
          <a:xfrm rot="20856138" flipH="1">
            <a:off x="1268004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円弧 301">
            <a:extLst>
              <a:ext uri="{FF2B5EF4-FFF2-40B4-BE49-F238E27FC236}">
                <a16:creationId xmlns:a16="http://schemas.microsoft.com/office/drawing/2014/main" id="{BC7A2432-EE13-48AD-84F9-AC0B5C995646}"/>
              </a:ext>
            </a:extLst>
          </p:cNvPr>
          <p:cNvSpPr/>
          <p:nvPr/>
        </p:nvSpPr>
        <p:spPr>
          <a:xfrm rot="20856138" flipH="1">
            <a:off x="1327264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円弧 302">
            <a:extLst>
              <a:ext uri="{FF2B5EF4-FFF2-40B4-BE49-F238E27FC236}">
                <a16:creationId xmlns:a16="http://schemas.microsoft.com/office/drawing/2014/main" id="{5C3AB0B4-215D-463A-8412-7D466B715517}"/>
              </a:ext>
            </a:extLst>
          </p:cNvPr>
          <p:cNvSpPr/>
          <p:nvPr/>
        </p:nvSpPr>
        <p:spPr>
          <a:xfrm rot="20856138" flipH="1">
            <a:off x="1294160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台形 281">
            <a:extLst>
              <a:ext uri="{FF2B5EF4-FFF2-40B4-BE49-F238E27FC236}">
                <a16:creationId xmlns:a16="http://schemas.microsoft.com/office/drawing/2014/main" id="{A11152FE-ED8E-45C0-950E-1282D68828F9}"/>
              </a:ext>
            </a:extLst>
          </p:cNvPr>
          <p:cNvSpPr/>
          <p:nvPr/>
        </p:nvSpPr>
        <p:spPr>
          <a:xfrm rot="13741346">
            <a:off x="2362313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台形 282">
            <a:extLst>
              <a:ext uri="{FF2B5EF4-FFF2-40B4-BE49-F238E27FC236}">
                <a16:creationId xmlns:a16="http://schemas.microsoft.com/office/drawing/2014/main" id="{6814F42A-BAFC-454F-8806-22509218F290}"/>
              </a:ext>
            </a:extLst>
          </p:cNvPr>
          <p:cNvSpPr/>
          <p:nvPr/>
        </p:nvSpPr>
        <p:spPr>
          <a:xfrm rot="17830079">
            <a:off x="2705693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楕円 283">
            <a:extLst>
              <a:ext uri="{FF2B5EF4-FFF2-40B4-BE49-F238E27FC236}">
                <a16:creationId xmlns:a16="http://schemas.microsoft.com/office/drawing/2014/main" id="{8C9CE72E-7F7B-4497-A4F3-EC39328D3A1A}"/>
              </a:ext>
            </a:extLst>
          </p:cNvPr>
          <p:cNvSpPr/>
          <p:nvPr/>
        </p:nvSpPr>
        <p:spPr>
          <a:xfrm>
            <a:off x="3140133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楕円 285">
            <a:extLst>
              <a:ext uri="{FF2B5EF4-FFF2-40B4-BE49-F238E27FC236}">
                <a16:creationId xmlns:a16="http://schemas.microsoft.com/office/drawing/2014/main" id="{B5B1F4D0-FFCD-4DB5-8E7D-3222E32BCDD6}"/>
              </a:ext>
            </a:extLst>
          </p:cNvPr>
          <p:cNvSpPr/>
          <p:nvPr/>
        </p:nvSpPr>
        <p:spPr>
          <a:xfrm rot="20363267">
            <a:off x="2762907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楕円 286">
            <a:extLst>
              <a:ext uri="{FF2B5EF4-FFF2-40B4-BE49-F238E27FC236}">
                <a16:creationId xmlns:a16="http://schemas.microsoft.com/office/drawing/2014/main" id="{8B9B9997-38AE-4D76-8BF7-63A6D8EE0792}"/>
              </a:ext>
            </a:extLst>
          </p:cNvPr>
          <p:cNvSpPr/>
          <p:nvPr/>
        </p:nvSpPr>
        <p:spPr>
          <a:xfrm rot="19972442">
            <a:off x="2737725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四角形: 角を丸くする 288">
            <a:extLst>
              <a:ext uri="{FF2B5EF4-FFF2-40B4-BE49-F238E27FC236}">
                <a16:creationId xmlns:a16="http://schemas.microsoft.com/office/drawing/2014/main" id="{1720D9FF-039B-4EFF-97D7-48D4C530E4DE}"/>
              </a:ext>
            </a:extLst>
          </p:cNvPr>
          <p:cNvSpPr/>
          <p:nvPr/>
        </p:nvSpPr>
        <p:spPr>
          <a:xfrm rot="2051232">
            <a:off x="2770667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円弧 289">
            <a:extLst>
              <a:ext uri="{FF2B5EF4-FFF2-40B4-BE49-F238E27FC236}">
                <a16:creationId xmlns:a16="http://schemas.microsoft.com/office/drawing/2014/main" id="{6CB61104-29E8-4B9D-A7F4-A317A0CB21A5}"/>
              </a:ext>
            </a:extLst>
          </p:cNvPr>
          <p:cNvSpPr/>
          <p:nvPr/>
        </p:nvSpPr>
        <p:spPr>
          <a:xfrm rot="743862">
            <a:off x="2701352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円弧 290">
            <a:extLst>
              <a:ext uri="{FF2B5EF4-FFF2-40B4-BE49-F238E27FC236}">
                <a16:creationId xmlns:a16="http://schemas.microsoft.com/office/drawing/2014/main" id="{B95CA542-01FD-46A3-B896-57F2A293E813}"/>
              </a:ext>
            </a:extLst>
          </p:cNvPr>
          <p:cNvSpPr/>
          <p:nvPr/>
        </p:nvSpPr>
        <p:spPr>
          <a:xfrm rot="743862">
            <a:off x="2642091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円弧 291">
            <a:extLst>
              <a:ext uri="{FF2B5EF4-FFF2-40B4-BE49-F238E27FC236}">
                <a16:creationId xmlns:a16="http://schemas.microsoft.com/office/drawing/2014/main" id="{0FD94E3E-1B31-47BD-A21A-A79D6E8EA7C2}"/>
              </a:ext>
            </a:extLst>
          </p:cNvPr>
          <p:cNvSpPr/>
          <p:nvPr/>
        </p:nvSpPr>
        <p:spPr>
          <a:xfrm rot="743862">
            <a:off x="2675196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楕円 24">
            <a:extLst>
              <a:ext uri="{FF2B5EF4-FFF2-40B4-BE49-F238E27FC236}">
                <a16:creationId xmlns:a16="http://schemas.microsoft.com/office/drawing/2014/main" id="{B6330F50-F081-49C5-8CBF-6C668FCECA3B}"/>
              </a:ext>
            </a:extLst>
          </p:cNvPr>
          <p:cNvSpPr/>
          <p:nvPr/>
        </p:nvSpPr>
        <p:spPr>
          <a:xfrm>
            <a:off x="1899912" y="2314220"/>
            <a:ext cx="477520" cy="117182"/>
          </a:xfrm>
          <a:custGeom>
            <a:avLst/>
            <a:gdLst>
              <a:gd name="connsiteX0" fmla="*/ 477520 w 477520"/>
              <a:gd name="connsiteY0" fmla="*/ 0 h 117182"/>
              <a:gd name="connsiteX1" fmla="*/ 223520 w 477520"/>
              <a:gd name="connsiteY1" fmla="*/ 116840 h 117182"/>
              <a:gd name="connsiteX2" fmla="*/ 0 w 477520"/>
              <a:gd name="connsiteY2" fmla="*/ 30480 h 11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520" h="117182" extrusionOk="0">
                <a:moveTo>
                  <a:pt x="477520" y="0"/>
                </a:moveTo>
                <a:cubicBezTo>
                  <a:pt x="420285" y="32889"/>
                  <a:pt x="296462" y="114254"/>
                  <a:pt x="223520" y="116840"/>
                </a:cubicBezTo>
                <a:cubicBezTo>
                  <a:pt x="152661" y="123757"/>
                  <a:pt x="42180" y="69593"/>
                  <a:pt x="0" y="30480"/>
                </a:cubicBezTo>
              </a:path>
            </a:pathLst>
          </a:custGeom>
          <a:noFill/>
          <a:ln w="50800" cap="rnd">
            <a:solidFill>
              <a:srgbClr val="4A4E58"/>
            </a:solidFill>
            <a:round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68960"/>
                      <a:gd name="connsiteY0" fmla="*/ 233680 h 467360"/>
                      <a:gd name="connsiteX1" fmla="*/ 284480 w 568960"/>
                      <a:gd name="connsiteY1" fmla="*/ 0 h 467360"/>
                      <a:gd name="connsiteX2" fmla="*/ 568960 w 568960"/>
                      <a:gd name="connsiteY2" fmla="*/ 233680 h 467360"/>
                      <a:gd name="connsiteX3" fmla="*/ 284480 w 568960"/>
                      <a:gd name="connsiteY3" fmla="*/ 467360 h 467360"/>
                      <a:gd name="connsiteX4" fmla="*/ 0 w 568960"/>
                      <a:gd name="connsiteY4" fmla="*/ 233680 h 467360"/>
                      <a:gd name="connsiteX0" fmla="*/ 0 w 590481"/>
                      <a:gd name="connsiteY0" fmla="*/ 233680 h 469906"/>
                      <a:gd name="connsiteX1" fmla="*/ 284480 w 590481"/>
                      <a:gd name="connsiteY1" fmla="*/ 0 h 469906"/>
                      <a:gd name="connsiteX2" fmla="*/ 568960 w 590481"/>
                      <a:gd name="connsiteY2" fmla="*/ 233680 h 469906"/>
                      <a:gd name="connsiteX3" fmla="*/ 538480 w 590481"/>
                      <a:gd name="connsiteY3" fmla="*/ 350520 h 469906"/>
                      <a:gd name="connsiteX4" fmla="*/ 284480 w 590481"/>
                      <a:gd name="connsiteY4" fmla="*/ 467360 h 469906"/>
                      <a:gd name="connsiteX5" fmla="*/ 0 w 590481"/>
                      <a:gd name="connsiteY5" fmla="*/ 233680 h 469906"/>
                      <a:gd name="connsiteX0" fmla="*/ 12871 w 603352"/>
                      <a:gd name="connsiteY0" fmla="*/ 233680 h 467702"/>
                      <a:gd name="connsiteX1" fmla="*/ 297351 w 603352"/>
                      <a:gd name="connsiteY1" fmla="*/ 0 h 467702"/>
                      <a:gd name="connsiteX2" fmla="*/ 581831 w 603352"/>
                      <a:gd name="connsiteY2" fmla="*/ 233680 h 467702"/>
                      <a:gd name="connsiteX3" fmla="*/ 551351 w 603352"/>
                      <a:gd name="connsiteY3" fmla="*/ 350520 h 467702"/>
                      <a:gd name="connsiteX4" fmla="*/ 297351 w 603352"/>
                      <a:gd name="connsiteY4" fmla="*/ 467360 h 467702"/>
                      <a:gd name="connsiteX5" fmla="*/ 73831 w 603352"/>
                      <a:gd name="connsiteY5" fmla="*/ 381000 h 467702"/>
                      <a:gd name="connsiteX6" fmla="*/ 12871 w 603352"/>
                      <a:gd name="connsiteY6" fmla="*/ 233680 h 467702"/>
                      <a:gd name="connsiteX0" fmla="*/ 551351 w 642791"/>
                      <a:gd name="connsiteY0" fmla="*/ 350520 h 467702"/>
                      <a:gd name="connsiteX1" fmla="*/ 297351 w 642791"/>
                      <a:gd name="connsiteY1" fmla="*/ 467360 h 467702"/>
                      <a:gd name="connsiteX2" fmla="*/ 73831 w 642791"/>
                      <a:gd name="connsiteY2" fmla="*/ 381000 h 467702"/>
                      <a:gd name="connsiteX3" fmla="*/ 12871 w 642791"/>
                      <a:gd name="connsiteY3" fmla="*/ 233680 h 467702"/>
                      <a:gd name="connsiteX4" fmla="*/ 297351 w 642791"/>
                      <a:gd name="connsiteY4" fmla="*/ 0 h 467702"/>
                      <a:gd name="connsiteX5" fmla="*/ 581831 w 642791"/>
                      <a:gd name="connsiteY5" fmla="*/ 233680 h 467702"/>
                      <a:gd name="connsiteX6" fmla="*/ 642791 w 642791"/>
                      <a:gd name="connsiteY6" fmla="*/ 441960 h 467702"/>
                      <a:gd name="connsiteX0" fmla="*/ 551351 w 581831"/>
                      <a:gd name="connsiteY0" fmla="*/ 350520 h 467702"/>
                      <a:gd name="connsiteX1" fmla="*/ 297351 w 581831"/>
                      <a:gd name="connsiteY1" fmla="*/ 467360 h 467702"/>
                      <a:gd name="connsiteX2" fmla="*/ 73831 w 581831"/>
                      <a:gd name="connsiteY2" fmla="*/ 381000 h 467702"/>
                      <a:gd name="connsiteX3" fmla="*/ 12871 w 581831"/>
                      <a:gd name="connsiteY3" fmla="*/ 233680 h 467702"/>
                      <a:gd name="connsiteX4" fmla="*/ 297351 w 581831"/>
                      <a:gd name="connsiteY4" fmla="*/ 0 h 467702"/>
                      <a:gd name="connsiteX5" fmla="*/ 581831 w 581831"/>
                      <a:gd name="connsiteY5" fmla="*/ 233680 h 467702"/>
                      <a:gd name="connsiteX0" fmla="*/ 551351 w 551351"/>
                      <a:gd name="connsiteY0" fmla="*/ 350520 h 467702"/>
                      <a:gd name="connsiteX1" fmla="*/ 297351 w 551351"/>
                      <a:gd name="connsiteY1" fmla="*/ 467360 h 467702"/>
                      <a:gd name="connsiteX2" fmla="*/ 73831 w 551351"/>
                      <a:gd name="connsiteY2" fmla="*/ 381000 h 467702"/>
                      <a:gd name="connsiteX3" fmla="*/ 12871 w 551351"/>
                      <a:gd name="connsiteY3" fmla="*/ 233680 h 467702"/>
                      <a:gd name="connsiteX4" fmla="*/ 297351 w 551351"/>
                      <a:gd name="connsiteY4" fmla="*/ 0 h 467702"/>
                      <a:gd name="connsiteX0" fmla="*/ 551351 w 551351"/>
                      <a:gd name="connsiteY0" fmla="*/ 116840 h 234022"/>
                      <a:gd name="connsiteX1" fmla="*/ 297351 w 551351"/>
                      <a:gd name="connsiteY1" fmla="*/ 233680 h 234022"/>
                      <a:gd name="connsiteX2" fmla="*/ 73831 w 551351"/>
                      <a:gd name="connsiteY2" fmla="*/ 147320 h 234022"/>
                      <a:gd name="connsiteX3" fmla="*/ 12871 w 551351"/>
                      <a:gd name="connsiteY3" fmla="*/ 0 h 234022"/>
                      <a:gd name="connsiteX0" fmla="*/ 477520 w 477520"/>
                      <a:gd name="connsiteY0" fmla="*/ 0 h 117182"/>
                      <a:gd name="connsiteX1" fmla="*/ 223520 w 477520"/>
                      <a:gd name="connsiteY1" fmla="*/ 116840 h 117182"/>
                      <a:gd name="connsiteX2" fmla="*/ 0 w 477520"/>
                      <a:gd name="connsiteY2" fmla="*/ 30480 h 117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77520" h="117182">
                        <a:moveTo>
                          <a:pt x="477520" y="0"/>
                        </a:moveTo>
                        <a:cubicBezTo>
                          <a:pt x="430107" y="38947"/>
                          <a:pt x="303107" y="111760"/>
                          <a:pt x="223520" y="116840"/>
                        </a:cubicBezTo>
                        <a:cubicBezTo>
                          <a:pt x="143933" y="121920"/>
                          <a:pt x="47413" y="69427"/>
                          <a:pt x="0" y="3048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四角形: 角を丸くする 279">
            <a:extLst>
              <a:ext uri="{FF2B5EF4-FFF2-40B4-BE49-F238E27FC236}">
                <a16:creationId xmlns:a16="http://schemas.microsoft.com/office/drawing/2014/main" id="{C20E4ACE-160F-48B3-91B8-F06172A1CE3F}"/>
              </a:ext>
            </a:extLst>
          </p:cNvPr>
          <p:cNvSpPr/>
          <p:nvPr/>
        </p:nvSpPr>
        <p:spPr>
          <a:xfrm rot="319268" flipH="1">
            <a:off x="1552440" y="5813919"/>
            <a:ext cx="197277" cy="655320"/>
          </a:xfrm>
          <a:prstGeom prst="roundRect">
            <a:avLst/>
          </a:prstGeom>
          <a:solidFill>
            <a:srgbClr val="FDEADA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四角形: 角を丸くする 280">
            <a:extLst>
              <a:ext uri="{FF2B5EF4-FFF2-40B4-BE49-F238E27FC236}">
                <a16:creationId xmlns:a16="http://schemas.microsoft.com/office/drawing/2014/main" id="{ACDEE84B-F8C4-4337-BE0A-8CB71F377910}"/>
              </a:ext>
            </a:extLst>
          </p:cNvPr>
          <p:cNvSpPr/>
          <p:nvPr/>
        </p:nvSpPr>
        <p:spPr>
          <a:xfrm rot="319268" flipH="1">
            <a:off x="1541272" y="6171930"/>
            <a:ext cx="184499" cy="307523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0" name="直線コネクタ 269">
            <a:extLst>
              <a:ext uri="{FF2B5EF4-FFF2-40B4-BE49-F238E27FC236}">
                <a16:creationId xmlns:a16="http://schemas.microsoft.com/office/drawing/2014/main" id="{EEF12CA0-CC28-425D-9081-EEE5B234EA11}"/>
              </a:ext>
            </a:extLst>
          </p:cNvPr>
          <p:cNvCxnSpPr>
            <a:cxnSpLocks/>
          </p:cNvCxnSpPr>
          <p:nvPr/>
        </p:nvCxnSpPr>
        <p:spPr>
          <a:xfrm>
            <a:off x="1765479" y="6406801"/>
            <a:ext cx="19785" cy="25032"/>
          </a:xfrm>
          <a:prstGeom prst="line">
            <a:avLst/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楕円 270">
            <a:extLst>
              <a:ext uri="{FF2B5EF4-FFF2-40B4-BE49-F238E27FC236}">
                <a16:creationId xmlns:a16="http://schemas.microsoft.com/office/drawing/2014/main" id="{755E9CE5-32FD-45C2-BA0D-0C5523A1D660}"/>
              </a:ext>
            </a:extLst>
          </p:cNvPr>
          <p:cNvSpPr/>
          <p:nvPr/>
        </p:nvSpPr>
        <p:spPr>
          <a:xfrm rot="21381460" flipH="1">
            <a:off x="1385792" y="6419832"/>
            <a:ext cx="422248" cy="17351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楕円 274">
            <a:extLst>
              <a:ext uri="{FF2B5EF4-FFF2-40B4-BE49-F238E27FC236}">
                <a16:creationId xmlns:a16="http://schemas.microsoft.com/office/drawing/2014/main" id="{F2887CC7-DD19-40AC-B6C2-037F7B6A3900}"/>
              </a:ext>
            </a:extLst>
          </p:cNvPr>
          <p:cNvSpPr/>
          <p:nvPr/>
        </p:nvSpPr>
        <p:spPr>
          <a:xfrm rot="21131485" flipH="1">
            <a:off x="1211905" y="6457615"/>
            <a:ext cx="383541" cy="158019"/>
          </a:xfrm>
          <a:prstGeom prst="ellipse">
            <a:avLst/>
          </a:prstGeom>
          <a:solidFill>
            <a:srgbClr val="4C4B53"/>
          </a:solidFill>
          <a:ln w="25400">
            <a:solidFill>
              <a:srgbClr val="4C4B5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" name="フローチャート: データ 275">
            <a:extLst>
              <a:ext uri="{FF2B5EF4-FFF2-40B4-BE49-F238E27FC236}">
                <a16:creationId xmlns:a16="http://schemas.microsoft.com/office/drawing/2014/main" id="{BC02E1AC-72A0-4C63-92F5-8004FF6097B6}"/>
              </a:ext>
            </a:extLst>
          </p:cNvPr>
          <p:cNvSpPr/>
          <p:nvPr/>
        </p:nvSpPr>
        <p:spPr>
          <a:xfrm rot="20425109" flipH="1">
            <a:off x="1432360" y="6564097"/>
            <a:ext cx="339793" cy="103544"/>
          </a:xfrm>
          <a:prstGeom prst="flowChartInputOutput">
            <a:avLst/>
          </a:prstGeom>
          <a:solidFill>
            <a:srgbClr val="4C4B53"/>
          </a:solidFill>
          <a:ln w="25400">
            <a:solidFill>
              <a:srgbClr val="4C4B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直角三角形 276">
            <a:extLst>
              <a:ext uri="{FF2B5EF4-FFF2-40B4-BE49-F238E27FC236}">
                <a16:creationId xmlns:a16="http://schemas.microsoft.com/office/drawing/2014/main" id="{0D4A62A0-EAB4-444A-BFA4-A6CE80B20CB4}"/>
              </a:ext>
            </a:extLst>
          </p:cNvPr>
          <p:cNvSpPr/>
          <p:nvPr/>
        </p:nvSpPr>
        <p:spPr>
          <a:xfrm flipH="1">
            <a:off x="1655495" y="6440783"/>
            <a:ext cx="134738" cy="146552"/>
          </a:xfrm>
          <a:prstGeom prst="rtTriangle">
            <a:avLst/>
          </a:prstGeom>
          <a:solidFill>
            <a:srgbClr val="4C4B53"/>
          </a:solidFill>
          <a:ln w="25400">
            <a:solidFill>
              <a:srgbClr val="4C4B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8" name="直角三角形 277">
            <a:extLst>
              <a:ext uri="{FF2B5EF4-FFF2-40B4-BE49-F238E27FC236}">
                <a16:creationId xmlns:a16="http://schemas.microsoft.com/office/drawing/2014/main" id="{1654BF04-0128-4300-8928-9B92A50DD563}"/>
              </a:ext>
            </a:extLst>
          </p:cNvPr>
          <p:cNvSpPr/>
          <p:nvPr/>
        </p:nvSpPr>
        <p:spPr>
          <a:xfrm>
            <a:off x="1373742" y="6618621"/>
            <a:ext cx="121705" cy="83875"/>
          </a:xfrm>
          <a:prstGeom prst="rtTriangle">
            <a:avLst/>
          </a:prstGeom>
          <a:solidFill>
            <a:srgbClr val="4C4B53"/>
          </a:solidFill>
          <a:ln w="25400">
            <a:solidFill>
              <a:srgbClr val="4C4B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9" name="正方形/長方形 278">
            <a:extLst>
              <a:ext uri="{FF2B5EF4-FFF2-40B4-BE49-F238E27FC236}">
                <a16:creationId xmlns:a16="http://schemas.microsoft.com/office/drawing/2014/main" id="{83F7A644-12B2-49E3-BB53-50CD73A8ADEC}"/>
              </a:ext>
            </a:extLst>
          </p:cNvPr>
          <p:cNvSpPr/>
          <p:nvPr/>
        </p:nvSpPr>
        <p:spPr>
          <a:xfrm flipH="1">
            <a:off x="1238512" y="6587335"/>
            <a:ext cx="135230" cy="134253"/>
          </a:xfrm>
          <a:prstGeom prst="rect">
            <a:avLst/>
          </a:prstGeom>
          <a:solidFill>
            <a:srgbClr val="4C4B53"/>
          </a:solidFill>
          <a:ln w="25400">
            <a:solidFill>
              <a:srgbClr val="4C4B5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3" name="直線コネクタ 272">
            <a:extLst>
              <a:ext uri="{FF2B5EF4-FFF2-40B4-BE49-F238E27FC236}">
                <a16:creationId xmlns:a16="http://schemas.microsoft.com/office/drawing/2014/main" id="{331E2150-C5F2-4011-9F2C-5B1C84AADF0B}"/>
              </a:ext>
            </a:extLst>
          </p:cNvPr>
          <p:cNvCxnSpPr>
            <a:cxnSpLocks/>
          </p:cNvCxnSpPr>
          <p:nvPr/>
        </p:nvCxnSpPr>
        <p:spPr>
          <a:xfrm flipH="1">
            <a:off x="1789364" y="6431833"/>
            <a:ext cx="0" cy="141334"/>
          </a:xfrm>
          <a:prstGeom prst="line">
            <a:avLst/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直線コネクタ 273">
            <a:extLst>
              <a:ext uri="{FF2B5EF4-FFF2-40B4-BE49-F238E27FC236}">
                <a16:creationId xmlns:a16="http://schemas.microsoft.com/office/drawing/2014/main" id="{EB662482-F489-4055-815E-28360899ED88}"/>
              </a:ext>
            </a:extLst>
          </p:cNvPr>
          <p:cNvCxnSpPr>
            <a:cxnSpLocks/>
          </p:cNvCxnSpPr>
          <p:nvPr/>
        </p:nvCxnSpPr>
        <p:spPr>
          <a:xfrm flipH="1">
            <a:off x="1229385" y="6578657"/>
            <a:ext cx="0" cy="134253"/>
          </a:xfrm>
          <a:prstGeom prst="line">
            <a:avLst/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7" name="円弧 266">
            <a:extLst>
              <a:ext uri="{FF2B5EF4-FFF2-40B4-BE49-F238E27FC236}">
                <a16:creationId xmlns:a16="http://schemas.microsoft.com/office/drawing/2014/main" id="{2E281EF7-E73F-407C-B9B4-3DCF08D879EF}"/>
              </a:ext>
            </a:extLst>
          </p:cNvPr>
          <p:cNvSpPr/>
          <p:nvPr/>
        </p:nvSpPr>
        <p:spPr>
          <a:xfrm rot="19939419" flipH="1" flipV="1">
            <a:off x="748905" y="5605106"/>
            <a:ext cx="1578443" cy="1072944"/>
          </a:xfrm>
          <a:prstGeom prst="arc">
            <a:avLst>
              <a:gd name="adj1" fmla="val 16200000"/>
              <a:gd name="adj2" fmla="val 19373492"/>
            </a:avLst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円弧 267">
            <a:extLst>
              <a:ext uri="{FF2B5EF4-FFF2-40B4-BE49-F238E27FC236}">
                <a16:creationId xmlns:a16="http://schemas.microsoft.com/office/drawing/2014/main" id="{DD95650F-C745-47D9-8CBD-0BA655ABCCF1}"/>
              </a:ext>
            </a:extLst>
          </p:cNvPr>
          <p:cNvSpPr/>
          <p:nvPr/>
        </p:nvSpPr>
        <p:spPr>
          <a:xfrm rot="19939419" flipH="1" flipV="1">
            <a:off x="743494" y="5455147"/>
            <a:ext cx="1578443" cy="1072944"/>
          </a:xfrm>
          <a:prstGeom prst="arc">
            <a:avLst>
              <a:gd name="adj1" fmla="val 16200000"/>
              <a:gd name="adj2" fmla="val 19373492"/>
            </a:avLst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四角形: 角を丸くする 262">
            <a:extLst>
              <a:ext uri="{FF2B5EF4-FFF2-40B4-BE49-F238E27FC236}">
                <a16:creationId xmlns:a16="http://schemas.microsoft.com/office/drawing/2014/main" id="{50585368-D2B3-44C1-8F04-7CB0DADACC94}"/>
              </a:ext>
            </a:extLst>
          </p:cNvPr>
          <p:cNvSpPr/>
          <p:nvPr/>
        </p:nvSpPr>
        <p:spPr>
          <a:xfrm rot="21280732">
            <a:off x="2520101" y="5818919"/>
            <a:ext cx="197277" cy="655320"/>
          </a:xfrm>
          <a:prstGeom prst="roundRect">
            <a:avLst/>
          </a:prstGeom>
          <a:solidFill>
            <a:srgbClr val="FDEADA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四角形: 角を丸くする 263">
            <a:extLst>
              <a:ext uri="{FF2B5EF4-FFF2-40B4-BE49-F238E27FC236}">
                <a16:creationId xmlns:a16="http://schemas.microsoft.com/office/drawing/2014/main" id="{B533F2A9-3493-4F2A-91DB-DB53151B8541}"/>
              </a:ext>
            </a:extLst>
          </p:cNvPr>
          <p:cNvSpPr/>
          <p:nvPr/>
        </p:nvSpPr>
        <p:spPr>
          <a:xfrm rot="21280732">
            <a:off x="2544047" y="6176930"/>
            <a:ext cx="184499" cy="307523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3" name="直線コネクタ 252">
            <a:extLst>
              <a:ext uri="{FF2B5EF4-FFF2-40B4-BE49-F238E27FC236}">
                <a16:creationId xmlns:a16="http://schemas.microsoft.com/office/drawing/2014/main" id="{2806AD8B-6DD0-4546-9A12-D691C51E3F48}"/>
              </a:ext>
            </a:extLst>
          </p:cNvPr>
          <p:cNvCxnSpPr>
            <a:cxnSpLocks/>
          </p:cNvCxnSpPr>
          <p:nvPr/>
        </p:nvCxnSpPr>
        <p:spPr>
          <a:xfrm flipH="1">
            <a:off x="2484554" y="6411801"/>
            <a:ext cx="19785" cy="25032"/>
          </a:xfrm>
          <a:prstGeom prst="line">
            <a:avLst/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4" name="楕円 253">
            <a:extLst>
              <a:ext uri="{FF2B5EF4-FFF2-40B4-BE49-F238E27FC236}">
                <a16:creationId xmlns:a16="http://schemas.microsoft.com/office/drawing/2014/main" id="{25073DC5-6530-456E-A9F4-21ADE15950AE}"/>
              </a:ext>
            </a:extLst>
          </p:cNvPr>
          <p:cNvSpPr/>
          <p:nvPr/>
        </p:nvSpPr>
        <p:spPr>
          <a:xfrm rot="218540">
            <a:off x="2461778" y="6424832"/>
            <a:ext cx="422248" cy="17351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フローチャート: データ 258">
            <a:extLst>
              <a:ext uri="{FF2B5EF4-FFF2-40B4-BE49-F238E27FC236}">
                <a16:creationId xmlns:a16="http://schemas.microsoft.com/office/drawing/2014/main" id="{8386E230-D2EB-4A26-BC15-2290A6917093}"/>
              </a:ext>
            </a:extLst>
          </p:cNvPr>
          <p:cNvSpPr/>
          <p:nvPr/>
        </p:nvSpPr>
        <p:spPr>
          <a:xfrm rot="1174891">
            <a:off x="2497665" y="6569097"/>
            <a:ext cx="339793" cy="103544"/>
          </a:xfrm>
          <a:prstGeom prst="flowChartInputOutput">
            <a:avLst/>
          </a:prstGeom>
          <a:solidFill>
            <a:srgbClr val="4C4B53"/>
          </a:solidFill>
          <a:ln w="25400">
            <a:solidFill>
              <a:srgbClr val="4C4B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直角三角形 259">
            <a:extLst>
              <a:ext uri="{FF2B5EF4-FFF2-40B4-BE49-F238E27FC236}">
                <a16:creationId xmlns:a16="http://schemas.microsoft.com/office/drawing/2014/main" id="{26B7DC8F-9676-4C62-9C79-3C41F6FB7346}"/>
              </a:ext>
            </a:extLst>
          </p:cNvPr>
          <p:cNvSpPr/>
          <p:nvPr/>
        </p:nvSpPr>
        <p:spPr>
          <a:xfrm>
            <a:off x="2479585" y="6445783"/>
            <a:ext cx="134738" cy="146552"/>
          </a:xfrm>
          <a:prstGeom prst="rtTriangle">
            <a:avLst/>
          </a:prstGeom>
          <a:solidFill>
            <a:srgbClr val="4C4B53"/>
          </a:solidFill>
          <a:ln w="25400">
            <a:solidFill>
              <a:srgbClr val="4C4B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6" name="直線コネクタ 255">
            <a:extLst>
              <a:ext uri="{FF2B5EF4-FFF2-40B4-BE49-F238E27FC236}">
                <a16:creationId xmlns:a16="http://schemas.microsoft.com/office/drawing/2014/main" id="{EE7B90DD-1464-4FDB-A9A4-DA9BFD1EDEBB}"/>
              </a:ext>
            </a:extLst>
          </p:cNvPr>
          <p:cNvCxnSpPr>
            <a:cxnSpLocks/>
          </p:cNvCxnSpPr>
          <p:nvPr/>
        </p:nvCxnSpPr>
        <p:spPr>
          <a:xfrm>
            <a:off x="2480454" y="6436833"/>
            <a:ext cx="0" cy="141334"/>
          </a:xfrm>
          <a:prstGeom prst="line">
            <a:avLst/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円弧 250">
            <a:extLst>
              <a:ext uri="{FF2B5EF4-FFF2-40B4-BE49-F238E27FC236}">
                <a16:creationId xmlns:a16="http://schemas.microsoft.com/office/drawing/2014/main" id="{86AC1899-6691-4940-8600-09FE1493E09A}"/>
              </a:ext>
            </a:extLst>
          </p:cNvPr>
          <p:cNvSpPr/>
          <p:nvPr/>
        </p:nvSpPr>
        <p:spPr>
          <a:xfrm rot="1660581" flipV="1">
            <a:off x="1947881" y="5460147"/>
            <a:ext cx="1578443" cy="1072944"/>
          </a:xfrm>
          <a:prstGeom prst="arc">
            <a:avLst>
              <a:gd name="adj1" fmla="val 16200000"/>
              <a:gd name="adj2" fmla="val 19373492"/>
            </a:avLst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台形 241">
            <a:extLst>
              <a:ext uri="{FF2B5EF4-FFF2-40B4-BE49-F238E27FC236}">
                <a16:creationId xmlns:a16="http://schemas.microsoft.com/office/drawing/2014/main" id="{BFBA40E3-F0AA-465E-A4EB-B9D729EDA2AD}"/>
              </a:ext>
            </a:extLst>
          </p:cNvPr>
          <p:cNvSpPr/>
          <p:nvPr/>
        </p:nvSpPr>
        <p:spPr>
          <a:xfrm>
            <a:off x="1280152" y="4620765"/>
            <a:ext cx="1663700" cy="1092200"/>
          </a:xfrm>
          <a:prstGeom prst="trapezoid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楕円 242">
            <a:extLst>
              <a:ext uri="{FF2B5EF4-FFF2-40B4-BE49-F238E27FC236}">
                <a16:creationId xmlns:a16="http://schemas.microsoft.com/office/drawing/2014/main" id="{C0B13A62-5D43-4995-858F-FC503B0D09BF}"/>
              </a:ext>
            </a:extLst>
          </p:cNvPr>
          <p:cNvSpPr/>
          <p:nvPr/>
        </p:nvSpPr>
        <p:spPr>
          <a:xfrm>
            <a:off x="1320792" y="4809349"/>
            <a:ext cx="1623060" cy="1092200"/>
          </a:xfrm>
          <a:prstGeom prst="ellips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直角三角形 243">
            <a:extLst>
              <a:ext uri="{FF2B5EF4-FFF2-40B4-BE49-F238E27FC236}">
                <a16:creationId xmlns:a16="http://schemas.microsoft.com/office/drawing/2014/main" id="{4C838E06-9D38-4473-B441-F3AD6673384A}"/>
              </a:ext>
            </a:extLst>
          </p:cNvPr>
          <p:cNvSpPr/>
          <p:nvPr/>
        </p:nvSpPr>
        <p:spPr>
          <a:xfrm>
            <a:off x="2705728" y="4662508"/>
            <a:ext cx="424470" cy="1050457"/>
          </a:xfrm>
          <a:prstGeom prst="rtTriangl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直角三角形 244">
            <a:extLst>
              <a:ext uri="{FF2B5EF4-FFF2-40B4-BE49-F238E27FC236}">
                <a16:creationId xmlns:a16="http://schemas.microsoft.com/office/drawing/2014/main" id="{89B215D8-9FB5-4AB7-87AE-2811587D4E46}"/>
              </a:ext>
            </a:extLst>
          </p:cNvPr>
          <p:cNvSpPr/>
          <p:nvPr/>
        </p:nvSpPr>
        <p:spPr>
          <a:xfrm flipH="1">
            <a:off x="1124578" y="4662508"/>
            <a:ext cx="424470" cy="1050457"/>
          </a:xfrm>
          <a:prstGeom prst="rtTriangl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楕円 245">
            <a:extLst>
              <a:ext uri="{FF2B5EF4-FFF2-40B4-BE49-F238E27FC236}">
                <a16:creationId xmlns:a16="http://schemas.microsoft.com/office/drawing/2014/main" id="{82E6A707-13D7-4E16-87C8-742B7FF3E63E}"/>
              </a:ext>
            </a:extLst>
          </p:cNvPr>
          <p:cNvSpPr/>
          <p:nvPr/>
        </p:nvSpPr>
        <p:spPr>
          <a:xfrm rot="20480296">
            <a:off x="2416450" y="5496311"/>
            <a:ext cx="641350" cy="317500"/>
          </a:xfrm>
          <a:prstGeom prst="ellips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楕円 246">
            <a:extLst>
              <a:ext uri="{FF2B5EF4-FFF2-40B4-BE49-F238E27FC236}">
                <a16:creationId xmlns:a16="http://schemas.microsoft.com/office/drawing/2014/main" id="{471A18C2-F28B-45A5-B98E-9CB63489F4BD}"/>
              </a:ext>
            </a:extLst>
          </p:cNvPr>
          <p:cNvSpPr/>
          <p:nvPr/>
        </p:nvSpPr>
        <p:spPr>
          <a:xfrm rot="1119704" flipH="1">
            <a:off x="1166203" y="5506312"/>
            <a:ext cx="641350" cy="317500"/>
          </a:xfrm>
          <a:prstGeom prst="ellips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円弧 239">
            <a:extLst>
              <a:ext uri="{FF2B5EF4-FFF2-40B4-BE49-F238E27FC236}">
                <a16:creationId xmlns:a16="http://schemas.microsoft.com/office/drawing/2014/main" id="{E2F51E31-08ED-4157-B677-C7E4275E6607}"/>
              </a:ext>
            </a:extLst>
          </p:cNvPr>
          <p:cNvSpPr/>
          <p:nvPr/>
        </p:nvSpPr>
        <p:spPr>
          <a:xfrm rot="21111668">
            <a:off x="1230283" y="4539011"/>
            <a:ext cx="1901240" cy="2473960"/>
          </a:xfrm>
          <a:prstGeom prst="arc">
            <a:avLst>
              <a:gd name="adj1" fmla="val 17716669"/>
              <a:gd name="adj2" fmla="val 123566"/>
            </a:avLst>
          </a:prstGeom>
          <a:ln w="104775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1" name="円弧 240">
            <a:extLst>
              <a:ext uri="{FF2B5EF4-FFF2-40B4-BE49-F238E27FC236}">
                <a16:creationId xmlns:a16="http://schemas.microsoft.com/office/drawing/2014/main" id="{82277E04-CB11-4C64-BF5C-80DBD46F8C1B}"/>
              </a:ext>
            </a:extLst>
          </p:cNvPr>
          <p:cNvSpPr/>
          <p:nvPr/>
        </p:nvSpPr>
        <p:spPr>
          <a:xfrm rot="488332" flipH="1">
            <a:off x="1137614" y="4539011"/>
            <a:ext cx="1901240" cy="2473960"/>
          </a:xfrm>
          <a:prstGeom prst="arc">
            <a:avLst>
              <a:gd name="adj1" fmla="val 17716669"/>
              <a:gd name="adj2" fmla="val 123566"/>
            </a:avLst>
          </a:prstGeom>
          <a:ln w="104775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円弧 236">
            <a:extLst>
              <a:ext uri="{FF2B5EF4-FFF2-40B4-BE49-F238E27FC236}">
                <a16:creationId xmlns:a16="http://schemas.microsoft.com/office/drawing/2014/main" id="{227B1FE3-1D38-4DAF-B9CF-8705D12EF9C2}"/>
              </a:ext>
            </a:extLst>
          </p:cNvPr>
          <p:cNvSpPr/>
          <p:nvPr/>
        </p:nvSpPr>
        <p:spPr>
          <a:xfrm rot="7164530">
            <a:off x="598428" y="3211788"/>
            <a:ext cx="1901240" cy="3098095"/>
          </a:xfrm>
          <a:prstGeom prst="arc">
            <a:avLst>
              <a:gd name="adj1" fmla="val 18278468"/>
              <a:gd name="adj2" fmla="val 21050516"/>
            </a:avLst>
          </a:prstGeom>
          <a:ln w="177800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8" name="円弧 237">
            <a:extLst>
              <a:ext uri="{FF2B5EF4-FFF2-40B4-BE49-F238E27FC236}">
                <a16:creationId xmlns:a16="http://schemas.microsoft.com/office/drawing/2014/main" id="{311CB78B-1FFE-4924-8F0A-26FD9C4117FB}"/>
              </a:ext>
            </a:extLst>
          </p:cNvPr>
          <p:cNvSpPr/>
          <p:nvPr/>
        </p:nvSpPr>
        <p:spPr>
          <a:xfrm rot="14435470" flipH="1">
            <a:off x="1786505" y="3211788"/>
            <a:ext cx="1901240" cy="3098095"/>
          </a:xfrm>
          <a:prstGeom prst="arc">
            <a:avLst>
              <a:gd name="adj1" fmla="val 18278468"/>
              <a:gd name="adj2" fmla="val 21050516"/>
            </a:avLst>
          </a:prstGeom>
          <a:ln w="177800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3" name="正方形/長方形 232">
            <a:extLst>
              <a:ext uri="{FF2B5EF4-FFF2-40B4-BE49-F238E27FC236}">
                <a16:creationId xmlns:a16="http://schemas.microsoft.com/office/drawing/2014/main" id="{EF187D75-1CAC-452B-8C43-E9CA6800B9CB}"/>
              </a:ext>
            </a:extLst>
          </p:cNvPr>
          <p:cNvSpPr/>
          <p:nvPr/>
        </p:nvSpPr>
        <p:spPr>
          <a:xfrm>
            <a:off x="1941386" y="2736576"/>
            <a:ext cx="354900" cy="360119"/>
          </a:xfrm>
          <a:prstGeom prst="rect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台形 233">
            <a:extLst>
              <a:ext uri="{FF2B5EF4-FFF2-40B4-BE49-F238E27FC236}">
                <a16:creationId xmlns:a16="http://schemas.microsoft.com/office/drawing/2014/main" id="{7D4C183B-8016-451E-BA5D-669D6B5AEF42}"/>
              </a:ext>
            </a:extLst>
          </p:cNvPr>
          <p:cNvSpPr/>
          <p:nvPr/>
        </p:nvSpPr>
        <p:spPr>
          <a:xfrm rot="10800000">
            <a:off x="1881248" y="2855472"/>
            <a:ext cx="496184" cy="182504"/>
          </a:xfrm>
          <a:prstGeom prst="trapezoid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台形 64">
            <a:extLst>
              <a:ext uri="{FF2B5EF4-FFF2-40B4-BE49-F238E27FC236}">
                <a16:creationId xmlns:a16="http://schemas.microsoft.com/office/drawing/2014/main" id="{81AF6C51-21C0-4CFD-BEEC-5162FB9B8BAD}"/>
              </a:ext>
            </a:extLst>
          </p:cNvPr>
          <p:cNvSpPr/>
          <p:nvPr/>
        </p:nvSpPr>
        <p:spPr>
          <a:xfrm>
            <a:off x="1535422" y="2994531"/>
            <a:ext cx="1165225" cy="1651000"/>
          </a:xfrm>
          <a:custGeom>
            <a:avLst/>
            <a:gdLst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65225 w 1165225"/>
              <a:gd name="connsiteY3" fmla="*/ 1651000 h 1651000"/>
              <a:gd name="connsiteX4" fmla="*/ 0 w 1165225"/>
              <a:gd name="connsiteY4" fmla="*/ 1651000 h 1651000"/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30300 w 1165225"/>
              <a:gd name="connsiteY3" fmla="*/ 812799 h 1651000"/>
              <a:gd name="connsiteX4" fmla="*/ 1165225 w 1165225"/>
              <a:gd name="connsiteY4" fmla="*/ 1651000 h 1651000"/>
              <a:gd name="connsiteX5" fmla="*/ 0 w 1165225"/>
              <a:gd name="connsiteY5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225" h="1651000">
                <a:moveTo>
                  <a:pt x="0" y="1651000"/>
                </a:moveTo>
                <a:lnTo>
                  <a:pt x="69855" y="0"/>
                </a:lnTo>
                <a:lnTo>
                  <a:pt x="1095370" y="0"/>
                </a:lnTo>
                <a:lnTo>
                  <a:pt x="1130300" y="812799"/>
                </a:lnTo>
                <a:lnTo>
                  <a:pt x="1165225" y="1651000"/>
                </a:lnTo>
                <a:lnTo>
                  <a:pt x="0" y="16510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楕円 65">
            <a:extLst>
              <a:ext uri="{FF2B5EF4-FFF2-40B4-BE49-F238E27FC236}">
                <a16:creationId xmlns:a16="http://schemas.microsoft.com/office/drawing/2014/main" id="{F27848FD-01C8-4911-9982-869683B91A93}"/>
              </a:ext>
            </a:extLst>
          </p:cNvPr>
          <p:cNvSpPr/>
          <p:nvPr/>
        </p:nvSpPr>
        <p:spPr>
          <a:xfrm flipH="1">
            <a:off x="1549639" y="2994531"/>
            <a:ext cx="215765" cy="1651000"/>
          </a:xfrm>
          <a:custGeom>
            <a:avLst/>
            <a:gdLst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0 w 431530"/>
              <a:gd name="connsiteY4" fmla="*/ 82550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91440 w 431530"/>
              <a:gd name="connsiteY4" fmla="*/ 91694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0" fmla="*/ 0 w 215765"/>
              <a:gd name="connsiteY0" fmla="*/ 0 h 1651000"/>
              <a:gd name="connsiteX1" fmla="*/ 215765 w 215765"/>
              <a:gd name="connsiteY1" fmla="*/ 825500 h 1651000"/>
              <a:gd name="connsiteX2" fmla="*/ 0 w 215765"/>
              <a:gd name="connsiteY2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765" h="1651000">
                <a:moveTo>
                  <a:pt x="0" y="0"/>
                </a:moveTo>
                <a:cubicBezTo>
                  <a:pt x="119164" y="0"/>
                  <a:pt x="215765" y="369589"/>
                  <a:pt x="215765" y="825500"/>
                </a:cubicBezTo>
                <a:cubicBezTo>
                  <a:pt x="215765" y="1281411"/>
                  <a:pt x="119164" y="1651000"/>
                  <a:pt x="0" y="1651000"/>
                </a:cubicBezTo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楕円 65">
            <a:extLst>
              <a:ext uri="{FF2B5EF4-FFF2-40B4-BE49-F238E27FC236}">
                <a16:creationId xmlns:a16="http://schemas.microsoft.com/office/drawing/2014/main" id="{422C4F79-F1E2-4BE0-A476-4B72397AB26F}"/>
              </a:ext>
            </a:extLst>
          </p:cNvPr>
          <p:cNvSpPr/>
          <p:nvPr/>
        </p:nvSpPr>
        <p:spPr>
          <a:xfrm>
            <a:off x="2470661" y="2994531"/>
            <a:ext cx="215765" cy="1651000"/>
          </a:xfrm>
          <a:custGeom>
            <a:avLst/>
            <a:gdLst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0 w 431530"/>
              <a:gd name="connsiteY4" fmla="*/ 82550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91440 w 431530"/>
              <a:gd name="connsiteY4" fmla="*/ 91694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0" fmla="*/ 0 w 215765"/>
              <a:gd name="connsiteY0" fmla="*/ 0 h 1651000"/>
              <a:gd name="connsiteX1" fmla="*/ 215765 w 215765"/>
              <a:gd name="connsiteY1" fmla="*/ 825500 h 1651000"/>
              <a:gd name="connsiteX2" fmla="*/ 0 w 215765"/>
              <a:gd name="connsiteY2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765" h="1651000">
                <a:moveTo>
                  <a:pt x="0" y="0"/>
                </a:moveTo>
                <a:cubicBezTo>
                  <a:pt x="119164" y="0"/>
                  <a:pt x="215765" y="369589"/>
                  <a:pt x="215765" y="825500"/>
                </a:cubicBezTo>
                <a:cubicBezTo>
                  <a:pt x="215765" y="1281411"/>
                  <a:pt x="119164" y="1651000"/>
                  <a:pt x="0" y="1651000"/>
                </a:cubicBezTo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楕円 227">
            <a:extLst>
              <a:ext uri="{FF2B5EF4-FFF2-40B4-BE49-F238E27FC236}">
                <a16:creationId xmlns:a16="http://schemas.microsoft.com/office/drawing/2014/main" id="{3CA4EDEE-981B-43D9-B399-EC756B032E36}"/>
              </a:ext>
            </a:extLst>
          </p:cNvPr>
          <p:cNvSpPr/>
          <p:nvPr/>
        </p:nvSpPr>
        <p:spPr>
          <a:xfrm rot="19953313">
            <a:off x="1805549" y="2963933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楕円 228">
            <a:extLst>
              <a:ext uri="{FF2B5EF4-FFF2-40B4-BE49-F238E27FC236}">
                <a16:creationId xmlns:a16="http://schemas.microsoft.com/office/drawing/2014/main" id="{B0F2BA32-DFDD-4D19-9AAA-74614C6685CF}"/>
              </a:ext>
            </a:extLst>
          </p:cNvPr>
          <p:cNvSpPr/>
          <p:nvPr/>
        </p:nvSpPr>
        <p:spPr>
          <a:xfrm rot="1646687" flipH="1">
            <a:off x="2051771" y="2963932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二等辺三角形 225">
            <a:extLst>
              <a:ext uri="{FF2B5EF4-FFF2-40B4-BE49-F238E27FC236}">
                <a16:creationId xmlns:a16="http://schemas.microsoft.com/office/drawing/2014/main" id="{37A891B5-6D10-4998-9040-E0E9794023BD}"/>
              </a:ext>
            </a:extLst>
          </p:cNvPr>
          <p:cNvSpPr/>
          <p:nvPr/>
        </p:nvSpPr>
        <p:spPr>
          <a:xfrm rot="20649556">
            <a:off x="2122239" y="3472584"/>
            <a:ext cx="200012" cy="294640"/>
          </a:xfrm>
          <a:prstGeom prst="triangle">
            <a:avLst/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二等辺三角形 226">
            <a:extLst>
              <a:ext uri="{FF2B5EF4-FFF2-40B4-BE49-F238E27FC236}">
                <a16:creationId xmlns:a16="http://schemas.microsoft.com/office/drawing/2014/main" id="{A738AEF5-64EF-4643-B148-A3A0993D32BA}"/>
              </a:ext>
            </a:extLst>
          </p:cNvPr>
          <p:cNvSpPr/>
          <p:nvPr/>
        </p:nvSpPr>
        <p:spPr>
          <a:xfrm rot="10004269">
            <a:off x="2184066" y="3753019"/>
            <a:ext cx="197504" cy="193890"/>
          </a:xfrm>
          <a:prstGeom prst="triangle">
            <a:avLst>
              <a:gd name="adj" fmla="val 59990"/>
            </a:avLst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二等辺三角形 223">
            <a:extLst>
              <a:ext uri="{FF2B5EF4-FFF2-40B4-BE49-F238E27FC236}">
                <a16:creationId xmlns:a16="http://schemas.microsoft.com/office/drawing/2014/main" id="{532C762D-530B-4B29-908D-1A572A886B3B}"/>
              </a:ext>
            </a:extLst>
          </p:cNvPr>
          <p:cNvSpPr/>
          <p:nvPr/>
        </p:nvSpPr>
        <p:spPr>
          <a:xfrm rot="950444" flipH="1">
            <a:off x="1921351" y="3472584"/>
            <a:ext cx="200012" cy="294640"/>
          </a:xfrm>
          <a:prstGeom prst="triangle">
            <a:avLst/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二等辺三角形 224">
            <a:extLst>
              <a:ext uri="{FF2B5EF4-FFF2-40B4-BE49-F238E27FC236}">
                <a16:creationId xmlns:a16="http://schemas.microsoft.com/office/drawing/2014/main" id="{3D022183-5E3D-4DB1-94FC-C51D2558FCBF}"/>
              </a:ext>
            </a:extLst>
          </p:cNvPr>
          <p:cNvSpPr/>
          <p:nvPr/>
        </p:nvSpPr>
        <p:spPr>
          <a:xfrm rot="11595731" flipH="1">
            <a:off x="1862032" y="3753019"/>
            <a:ext cx="197504" cy="193890"/>
          </a:xfrm>
          <a:prstGeom prst="triangle">
            <a:avLst>
              <a:gd name="adj" fmla="val 59990"/>
            </a:avLst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四角形: 角を丸くする 196">
            <a:extLst>
              <a:ext uri="{FF2B5EF4-FFF2-40B4-BE49-F238E27FC236}">
                <a16:creationId xmlns:a16="http://schemas.microsoft.com/office/drawing/2014/main" id="{B5F98499-5A00-4522-9B8A-CD9B984C900F}"/>
              </a:ext>
            </a:extLst>
          </p:cNvPr>
          <p:cNvSpPr/>
          <p:nvPr/>
        </p:nvSpPr>
        <p:spPr>
          <a:xfrm>
            <a:off x="2041255" y="3425431"/>
            <a:ext cx="175637" cy="146050"/>
          </a:xfrm>
          <a:prstGeom prst="roundRect">
            <a:avLst/>
          </a:prstGeom>
          <a:solidFill>
            <a:srgbClr val="4A92E2"/>
          </a:solidFill>
          <a:ln w="25400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正方形/長方形 197">
            <a:extLst>
              <a:ext uri="{FF2B5EF4-FFF2-40B4-BE49-F238E27FC236}">
                <a16:creationId xmlns:a16="http://schemas.microsoft.com/office/drawing/2014/main" id="{33D667E3-96A6-478A-B097-3DD64624D7AE}"/>
              </a:ext>
            </a:extLst>
          </p:cNvPr>
          <p:cNvSpPr/>
          <p:nvPr/>
        </p:nvSpPr>
        <p:spPr>
          <a:xfrm>
            <a:off x="1765333" y="2974451"/>
            <a:ext cx="714651" cy="194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正方形/長方形 198">
            <a:extLst>
              <a:ext uri="{FF2B5EF4-FFF2-40B4-BE49-F238E27FC236}">
                <a16:creationId xmlns:a16="http://schemas.microsoft.com/office/drawing/2014/main" id="{1798CA08-B283-4777-9EB5-E5443D2D3D4B}"/>
              </a:ext>
            </a:extLst>
          </p:cNvPr>
          <p:cNvSpPr/>
          <p:nvPr/>
        </p:nvSpPr>
        <p:spPr>
          <a:xfrm rot="5400000">
            <a:off x="1936607" y="3116992"/>
            <a:ext cx="363528" cy="205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二等辺三角形 215">
            <a:extLst>
              <a:ext uri="{FF2B5EF4-FFF2-40B4-BE49-F238E27FC236}">
                <a16:creationId xmlns:a16="http://schemas.microsoft.com/office/drawing/2014/main" id="{0EB15770-E9D4-4494-A97C-133C948EF4CE}"/>
              </a:ext>
            </a:extLst>
          </p:cNvPr>
          <p:cNvSpPr/>
          <p:nvPr/>
        </p:nvSpPr>
        <p:spPr>
          <a:xfrm rot="12724613">
            <a:off x="2179037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二等辺三角形 216">
            <a:extLst>
              <a:ext uri="{FF2B5EF4-FFF2-40B4-BE49-F238E27FC236}">
                <a16:creationId xmlns:a16="http://schemas.microsoft.com/office/drawing/2014/main" id="{D66E257A-F90C-4F09-84FD-73D9C6E4B74D}"/>
              </a:ext>
            </a:extLst>
          </p:cNvPr>
          <p:cNvSpPr/>
          <p:nvPr/>
        </p:nvSpPr>
        <p:spPr>
          <a:xfrm rot="12724613">
            <a:off x="2147208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正方形/長方形 35">
            <a:extLst>
              <a:ext uri="{FF2B5EF4-FFF2-40B4-BE49-F238E27FC236}">
                <a16:creationId xmlns:a16="http://schemas.microsoft.com/office/drawing/2014/main" id="{C21B938A-ED87-4A85-AC9F-7FEA06FF999D}"/>
              </a:ext>
            </a:extLst>
          </p:cNvPr>
          <p:cNvSpPr/>
          <p:nvPr/>
        </p:nvSpPr>
        <p:spPr>
          <a:xfrm rot="1800000">
            <a:off x="2307757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楕円 36">
            <a:extLst>
              <a:ext uri="{FF2B5EF4-FFF2-40B4-BE49-F238E27FC236}">
                <a16:creationId xmlns:a16="http://schemas.microsoft.com/office/drawing/2014/main" id="{D9FFF895-4684-43B9-83F7-B8687C4166F9}"/>
              </a:ext>
            </a:extLst>
          </p:cNvPr>
          <p:cNvSpPr/>
          <p:nvPr/>
        </p:nvSpPr>
        <p:spPr>
          <a:xfrm rot="1427996">
            <a:off x="225556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楕円 47">
            <a:extLst>
              <a:ext uri="{FF2B5EF4-FFF2-40B4-BE49-F238E27FC236}">
                <a16:creationId xmlns:a16="http://schemas.microsoft.com/office/drawing/2014/main" id="{58580C15-5E3E-4032-AE24-70B4E9965238}"/>
              </a:ext>
            </a:extLst>
          </p:cNvPr>
          <p:cNvSpPr/>
          <p:nvPr/>
        </p:nvSpPr>
        <p:spPr>
          <a:xfrm rot="1031150" flipH="1">
            <a:off x="2236099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1" name="楕円 47">
            <a:extLst>
              <a:ext uri="{FF2B5EF4-FFF2-40B4-BE49-F238E27FC236}">
                <a16:creationId xmlns:a16="http://schemas.microsoft.com/office/drawing/2014/main" id="{76FAA03E-BF07-40C6-A462-350DC5E9E2CF}"/>
              </a:ext>
            </a:extLst>
          </p:cNvPr>
          <p:cNvSpPr/>
          <p:nvPr/>
        </p:nvSpPr>
        <p:spPr>
          <a:xfrm rot="2614894">
            <a:off x="234909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2" name="楕円 47">
            <a:extLst>
              <a:ext uri="{FF2B5EF4-FFF2-40B4-BE49-F238E27FC236}">
                <a16:creationId xmlns:a16="http://schemas.microsoft.com/office/drawing/2014/main" id="{3D9F6B69-0DBC-4D3C-920B-BB7DDA6E8DFB}"/>
              </a:ext>
            </a:extLst>
          </p:cNvPr>
          <p:cNvSpPr/>
          <p:nvPr/>
        </p:nvSpPr>
        <p:spPr>
          <a:xfrm rot="2614894">
            <a:off x="2376650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3" name="楕円 51">
            <a:extLst>
              <a:ext uri="{FF2B5EF4-FFF2-40B4-BE49-F238E27FC236}">
                <a16:creationId xmlns:a16="http://schemas.microsoft.com/office/drawing/2014/main" id="{75E44929-C8A2-42FB-9FAE-228F0B6F97D1}"/>
              </a:ext>
            </a:extLst>
          </p:cNvPr>
          <p:cNvSpPr/>
          <p:nvPr/>
        </p:nvSpPr>
        <p:spPr>
          <a:xfrm rot="1555475">
            <a:off x="2303165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二等辺三角形 207">
            <a:extLst>
              <a:ext uri="{FF2B5EF4-FFF2-40B4-BE49-F238E27FC236}">
                <a16:creationId xmlns:a16="http://schemas.microsoft.com/office/drawing/2014/main" id="{AA8BAFAD-BC0B-4F8A-A6D4-F65E5C648C2C}"/>
              </a:ext>
            </a:extLst>
          </p:cNvPr>
          <p:cNvSpPr/>
          <p:nvPr/>
        </p:nvSpPr>
        <p:spPr>
          <a:xfrm rot="8875387" flipH="1">
            <a:off x="1865944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二等辺三角形 208">
            <a:extLst>
              <a:ext uri="{FF2B5EF4-FFF2-40B4-BE49-F238E27FC236}">
                <a16:creationId xmlns:a16="http://schemas.microsoft.com/office/drawing/2014/main" id="{81762DB6-C75C-4990-AF36-3B54C9C48D3E}"/>
              </a:ext>
            </a:extLst>
          </p:cNvPr>
          <p:cNvSpPr/>
          <p:nvPr/>
        </p:nvSpPr>
        <p:spPr>
          <a:xfrm rot="8875387" flipH="1">
            <a:off x="1897773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正方形/長方形 35">
            <a:extLst>
              <a:ext uri="{FF2B5EF4-FFF2-40B4-BE49-F238E27FC236}">
                <a16:creationId xmlns:a16="http://schemas.microsoft.com/office/drawing/2014/main" id="{15087EF0-19BA-4E92-BE80-6BAEA8C1F6EC}"/>
              </a:ext>
            </a:extLst>
          </p:cNvPr>
          <p:cNvSpPr/>
          <p:nvPr/>
        </p:nvSpPr>
        <p:spPr>
          <a:xfrm rot="19800000" flipH="1">
            <a:off x="1741293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楕円 36">
            <a:extLst>
              <a:ext uri="{FF2B5EF4-FFF2-40B4-BE49-F238E27FC236}">
                <a16:creationId xmlns:a16="http://schemas.microsoft.com/office/drawing/2014/main" id="{BE34F33A-BC5C-4B1A-8FE4-7654031A0D22}"/>
              </a:ext>
            </a:extLst>
          </p:cNvPr>
          <p:cNvSpPr/>
          <p:nvPr/>
        </p:nvSpPr>
        <p:spPr>
          <a:xfrm rot="20172004" flipH="1">
            <a:off x="180042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楕円 47">
            <a:extLst>
              <a:ext uri="{FF2B5EF4-FFF2-40B4-BE49-F238E27FC236}">
                <a16:creationId xmlns:a16="http://schemas.microsoft.com/office/drawing/2014/main" id="{F6E01C3B-894C-46DF-85C7-161C9B2F6CF4}"/>
              </a:ext>
            </a:extLst>
          </p:cNvPr>
          <p:cNvSpPr/>
          <p:nvPr/>
        </p:nvSpPr>
        <p:spPr>
          <a:xfrm rot="20568850">
            <a:off x="1894112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3" name="楕円 47">
            <a:extLst>
              <a:ext uri="{FF2B5EF4-FFF2-40B4-BE49-F238E27FC236}">
                <a16:creationId xmlns:a16="http://schemas.microsoft.com/office/drawing/2014/main" id="{58F0149C-0249-48AA-AC5A-D49D793E3062}"/>
              </a:ext>
            </a:extLst>
          </p:cNvPr>
          <p:cNvSpPr/>
          <p:nvPr/>
        </p:nvSpPr>
        <p:spPr>
          <a:xfrm rot="18985106" flipH="1">
            <a:off x="181572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4" name="楕円 47">
            <a:extLst>
              <a:ext uri="{FF2B5EF4-FFF2-40B4-BE49-F238E27FC236}">
                <a16:creationId xmlns:a16="http://schemas.microsoft.com/office/drawing/2014/main" id="{6A1083D5-A4CD-42D5-833E-D98B9B4C8796}"/>
              </a:ext>
            </a:extLst>
          </p:cNvPr>
          <p:cNvSpPr/>
          <p:nvPr/>
        </p:nvSpPr>
        <p:spPr>
          <a:xfrm rot="18985106" flipH="1">
            <a:off x="1801345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5" name="楕円 51">
            <a:extLst>
              <a:ext uri="{FF2B5EF4-FFF2-40B4-BE49-F238E27FC236}">
                <a16:creationId xmlns:a16="http://schemas.microsoft.com/office/drawing/2014/main" id="{F5C41449-F8C7-4B48-BEAE-89ED0329DABC}"/>
              </a:ext>
            </a:extLst>
          </p:cNvPr>
          <p:cNvSpPr/>
          <p:nvPr/>
        </p:nvSpPr>
        <p:spPr>
          <a:xfrm rot="20044525" flipH="1">
            <a:off x="1639668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円弧 205">
            <a:extLst>
              <a:ext uri="{FF2B5EF4-FFF2-40B4-BE49-F238E27FC236}">
                <a16:creationId xmlns:a16="http://schemas.microsoft.com/office/drawing/2014/main" id="{471A7A17-1A08-4D94-B6C7-C1213733F34F}"/>
              </a:ext>
            </a:extLst>
          </p:cNvPr>
          <p:cNvSpPr/>
          <p:nvPr/>
        </p:nvSpPr>
        <p:spPr>
          <a:xfrm rot="5596267">
            <a:off x="1597813" y="2337491"/>
            <a:ext cx="1094725" cy="805585"/>
          </a:xfrm>
          <a:prstGeom prst="arc">
            <a:avLst>
              <a:gd name="adj1" fmla="val 17576158"/>
              <a:gd name="adj2" fmla="val 19696878"/>
            </a:avLst>
          </a:prstGeom>
          <a:ln w="85725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円弧 206">
            <a:extLst>
              <a:ext uri="{FF2B5EF4-FFF2-40B4-BE49-F238E27FC236}">
                <a16:creationId xmlns:a16="http://schemas.microsoft.com/office/drawing/2014/main" id="{4AF65E17-2FA3-458C-804D-BCB0AAFB2F6B}"/>
              </a:ext>
            </a:extLst>
          </p:cNvPr>
          <p:cNvSpPr/>
          <p:nvPr/>
        </p:nvSpPr>
        <p:spPr>
          <a:xfrm rot="6592279">
            <a:off x="1552922" y="2452679"/>
            <a:ext cx="1094725" cy="805585"/>
          </a:xfrm>
          <a:prstGeom prst="arc">
            <a:avLst>
              <a:gd name="adj1" fmla="val 17576158"/>
              <a:gd name="adj2" fmla="val 19747743"/>
            </a:avLst>
          </a:prstGeom>
          <a:ln w="82550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円弧 203">
            <a:extLst>
              <a:ext uri="{FF2B5EF4-FFF2-40B4-BE49-F238E27FC236}">
                <a16:creationId xmlns:a16="http://schemas.microsoft.com/office/drawing/2014/main" id="{80531864-A282-42EC-A85C-D45DF6E4DDC1}"/>
              </a:ext>
            </a:extLst>
          </p:cNvPr>
          <p:cNvSpPr/>
          <p:nvPr/>
        </p:nvSpPr>
        <p:spPr>
          <a:xfrm rot="16003733" flipH="1">
            <a:off x="1537642" y="2339307"/>
            <a:ext cx="1094725" cy="805585"/>
          </a:xfrm>
          <a:prstGeom prst="arc">
            <a:avLst>
              <a:gd name="adj1" fmla="val 17576158"/>
              <a:gd name="adj2" fmla="val 19696878"/>
            </a:avLst>
          </a:prstGeom>
          <a:ln w="85725" cap="rnd">
            <a:solidFill>
              <a:schemeClr val="bg1">
                <a:lumMod val="9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円弧 204">
            <a:extLst>
              <a:ext uri="{FF2B5EF4-FFF2-40B4-BE49-F238E27FC236}">
                <a16:creationId xmlns:a16="http://schemas.microsoft.com/office/drawing/2014/main" id="{79782913-468A-40E3-ABAF-378CDF9E647D}"/>
              </a:ext>
            </a:extLst>
          </p:cNvPr>
          <p:cNvSpPr/>
          <p:nvPr/>
        </p:nvSpPr>
        <p:spPr>
          <a:xfrm rot="15007721" flipH="1">
            <a:off x="1582533" y="2454495"/>
            <a:ext cx="1094725" cy="805585"/>
          </a:xfrm>
          <a:prstGeom prst="arc">
            <a:avLst>
              <a:gd name="adj1" fmla="val 17576158"/>
              <a:gd name="adj2" fmla="val 19747743"/>
            </a:avLst>
          </a:prstGeom>
          <a:ln w="82550" cap="rnd">
            <a:solidFill>
              <a:schemeClr val="bg1">
                <a:lumMod val="9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430729"/>
      </p:ext>
    </p:extLst>
  </p:cSld>
  <p:clrMapOvr>
    <a:masterClrMapping/>
  </p:clrMapOvr>
  <p:transition spd="slow" advClick="0" advTm="1000"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二等辺三角形 167">
            <a:extLst>
              <a:ext uri="{FF2B5EF4-FFF2-40B4-BE49-F238E27FC236}">
                <a16:creationId xmlns:a16="http://schemas.microsoft.com/office/drawing/2014/main" id="{D15C4E9F-8B71-4B96-860F-7F8B7C025271}"/>
              </a:ext>
            </a:extLst>
          </p:cNvPr>
          <p:cNvSpPr/>
          <p:nvPr/>
        </p:nvSpPr>
        <p:spPr>
          <a:xfrm rot="10800000">
            <a:off x="1681469" y="593775"/>
            <a:ext cx="873762" cy="689429"/>
          </a:xfrm>
          <a:prstGeom prst="triangl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弧 168">
            <a:extLst>
              <a:ext uri="{FF2B5EF4-FFF2-40B4-BE49-F238E27FC236}">
                <a16:creationId xmlns:a16="http://schemas.microsoft.com/office/drawing/2014/main" id="{A2552FFB-1BBC-4B5A-9CD8-719DE36E176E}"/>
              </a:ext>
            </a:extLst>
          </p:cNvPr>
          <p:cNvSpPr/>
          <p:nvPr/>
        </p:nvSpPr>
        <p:spPr>
          <a:xfrm rot="201593" flipH="1">
            <a:off x="2507377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二等辺三角形 169">
            <a:extLst>
              <a:ext uri="{FF2B5EF4-FFF2-40B4-BE49-F238E27FC236}">
                <a16:creationId xmlns:a16="http://schemas.microsoft.com/office/drawing/2014/main" id="{CF0A056D-A01A-4B08-ADED-E3F4DB929419}"/>
              </a:ext>
            </a:extLst>
          </p:cNvPr>
          <p:cNvSpPr/>
          <p:nvPr/>
        </p:nvSpPr>
        <p:spPr>
          <a:xfrm rot="10800000">
            <a:off x="2509512" y="593773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弧 170">
            <a:extLst>
              <a:ext uri="{FF2B5EF4-FFF2-40B4-BE49-F238E27FC236}">
                <a16:creationId xmlns:a16="http://schemas.microsoft.com/office/drawing/2014/main" id="{C245CB41-8251-4D7C-8360-220EC54245E9}"/>
              </a:ext>
            </a:extLst>
          </p:cNvPr>
          <p:cNvSpPr/>
          <p:nvPr/>
        </p:nvSpPr>
        <p:spPr>
          <a:xfrm rot="21398407">
            <a:off x="1116726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二等辺三角形 171">
            <a:extLst>
              <a:ext uri="{FF2B5EF4-FFF2-40B4-BE49-F238E27FC236}">
                <a16:creationId xmlns:a16="http://schemas.microsoft.com/office/drawing/2014/main" id="{3B7CC469-FE46-4621-B625-E2329C5E0588}"/>
              </a:ext>
            </a:extLst>
          </p:cNvPr>
          <p:cNvSpPr/>
          <p:nvPr/>
        </p:nvSpPr>
        <p:spPr>
          <a:xfrm rot="10800000" flipH="1">
            <a:off x="1061709" y="593774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二等辺三角形 305">
            <a:extLst>
              <a:ext uri="{FF2B5EF4-FFF2-40B4-BE49-F238E27FC236}">
                <a16:creationId xmlns:a16="http://schemas.microsoft.com/office/drawing/2014/main" id="{6EE690BB-78B0-4A97-BBC7-4A6163513E31}"/>
              </a:ext>
            </a:extLst>
          </p:cNvPr>
          <p:cNvSpPr/>
          <p:nvPr/>
        </p:nvSpPr>
        <p:spPr>
          <a:xfrm rot="10800000">
            <a:off x="3029785" y="796966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二等辺三角形 306">
            <a:extLst>
              <a:ext uri="{FF2B5EF4-FFF2-40B4-BE49-F238E27FC236}">
                <a16:creationId xmlns:a16="http://schemas.microsoft.com/office/drawing/2014/main" id="{43D25E02-CF54-4134-9E01-CB1524780D6E}"/>
              </a:ext>
            </a:extLst>
          </p:cNvPr>
          <p:cNvSpPr/>
          <p:nvPr/>
        </p:nvSpPr>
        <p:spPr>
          <a:xfrm rot="11721489">
            <a:off x="3116703" y="1037128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4" name="二等辺三角形 303">
            <a:extLst>
              <a:ext uri="{FF2B5EF4-FFF2-40B4-BE49-F238E27FC236}">
                <a16:creationId xmlns:a16="http://schemas.microsoft.com/office/drawing/2014/main" id="{CBC2457D-BB5E-404F-B5A5-3695A0D04085}"/>
              </a:ext>
            </a:extLst>
          </p:cNvPr>
          <p:cNvSpPr/>
          <p:nvPr/>
        </p:nvSpPr>
        <p:spPr>
          <a:xfrm rot="10800000" flipH="1">
            <a:off x="933392" y="796965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304">
            <a:extLst>
              <a:ext uri="{FF2B5EF4-FFF2-40B4-BE49-F238E27FC236}">
                <a16:creationId xmlns:a16="http://schemas.microsoft.com/office/drawing/2014/main" id="{CCEC859C-0F1F-4A66-BFA0-FCB744922E67}"/>
              </a:ext>
            </a:extLst>
          </p:cNvPr>
          <p:cNvSpPr/>
          <p:nvPr/>
        </p:nvSpPr>
        <p:spPr>
          <a:xfrm rot="9878511" flipH="1">
            <a:off x="873534" y="1037127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E0EEF024-5033-4ADF-8BA2-D8EE1DDD056B}"/>
              </a:ext>
            </a:extLst>
          </p:cNvPr>
          <p:cNvSpPr/>
          <p:nvPr/>
        </p:nvSpPr>
        <p:spPr>
          <a:xfrm rot="11234124">
            <a:off x="3325207" y="1224467"/>
            <a:ext cx="240168" cy="575202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8" name="円弧 177">
            <a:extLst>
              <a:ext uri="{FF2B5EF4-FFF2-40B4-BE49-F238E27FC236}">
                <a16:creationId xmlns:a16="http://schemas.microsoft.com/office/drawing/2014/main" id="{A55FD608-5DE0-491C-A57F-29C72DF30333}"/>
              </a:ext>
            </a:extLst>
          </p:cNvPr>
          <p:cNvSpPr/>
          <p:nvPr/>
        </p:nvSpPr>
        <p:spPr>
          <a:xfrm rot="945023">
            <a:off x="2237140" y="622381"/>
            <a:ext cx="1197475" cy="100378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円弧 178">
            <a:extLst>
              <a:ext uri="{FF2B5EF4-FFF2-40B4-BE49-F238E27FC236}">
                <a16:creationId xmlns:a16="http://schemas.microsoft.com/office/drawing/2014/main" id="{52299685-5CE9-46AA-A4AC-331564117369}"/>
              </a:ext>
            </a:extLst>
          </p:cNvPr>
          <p:cNvSpPr/>
          <p:nvPr/>
        </p:nvSpPr>
        <p:spPr>
          <a:xfrm rot="895199" flipH="1">
            <a:off x="867709" y="609238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弧 179">
            <a:extLst>
              <a:ext uri="{FF2B5EF4-FFF2-40B4-BE49-F238E27FC236}">
                <a16:creationId xmlns:a16="http://schemas.microsoft.com/office/drawing/2014/main" id="{DDFF96CE-C333-412F-95D2-C0370A055825}"/>
              </a:ext>
            </a:extLst>
          </p:cNvPr>
          <p:cNvSpPr/>
          <p:nvPr/>
        </p:nvSpPr>
        <p:spPr>
          <a:xfrm rot="895199" flipH="1">
            <a:off x="765892" y="752390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57824D7E-A6CE-41AD-9DA5-F623E0A95DB1}"/>
              </a:ext>
            </a:extLst>
          </p:cNvPr>
          <p:cNvSpPr/>
          <p:nvPr/>
        </p:nvSpPr>
        <p:spPr>
          <a:xfrm>
            <a:off x="1000910" y="629039"/>
            <a:ext cx="122252" cy="161459"/>
          </a:xfrm>
          <a:prstGeom prst="ellips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楕円 181">
            <a:extLst>
              <a:ext uri="{FF2B5EF4-FFF2-40B4-BE49-F238E27FC236}">
                <a16:creationId xmlns:a16="http://schemas.microsoft.com/office/drawing/2014/main" id="{33A56AF6-357B-4077-AED5-45552BCF07A2}"/>
              </a:ext>
            </a:extLst>
          </p:cNvPr>
          <p:cNvSpPr/>
          <p:nvPr/>
        </p:nvSpPr>
        <p:spPr>
          <a:xfrm>
            <a:off x="153542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楕円 182">
            <a:extLst>
              <a:ext uri="{FF2B5EF4-FFF2-40B4-BE49-F238E27FC236}">
                <a16:creationId xmlns:a16="http://schemas.microsoft.com/office/drawing/2014/main" id="{90FCC4A4-8A15-419B-BC77-6686039CCD5E}"/>
              </a:ext>
            </a:extLst>
          </p:cNvPr>
          <p:cNvSpPr/>
          <p:nvPr/>
        </p:nvSpPr>
        <p:spPr>
          <a:xfrm>
            <a:off x="245644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楕円 183">
            <a:extLst>
              <a:ext uri="{FF2B5EF4-FFF2-40B4-BE49-F238E27FC236}">
                <a16:creationId xmlns:a16="http://schemas.microsoft.com/office/drawing/2014/main" id="{295C466D-7582-4D33-B150-23F09DBA1ADD}"/>
              </a:ext>
            </a:extLst>
          </p:cNvPr>
          <p:cNvSpPr/>
          <p:nvPr/>
        </p:nvSpPr>
        <p:spPr>
          <a:xfrm rot="20585052">
            <a:off x="1030863" y="2099333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楕円 184">
            <a:extLst>
              <a:ext uri="{FF2B5EF4-FFF2-40B4-BE49-F238E27FC236}">
                <a16:creationId xmlns:a16="http://schemas.microsoft.com/office/drawing/2014/main" id="{76881BB2-E7EE-4F78-8E31-700D2D100D1F}"/>
              </a:ext>
            </a:extLst>
          </p:cNvPr>
          <p:cNvSpPr/>
          <p:nvPr/>
        </p:nvSpPr>
        <p:spPr>
          <a:xfrm rot="1014948" flipH="1">
            <a:off x="3013539" y="2099331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台形 292">
            <a:extLst>
              <a:ext uri="{FF2B5EF4-FFF2-40B4-BE49-F238E27FC236}">
                <a16:creationId xmlns:a16="http://schemas.microsoft.com/office/drawing/2014/main" id="{78287C86-E952-402D-B9D6-52E067B2190F}"/>
              </a:ext>
            </a:extLst>
          </p:cNvPr>
          <p:cNvSpPr/>
          <p:nvPr/>
        </p:nvSpPr>
        <p:spPr>
          <a:xfrm rot="7858654" flipH="1">
            <a:off x="972892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台形 293">
            <a:extLst>
              <a:ext uri="{FF2B5EF4-FFF2-40B4-BE49-F238E27FC236}">
                <a16:creationId xmlns:a16="http://schemas.microsoft.com/office/drawing/2014/main" id="{100B0961-2A6C-4619-B44A-95A852B546A7}"/>
              </a:ext>
            </a:extLst>
          </p:cNvPr>
          <p:cNvSpPr/>
          <p:nvPr/>
        </p:nvSpPr>
        <p:spPr>
          <a:xfrm rot="3769921" flipH="1">
            <a:off x="922204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楕円 294">
            <a:extLst>
              <a:ext uri="{FF2B5EF4-FFF2-40B4-BE49-F238E27FC236}">
                <a16:creationId xmlns:a16="http://schemas.microsoft.com/office/drawing/2014/main" id="{5B0D0775-4FBF-44F2-B6DF-4B7903F786F4}"/>
              </a:ext>
            </a:extLst>
          </p:cNvPr>
          <p:cNvSpPr/>
          <p:nvPr/>
        </p:nvSpPr>
        <p:spPr>
          <a:xfrm flipH="1">
            <a:off x="991899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楕円 296">
            <a:extLst>
              <a:ext uri="{FF2B5EF4-FFF2-40B4-BE49-F238E27FC236}">
                <a16:creationId xmlns:a16="http://schemas.microsoft.com/office/drawing/2014/main" id="{289F4CC0-E4AC-442C-9A2A-141E809D1C30}"/>
              </a:ext>
            </a:extLst>
          </p:cNvPr>
          <p:cNvSpPr/>
          <p:nvPr/>
        </p:nvSpPr>
        <p:spPr>
          <a:xfrm rot="1236733" flipH="1">
            <a:off x="1265799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楕円 297">
            <a:extLst>
              <a:ext uri="{FF2B5EF4-FFF2-40B4-BE49-F238E27FC236}">
                <a16:creationId xmlns:a16="http://schemas.microsoft.com/office/drawing/2014/main" id="{0C7C455B-6B90-4C3D-BA09-6537FE61D4D6}"/>
              </a:ext>
            </a:extLst>
          </p:cNvPr>
          <p:cNvSpPr/>
          <p:nvPr/>
        </p:nvSpPr>
        <p:spPr>
          <a:xfrm rot="1627558" flipH="1">
            <a:off x="1422843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四角形: 角を丸くする 299">
            <a:extLst>
              <a:ext uri="{FF2B5EF4-FFF2-40B4-BE49-F238E27FC236}">
                <a16:creationId xmlns:a16="http://schemas.microsoft.com/office/drawing/2014/main" id="{9BA48F11-786E-4AFB-84D0-309416ED2411}"/>
              </a:ext>
            </a:extLst>
          </p:cNvPr>
          <p:cNvSpPr/>
          <p:nvPr/>
        </p:nvSpPr>
        <p:spPr>
          <a:xfrm rot="19548768" flipH="1">
            <a:off x="1258041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円弧 300">
            <a:extLst>
              <a:ext uri="{FF2B5EF4-FFF2-40B4-BE49-F238E27FC236}">
                <a16:creationId xmlns:a16="http://schemas.microsoft.com/office/drawing/2014/main" id="{F58A56A9-4613-484A-B32C-833231E69175}"/>
              </a:ext>
            </a:extLst>
          </p:cNvPr>
          <p:cNvSpPr/>
          <p:nvPr/>
        </p:nvSpPr>
        <p:spPr>
          <a:xfrm rot="20856138" flipH="1">
            <a:off x="1268004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円弧 301">
            <a:extLst>
              <a:ext uri="{FF2B5EF4-FFF2-40B4-BE49-F238E27FC236}">
                <a16:creationId xmlns:a16="http://schemas.microsoft.com/office/drawing/2014/main" id="{BC7A2432-EE13-48AD-84F9-AC0B5C995646}"/>
              </a:ext>
            </a:extLst>
          </p:cNvPr>
          <p:cNvSpPr/>
          <p:nvPr/>
        </p:nvSpPr>
        <p:spPr>
          <a:xfrm rot="20856138" flipH="1">
            <a:off x="1327264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円弧 302">
            <a:extLst>
              <a:ext uri="{FF2B5EF4-FFF2-40B4-BE49-F238E27FC236}">
                <a16:creationId xmlns:a16="http://schemas.microsoft.com/office/drawing/2014/main" id="{5C3AB0B4-215D-463A-8412-7D466B715517}"/>
              </a:ext>
            </a:extLst>
          </p:cNvPr>
          <p:cNvSpPr/>
          <p:nvPr/>
        </p:nvSpPr>
        <p:spPr>
          <a:xfrm rot="20856138" flipH="1">
            <a:off x="1294160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台形 281">
            <a:extLst>
              <a:ext uri="{FF2B5EF4-FFF2-40B4-BE49-F238E27FC236}">
                <a16:creationId xmlns:a16="http://schemas.microsoft.com/office/drawing/2014/main" id="{A11152FE-ED8E-45C0-950E-1282D68828F9}"/>
              </a:ext>
            </a:extLst>
          </p:cNvPr>
          <p:cNvSpPr/>
          <p:nvPr/>
        </p:nvSpPr>
        <p:spPr>
          <a:xfrm rot="13741346">
            <a:off x="2362313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台形 282">
            <a:extLst>
              <a:ext uri="{FF2B5EF4-FFF2-40B4-BE49-F238E27FC236}">
                <a16:creationId xmlns:a16="http://schemas.microsoft.com/office/drawing/2014/main" id="{6814F42A-BAFC-454F-8806-22509218F290}"/>
              </a:ext>
            </a:extLst>
          </p:cNvPr>
          <p:cNvSpPr/>
          <p:nvPr/>
        </p:nvSpPr>
        <p:spPr>
          <a:xfrm rot="17830079">
            <a:off x="2705693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楕円 283">
            <a:extLst>
              <a:ext uri="{FF2B5EF4-FFF2-40B4-BE49-F238E27FC236}">
                <a16:creationId xmlns:a16="http://schemas.microsoft.com/office/drawing/2014/main" id="{8C9CE72E-7F7B-4497-A4F3-EC39328D3A1A}"/>
              </a:ext>
            </a:extLst>
          </p:cNvPr>
          <p:cNvSpPr/>
          <p:nvPr/>
        </p:nvSpPr>
        <p:spPr>
          <a:xfrm>
            <a:off x="3140133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楕円 285">
            <a:extLst>
              <a:ext uri="{FF2B5EF4-FFF2-40B4-BE49-F238E27FC236}">
                <a16:creationId xmlns:a16="http://schemas.microsoft.com/office/drawing/2014/main" id="{B5B1F4D0-FFCD-4DB5-8E7D-3222E32BCDD6}"/>
              </a:ext>
            </a:extLst>
          </p:cNvPr>
          <p:cNvSpPr/>
          <p:nvPr/>
        </p:nvSpPr>
        <p:spPr>
          <a:xfrm rot="20363267">
            <a:off x="2762907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楕円 286">
            <a:extLst>
              <a:ext uri="{FF2B5EF4-FFF2-40B4-BE49-F238E27FC236}">
                <a16:creationId xmlns:a16="http://schemas.microsoft.com/office/drawing/2014/main" id="{8B9B9997-38AE-4D76-8BF7-63A6D8EE0792}"/>
              </a:ext>
            </a:extLst>
          </p:cNvPr>
          <p:cNvSpPr/>
          <p:nvPr/>
        </p:nvSpPr>
        <p:spPr>
          <a:xfrm rot="19972442">
            <a:off x="2737725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四角形: 角を丸くする 288">
            <a:extLst>
              <a:ext uri="{FF2B5EF4-FFF2-40B4-BE49-F238E27FC236}">
                <a16:creationId xmlns:a16="http://schemas.microsoft.com/office/drawing/2014/main" id="{1720D9FF-039B-4EFF-97D7-48D4C530E4DE}"/>
              </a:ext>
            </a:extLst>
          </p:cNvPr>
          <p:cNvSpPr/>
          <p:nvPr/>
        </p:nvSpPr>
        <p:spPr>
          <a:xfrm rot="2051232">
            <a:off x="2770667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円弧 289">
            <a:extLst>
              <a:ext uri="{FF2B5EF4-FFF2-40B4-BE49-F238E27FC236}">
                <a16:creationId xmlns:a16="http://schemas.microsoft.com/office/drawing/2014/main" id="{6CB61104-29E8-4B9D-A7F4-A317A0CB21A5}"/>
              </a:ext>
            </a:extLst>
          </p:cNvPr>
          <p:cNvSpPr/>
          <p:nvPr/>
        </p:nvSpPr>
        <p:spPr>
          <a:xfrm rot="743862">
            <a:off x="2701352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円弧 290">
            <a:extLst>
              <a:ext uri="{FF2B5EF4-FFF2-40B4-BE49-F238E27FC236}">
                <a16:creationId xmlns:a16="http://schemas.microsoft.com/office/drawing/2014/main" id="{B95CA542-01FD-46A3-B896-57F2A293E813}"/>
              </a:ext>
            </a:extLst>
          </p:cNvPr>
          <p:cNvSpPr/>
          <p:nvPr/>
        </p:nvSpPr>
        <p:spPr>
          <a:xfrm rot="743862">
            <a:off x="2642091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円弧 291">
            <a:extLst>
              <a:ext uri="{FF2B5EF4-FFF2-40B4-BE49-F238E27FC236}">
                <a16:creationId xmlns:a16="http://schemas.microsoft.com/office/drawing/2014/main" id="{0FD94E3E-1B31-47BD-A21A-A79D6E8EA7C2}"/>
              </a:ext>
            </a:extLst>
          </p:cNvPr>
          <p:cNvSpPr/>
          <p:nvPr/>
        </p:nvSpPr>
        <p:spPr>
          <a:xfrm rot="743862">
            <a:off x="2675196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楕円 24">
            <a:extLst>
              <a:ext uri="{FF2B5EF4-FFF2-40B4-BE49-F238E27FC236}">
                <a16:creationId xmlns:a16="http://schemas.microsoft.com/office/drawing/2014/main" id="{B6330F50-F081-49C5-8CBF-6C668FCECA3B}"/>
              </a:ext>
            </a:extLst>
          </p:cNvPr>
          <p:cNvSpPr/>
          <p:nvPr/>
        </p:nvSpPr>
        <p:spPr>
          <a:xfrm>
            <a:off x="1899912" y="2314220"/>
            <a:ext cx="477520" cy="117182"/>
          </a:xfrm>
          <a:custGeom>
            <a:avLst/>
            <a:gdLst>
              <a:gd name="connsiteX0" fmla="*/ 477520 w 477520"/>
              <a:gd name="connsiteY0" fmla="*/ 0 h 117182"/>
              <a:gd name="connsiteX1" fmla="*/ 223520 w 477520"/>
              <a:gd name="connsiteY1" fmla="*/ 116840 h 117182"/>
              <a:gd name="connsiteX2" fmla="*/ 0 w 477520"/>
              <a:gd name="connsiteY2" fmla="*/ 30480 h 11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520" h="117182" extrusionOk="0">
                <a:moveTo>
                  <a:pt x="477520" y="0"/>
                </a:moveTo>
                <a:cubicBezTo>
                  <a:pt x="420285" y="32889"/>
                  <a:pt x="296462" y="114254"/>
                  <a:pt x="223520" y="116840"/>
                </a:cubicBezTo>
                <a:cubicBezTo>
                  <a:pt x="152661" y="123757"/>
                  <a:pt x="42180" y="69593"/>
                  <a:pt x="0" y="30480"/>
                </a:cubicBezTo>
              </a:path>
            </a:pathLst>
          </a:custGeom>
          <a:noFill/>
          <a:ln w="50800" cap="rnd">
            <a:solidFill>
              <a:srgbClr val="4A4E58"/>
            </a:solidFill>
            <a:round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68960"/>
                      <a:gd name="connsiteY0" fmla="*/ 233680 h 467360"/>
                      <a:gd name="connsiteX1" fmla="*/ 284480 w 568960"/>
                      <a:gd name="connsiteY1" fmla="*/ 0 h 467360"/>
                      <a:gd name="connsiteX2" fmla="*/ 568960 w 568960"/>
                      <a:gd name="connsiteY2" fmla="*/ 233680 h 467360"/>
                      <a:gd name="connsiteX3" fmla="*/ 284480 w 568960"/>
                      <a:gd name="connsiteY3" fmla="*/ 467360 h 467360"/>
                      <a:gd name="connsiteX4" fmla="*/ 0 w 568960"/>
                      <a:gd name="connsiteY4" fmla="*/ 233680 h 467360"/>
                      <a:gd name="connsiteX0" fmla="*/ 0 w 590481"/>
                      <a:gd name="connsiteY0" fmla="*/ 233680 h 469906"/>
                      <a:gd name="connsiteX1" fmla="*/ 284480 w 590481"/>
                      <a:gd name="connsiteY1" fmla="*/ 0 h 469906"/>
                      <a:gd name="connsiteX2" fmla="*/ 568960 w 590481"/>
                      <a:gd name="connsiteY2" fmla="*/ 233680 h 469906"/>
                      <a:gd name="connsiteX3" fmla="*/ 538480 w 590481"/>
                      <a:gd name="connsiteY3" fmla="*/ 350520 h 469906"/>
                      <a:gd name="connsiteX4" fmla="*/ 284480 w 590481"/>
                      <a:gd name="connsiteY4" fmla="*/ 467360 h 469906"/>
                      <a:gd name="connsiteX5" fmla="*/ 0 w 590481"/>
                      <a:gd name="connsiteY5" fmla="*/ 233680 h 469906"/>
                      <a:gd name="connsiteX0" fmla="*/ 12871 w 603352"/>
                      <a:gd name="connsiteY0" fmla="*/ 233680 h 467702"/>
                      <a:gd name="connsiteX1" fmla="*/ 297351 w 603352"/>
                      <a:gd name="connsiteY1" fmla="*/ 0 h 467702"/>
                      <a:gd name="connsiteX2" fmla="*/ 581831 w 603352"/>
                      <a:gd name="connsiteY2" fmla="*/ 233680 h 467702"/>
                      <a:gd name="connsiteX3" fmla="*/ 551351 w 603352"/>
                      <a:gd name="connsiteY3" fmla="*/ 350520 h 467702"/>
                      <a:gd name="connsiteX4" fmla="*/ 297351 w 603352"/>
                      <a:gd name="connsiteY4" fmla="*/ 467360 h 467702"/>
                      <a:gd name="connsiteX5" fmla="*/ 73831 w 603352"/>
                      <a:gd name="connsiteY5" fmla="*/ 381000 h 467702"/>
                      <a:gd name="connsiteX6" fmla="*/ 12871 w 603352"/>
                      <a:gd name="connsiteY6" fmla="*/ 233680 h 467702"/>
                      <a:gd name="connsiteX0" fmla="*/ 551351 w 642791"/>
                      <a:gd name="connsiteY0" fmla="*/ 350520 h 467702"/>
                      <a:gd name="connsiteX1" fmla="*/ 297351 w 642791"/>
                      <a:gd name="connsiteY1" fmla="*/ 467360 h 467702"/>
                      <a:gd name="connsiteX2" fmla="*/ 73831 w 642791"/>
                      <a:gd name="connsiteY2" fmla="*/ 381000 h 467702"/>
                      <a:gd name="connsiteX3" fmla="*/ 12871 w 642791"/>
                      <a:gd name="connsiteY3" fmla="*/ 233680 h 467702"/>
                      <a:gd name="connsiteX4" fmla="*/ 297351 w 642791"/>
                      <a:gd name="connsiteY4" fmla="*/ 0 h 467702"/>
                      <a:gd name="connsiteX5" fmla="*/ 581831 w 642791"/>
                      <a:gd name="connsiteY5" fmla="*/ 233680 h 467702"/>
                      <a:gd name="connsiteX6" fmla="*/ 642791 w 642791"/>
                      <a:gd name="connsiteY6" fmla="*/ 441960 h 467702"/>
                      <a:gd name="connsiteX0" fmla="*/ 551351 w 581831"/>
                      <a:gd name="connsiteY0" fmla="*/ 350520 h 467702"/>
                      <a:gd name="connsiteX1" fmla="*/ 297351 w 581831"/>
                      <a:gd name="connsiteY1" fmla="*/ 467360 h 467702"/>
                      <a:gd name="connsiteX2" fmla="*/ 73831 w 581831"/>
                      <a:gd name="connsiteY2" fmla="*/ 381000 h 467702"/>
                      <a:gd name="connsiteX3" fmla="*/ 12871 w 581831"/>
                      <a:gd name="connsiteY3" fmla="*/ 233680 h 467702"/>
                      <a:gd name="connsiteX4" fmla="*/ 297351 w 581831"/>
                      <a:gd name="connsiteY4" fmla="*/ 0 h 467702"/>
                      <a:gd name="connsiteX5" fmla="*/ 581831 w 581831"/>
                      <a:gd name="connsiteY5" fmla="*/ 233680 h 467702"/>
                      <a:gd name="connsiteX0" fmla="*/ 551351 w 551351"/>
                      <a:gd name="connsiteY0" fmla="*/ 350520 h 467702"/>
                      <a:gd name="connsiteX1" fmla="*/ 297351 w 551351"/>
                      <a:gd name="connsiteY1" fmla="*/ 467360 h 467702"/>
                      <a:gd name="connsiteX2" fmla="*/ 73831 w 551351"/>
                      <a:gd name="connsiteY2" fmla="*/ 381000 h 467702"/>
                      <a:gd name="connsiteX3" fmla="*/ 12871 w 551351"/>
                      <a:gd name="connsiteY3" fmla="*/ 233680 h 467702"/>
                      <a:gd name="connsiteX4" fmla="*/ 297351 w 551351"/>
                      <a:gd name="connsiteY4" fmla="*/ 0 h 467702"/>
                      <a:gd name="connsiteX0" fmla="*/ 551351 w 551351"/>
                      <a:gd name="connsiteY0" fmla="*/ 116840 h 234022"/>
                      <a:gd name="connsiteX1" fmla="*/ 297351 w 551351"/>
                      <a:gd name="connsiteY1" fmla="*/ 233680 h 234022"/>
                      <a:gd name="connsiteX2" fmla="*/ 73831 w 551351"/>
                      <a:gd name="connsiteY2" fmla="*/ 147320 h 234022"/>
                      <a:gd name="connsiteX3" fmla="*/ 12871 w 551351"/>
                      <a:gd name="connsiteY3" fmla="*/ 0 h 234022"/>
                      <a:gd name="connsiteX0" fmla="*/ 477520 w 477520"/>
                      <a:gd name="connsiteY0" fmla="*/ 0 h 117182"/>
                      <a:gd name="connsiteX1" fmla="*/ 223520 w 477520"/>
                      <a:gd name="connsiteY1" fmla="*/ 116840 h 117182"/>
                      <a:gd name="connsiteX2" fmla="*/ 0 w 477520"/>
                      <a:gd name="connsiteY2" fmla="*/ 30480 h 117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77520" h="117182">
                        <a:moveTo>
                          <a:pt x="477520" y="0"/>
                        </a:moveTo>
                        <a:cubicBezTo>
                          <a:pt x="430107" y="38947"/>
                          <a:pt x="303107" y="111760"/>
                          <a:pt x="223520" y="116840"/>
                        </a:cubicBezTo>
                        <a:cubicBezTo>
                          <a:pt x="143933" y="121920"/>
                          <a:pt x="47413" y="69427"/>
                          <a:pt x="0" y="3048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四角形: 角を丸くする 279">
            <a:extLst>
              <a:ext uri="{FF2B5EF4-FFF2-40B4-BE49-F238E27FC236}">
                <a16:creationId xmlns:a16="http://schemas.microsoft.com/office/drawing/2014/main" id="{C20E4ACE-160F-48B3-91B8-F06172A1CE3F}"/>
              </a:ext>
            </a:extLst>
          </p:cNvPr>
          <p:cNvSpPr/>
          <p:nvPr/>
        </p:nvSpPr>
        <p:spPr>
          <a:xfrm rot="319268" flipH="1">
            <a:off x="1552440" y="5813919"/>
            <a:ext cx="197277" cy="655320"/>
          </a:xfrm>
          <a:prstGeom prst="roundRect">
            <a:avLst/>
          </a:prstGeom>
          <a:solidFill>
            <a:srgbClr val="FDEADA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四角形: 角を丸くする 280">
            <a:extLst>
              <a:ext uri="{FF2B5EF4-FFF2-40B4-BE49-F238E27FC236}">
                <a16:creationId xmlns:a16="http://schemas.microsoft.com/office/drawing/2014/main" id="{ACDEE84B-F8C4-4337-BE0A-8CB71F377910}"/>
              </a:ext>
            </a:extLst>
          </p:cNvPr>
          <p:cNvSpPr/>
          <p:nvPr/>
        </p:nvSpPr>
        <p:spPr>
          <a:xfrm rot="319268" flipH="1">
            <a:off x="1541272" y="6171930"/>
            <a:ext cx="184499" cy="307523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0" name="直線コネクタ 269">
            <a:extLst>
              <a:ext uri="{FF2B5EF4-FFF2-40B4-BE49-F238E27FC236}">
                <a16:creationId xmlns:a16="http://schemas.microsoft.com/office/drawing/2014/main" id="{EEF12CA0-CC28-425D-9081-EEE5B234EA11}"/>
              </a:ext>
            </a:extLst>
          </p:cNvPr>
          <p:cNvCxnSpPr>
            <a:cxnSpLocks/>
          </p:cNvCxnSpPr>
          <p:nvPr/>
        </p:nvCxnSpPr>
        <p:spPr>
          <a:xfrm>
            <a:off x="1765479" y="6406801"/>
            <a:ext cx="19785" cy="25032"/>
          </a:xfrm>
          <a:prstGeom prst="line">
            <a:avLst/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楕円 270">
            <a:extLst>
              <a:ext uri="{FF2B5EF4-FFF2-40B4-BE49-F238E27FC236}">
                <a16:creationId xmlns:a16="http://schemas.microsoft.com/office/drawing/2014/main" id="{755E9CE5-32FD-45C2-BA0D-0C5523A1D660}"/>
              </a:ext>
            </a:extLst>
          </p:cNvPr>
          <p:cNvSpPr/>
          <p:nvPr/>
        </p:nvSpPr>
        <p:spPr>
          <a:xfrm rot="21381460" flipH="1">
            <a:off x="1385792" y="6419832"/>
            <a:ext cx="422248" cy="17351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楕円 274">
            <a:extLst>
              <a:ext uri="{FF2B5EF4-FFF2-40B4-BE49-F238E27FC236}">
                <a16:creationId xmlns:a16="http://schemas.microsoft.com/office/drawing/2014/main" id="{F2887CC7-DD19-40AC-B6C2-037F7B6A3900}"/>
              </a:ext>
            </a:extLst>
          </p:cNvPr>
          <p:cNvSpPr/>
          <p:nvPr/>
        </p:nvSpPr>
        <p:spPr>
          <a:xfrm rot="21131485" flipH="1">
            <a:off x="1211905" y="6457615"/>
            <a:ext cx="383541" cy="158019"/>
          </a:xfrm>
          <a:prstGeom prst="ellipse">
            <a:avLst/>
          </a:prstGeom>
          <a:solidFill>
            <a:srgbClr val="4C4B53"/>
          </a:solidFill>
          <a:ln w="25400">
            <a:solidFill>
              <a:srgbClr val="4C4B5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" name="フローチャート: データ 275">
            <a:extLst>
              <a:ext uri="{FF2B5EF4-FFF2-40B4-BE49-F238E27FC236}">
                <a16:creationId xmlns:a16="http://schemas.microsoft.com/office/drawing/2014/main" id="{BC02E1AC-72A0-4C63-92F5-8004FF6097B6}"/>
              </a:ext>
            </a:extLst>
          </p:cNvPr>
          <p:cNvSpPr/>
          <p:nvPr/>
        </p:nvSpPr>
        <p:spPr>
          <a:xfrm rot="20425109" flipH="1">
            <a:off x="1432360" y="6564097"/>
            <a:ext cx="339793" cy="103544"/>
          </a:xfrm>
          <a:prstGeom prst="flowChartInputOutput">
            <a:avLst/>
          </a:prstGeom>
          <a:solidFill>
            <a:srgbClr val="4C4B53"/>
          </a:solidFill>
          <a:ln w="25400">
            <a:solidFill>
              <a:srgbClr val="4C4B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直角三角形 276">
            <a:extLst>
              <a:ext uri="{FF2B5EF4-FFF2-40B4-BE49-F238E27FC236}">
                <a16:creationId xmlns:a16="http://schemas.microsoft.com/office/drawing/2014/main" id="{0D4A62A0-EAB4-444A-BFA4-A6CE80B20CB4}"/>
              </a:ext>
            </a:extLst>
          </p:cNvPr>
          <p:cNvSpPr/>
          <p:nvPr/>
        </p:nvSpPr>
        <p:spPr>
          <a:xfrm flipH="1">
            <a:off x="1655495" y="6440783"/>
            <a:ext cx="134738" cy="146552"/>
          </a:xfrm>
          <a:prstGeom prst="rtTriangle">
            <a:avLst/>
          </a:prstGeom>
          <a:solidFill>
            <a:srgbClr val="4C4B53"/>
          </a:solidFill>
          <a:ln w="25400">
            <a:solidFill>
              <a:srgbClr val="4C4B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8" name="直角三角形 277">
            <a:extLst>
              <a:ext uri="{FF2B5EF4-FFF2-40B4-BE49-F238E27FC236}">
                <a16:creationId xmlns:a16="http://schemas.microsoft.com/office/drawing/2014/main" id="{1654BF04-0128-4300-8928-9B92A50DD563}"/>
              </a:ext>
            </a:extLst>
          </p:cNvPr>
          <p:cNvSpPr/>
          <p:nvPr/>
        </p:nvSpPr>
        <p:spPr>
          <a:xfrm>
            <a:off x="1373742" y="6618621"/>
            <a:ext cx="121705" cy="83875"/>
          </a:xfrm>
          <a:prstGeom prst="rtTriangle">
            <a:avLst/>
          </a:prstGeom>
          <a:solidFill>
            <a:srgbClr val="4C4B53"/>
          </a:solidFill>
          <a:ln w="25400">
            <a:solidFill>
              <a:srgbClr val="4C4B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9" name="正方形/長方形 278">
            <a:extLst>
              <a:ext uri="{FF2B5EF4-FFF2-40B4-BE49-F238E27FC236}">
                <a16:creationId xmlns:a16="http://schemas.microsoft.com/office/drawing/2014/main" id="{83F7A644-12B2-49E3-BB53-50CD73A8ADEC}"/>
              </a:ext>
            </a:extLst>
          </p:cNvPr>
          <p:cNvSpPr/>
          <p:nvPr/>
        </p:nvSpPr>
        <p:spPr>
          <a:xfrm flipH="1">
            <a:off x="1238512" y="6587335"/>
            <a:ext cx="135230" cy="134253"/>
          </a:xfrm>
          <a:prstGeom prst="rect">
            <a:avLst/>
          </a:prstGeom>
          <a:solidFill>
            <a:srgbClr val="4C4B53"/>
          </a:solidFill>
          <a:ln w="25400">
            <a:solidFill>
              <a:srgbClr val="4C4B5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3" name="直線コネクタ 272">
            <a:extLst>
              <a:ext uri="{FF2B5EF4-FFF2-40B4-BE49-F238E27FC236}">
                <a16:creationId xmlns:a16="http://schemas.microsoft.com/office/drawing/2014/main" id="{331E2150-C5F2-4011-9F2C-5B1C84AADF0B}"/>
              </a:ext>
            </a:extLst>
          </p:cNvPr>
          <p:cNvCxnSpPr>
            <a:cxnSpLocks/>
          </p:cNvCxnSpPr>
          <p:nvPr/>
        </p:nvCxnSpPr>
        <p:spPr>
          <a:xfrm flipH="1">
            <a:off x="1789364" y="6431833"/>
            <a:ext cx="0" cy="141334"/>
          </a:xfrm>
          <a:prstGeom prst="line">
            <a:avLst/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直線コネクタ 273">
            <a:extLst>
              <a:ext uri="{FF2B5EF4-FFF2-40B4-BE49-F238E27FC236}">
                <a16:creationId xmlns:a16="http://schemas.microsoft.com/office/drawing/2014/main" id="{EB662482-F489-4055-815E-28360899ED88}"/>
              </a:ext>
            </a:extLst>
          </p:cNvPr>
          <p:cNvCxnSpPr>
            <a:cxnSpLocks/>
          </p:cNvCxnSpPr>
          <p:nvPr/>
        </p:nvCxnSpPr>
        <p:spPr>
          <a:xfrm flipH="1">
            <a:off x="1229385" y="6578657"/>
            <a:ext cx="0" cy="134253"/>
          </a:xfrm>
          <a:prstGeom prst="line">
            <a:avLst/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7" name="円弧 266">
            <a:extLst>
              <a:ext uri="{FF2B5EF4-FFF2-40B4-BE49-F238E27FC236}">
                <a16:creationId xmlns:a16="http://schemas.microsoft.com/office/drawing/2014/main" id="{2E281EF7-E73F-407C-B9B4-3DCF08D879EF}"/>
              </a:ext>
            </a:extLst>
          </p:cNvPr>
          <p:cNvSpPr/>
          <p:nvPr/>
        </p:nvSpPr>
        <p:spPr>
          <a:xfrm rot="19939419" flipH="1" flipV="1">
            <a:off x="748905" y="5605106"/>
            <a:ext cx="1578443" cy="1072944"/>
          </a:xfrm>
          <a:prstGeom prst="arc">
            <a:avLst>
              <a:gd name="adj1" fmla="val 16200000"/>
              <a:gd name="adj2" fmla="val 19373492"/>
            </a:avLst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円弧 267">
            <a:extLst>
              <a:ext uri="{FF2B5EF4-FFF2-40B4-BE49-F238E27FC236}">
                <a16:creationId xmlns:a16="http://schemas.microsoft.com/office/drawing/2014/main" id="{DD95650F-C745-47D9-8CBD-0BA655ABCCF1}"/>
              </a:ext>
            </a:extLst>
          </p:cNvPr>
          <p:cNvSpPr/>
          <p:nvPr/>
        </p:nvSpPr>
        <p:spPr>
          <a:xfrm rot="19939419" flipH="1" flipV="1">
            <a:off x="743494" y="5455147"/>
            <a:ext cx="1578443" cy="1072944"/>
          </a:xfrm>
          <a:prstGeom prst="arc">
            <a:avLst>
              <a:gd name="adj1" fmla="val 16200000"/>
              <a:gd name="adj2" fmla="val 19373492"/>
            </a:avLst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四角形: 角を丸くする 262">
            <a:extLst>
              <a:ext uri="{FF2B5EF4-FFF2-40B4-BE49-F238E27FC236}">
                <a16:creationId xmlns:a16="http://schemas.microsoft.com/office/drawing/2014/main" id="{50585368-D2B3-44C1-8F04-7CB0DADACC94}"/>
              </a:ext>
            </a:extLst>
          </p:cNvPr>
          <p:cNvSpPr/>
          <p:nvPr/>
        </p:nvSpPr>
        <p:spPr>
          <a:xfrm rot="21280732">
            <a:off x="2520101" y="5818919"/>
            <a:ext cx="197277" cy="655320"/>
          </a:xfrm>
          <a:prstGeom prst="roundRect">
            <a:avLst/>
          </a:prstGeom>
          <a:solidFill>
            <a:srgbClr val="FDEADA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四角形: 角を丸くする 263">
            <a:extLst>
              <a:ext uri="{FF2B5EF4-FFF2-40B4-BE49-F238E27FC236}">
                <a16:creationId xmlns:a16="http://schemas.microsoft.com/office/drawing/2014/main" id="{B533F2A9-3493-4F2A-91DB-DB53151B8541}"/>
              </a:ext>
            </a:extLst>
          </p:cNvPr>
          <p:cNvSpPr/>
          <p:nvPr/>
        </p:nvSpPr>
        <p:spPr>
          <a:xfrm rot="21280732">
            <a:off x="2544047" y="6176930"/>
            <a:ext cx="184499" cy="307523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3" name="直線コネクタ 252">
            <a:extLst>
              <a:ext uri="{FF2B5EF4-FFF2-40B4-BE49-F238E27FC236}">
                <a16:creationId xmlns:a16="http://schemas.microsoft.com/office/drawing/2014/main" id="{2806AD8B-6DD0-4546-9A12-D691C51E3F48}"/>
              </a:ext>
            </a:extLst>
          </p:cNvPr>
          <p:cNvCxnSpPr>
            <a:cxnSpLocks/>
          </p:cNvCxnSpPr>
          <p:nvPr/>
        </p:nvCxnSpPr>
        <p:spPr>
          <a:xfrm flipH="1">
            <a:off x="2484554" y="6411801"/>
            <a:ext cx="19785" cy="25032"/>
          </a:xfrm>
          <a:prstGeom prst="line">
            <a:avLst/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4" name="楕円 253">
            <a:extLst>
              <a:ext uri="{FF2B5EF4-FFF2-40B4-BE49-F238E27FC236}">
                <a16:creationId xmlns:a16="http://schemas.microsoft.com/office/drawing/2014/main" id="{25073DC5-6530-456E-A9F4-21ADE15950AE}"/>
              </a:ext>
            </a:extLst>
          </p:cNvPr>
          <p:cNvSpPr/>
          <p:nvPr/>
        </p:nvSpPr>
        <p:spPr>
          <a:xfrm rot="218540">
            <a:off x="2461778" y="6424832"/>
            <a:ext cx="422248" cy="17351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フローチャート: データ 258">
            <a:extLst>
              <a:ext uri="{FF2B5EF4-FFF2-40B4-BE49-F238E27FC236}">
                <a16:creationId xmlns:a16="http://schemas.microsoft.com/office/drawing/2014/main" id="{8386E230-D2EB-4A26-BC15-2290A6917093}"/>
              </a:ext>
            </a:extLst>
          </p:cNvPr>
          <p:cNvSpPr/>
          <p:nvPr/>
        </p:nvSpPr>
        <p:spPr>
          <a:xfrm rot="1174891">
            <a:off x="2497665" y="6569097"/>
            <a:ext cx="339793" cy="103544"/>
          </a:xfrm>
          <a:prstGeom prst="flowChartInputOutput">
            <a:avLst/>
          </a:prstGeom>
          <a:solidFill>
            <a:srgbClr val="4C4B53"/>
          </a:solidFill>
          <a:ln w="25400">
            <a:solidFill>
              <a:srgbClr val="4C4B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直角三角形 259">
            <a:extLst>
              <a:ext uri="{FF2B5EF4-FFF2-40B4-BE49-F238E27FC236}">
                <a16:creationId xmlns:a16="http://schemas.microsoft.com/office/drawing/2014/main" id="{26B7DC8F-9676-4C62-9C79-3C41F6FB7346}"/>
              </a:ext>
            </a:extLst>
          </p:cNvPr>
          <p:cNvSpPr/>
          <p:nvPr/>
        </p:nvSpPr>
        <p:spPr>
          <a:xfrm>
            <a:off x="2479585" y="6445783"/>
            <a:ext cx="134738" cy="146552"/>
          </a:xfrm>
          <a:prstGeom prst="rtTriangle">
            <a:avLst/>
          </a:prstGeom>
          <a:solidFill>
            <a:srgbClr val="4C4B53"/>
          </a:solidFill>
          <a:ln w="25400">
            <a:solidFill>
              <a:srgbClr val="4C4B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直角三角形 260">
            <a:extLst>
              <a:ext uri="{FF2B5EF4-FFF2-40B4-BE49-F238E27FC236}">
                <a16:creationId xmlns:a16="http://schemas.microsoft.com/office/drawing/2014/main" id="{9FAEDBB2-A6F1-4515-A2BB-DF3B845D40ED}"/>
              </a:ext>
            </a:extLst>
          </p:cNvPr>
          <p:cNvSpPr/>
          <p:nvPr/>
        </p:nvSpPr>
        <p:spPr>
          <a:xfrm flipH="1">
            <a:off x="2774371" y="6623621"/>
            <a:ext cx="121705" cy="83875"/>
          </a:xfrm>
          <a:prstGeom prst="rtTriangle">
            <a:avLst/>
          </a:prstGeom>
          <a:solidFill>
            <a:srgbClr val="4C4B53"/>
          </a:solidFill>
          <a:ln w="25400">
            <a:solidFill>
              <a:srgbClr val="4C4B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6" name="直線コネクタ 255">
            <a:extLst>
              <a:ext uri="{FF2B5EF4-FFF2-40B4-BE49-F238E27FC236}">
                <a16:creationId xmlns:a16="http://schemas.microsoft.com/office/drawing/2014/main" id="{EE7B90DD-1464-4FDB-A9A4-DA9BFD1EDEBB}"/>
              </a:ext>
            </a:extLst>
          </p:cNvPr>
          <p:cNvCxnSpPr>
            <a:cxnSpLocks/>
          </p:cNvCxnSpPr>
          <p:nvPr/>
        </p:nvCxnSpPr>
        <p:spPr>
          <a:xfrm>
            <a:off x="2480454" y="6436833"/>
            <a:ext cx="0" cy="141334"/>
          </a:xfrm>
          <a:prstGeom prst="line">
            <a:avLst/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円弧 250">
            <a:extLst>
              <a:ext uri="{FF2B5EF4-FFF2-40B4-BE49-F238E27FC236}">
                <a16:creationId xmlns:a16="http://schemas.microsoft.com/office/drawing/2014/main" id="{86AC1899-6691-4940-8600-09FE1493E09A}"/>
              </a:ext>
            </a:extLst>
          </p:cNvPr>
          <p:cNvSpPr/>
          <p:nvPr/>
        </p:nvSpPr>
        <p:spPr>
          <a:xfrm rot="1660581" flipV="1">
            <a:off x="1947881" y="5460147"/>
            <a:ext cx="1578443" cy="1072944"/>
          </a:xfrm>
          <a:prstGeom prst="arc">
            <a:avLst>
              <a:gd name="adj1" fmla="val 16200000"/>
              <a:gd name="adj2" fmla="val 19373492"/>
            </a:avLst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台形 241">
            <a:extLst>
              <a:ext uri="{FF2B5EF4-FFF2-40B4-BE49-F238E27FC236}">
                <a16:creationId xmlns:a16="http://schemas.microsoft.com/office/drawing/2014/main" id="{BFBA40E3-F0AA-465E-A4EB-B9D729EDA2AD}"/>
              </a:ext>
            </a:extLst>
          </p:cNvPr>
          <p:cNvSpPr/>
          <p:nvPr/>
        </p:nvSpPr>
        <p:spPr>
          <a:xfrm>
            <a:off x="1280152" y="4620765"/>
            <a:ext cx="1663700" cy="1092200"/>
          </a:xfrm>
          <a:prstGeom prst="trapezoid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楕円 242">
            <a:extLst>
              <a:ext uri="{FF2B5EF4-FFF2-40B4-BE49-F238E27FC236}">
                <a16:creationId xmlns:a16="http://schemas.microsoft.com/office/drawing/2014/main" id="{C0B13A62-5D43-4995-858F-FC503B0D09BF}"/>
              </a:ext>
            </a:extLst>
          </p:cNvPr>
          <p:cNvSpPr/>
          <p:nvPr/>
        </p:nvSpPr>
        <p:spPr>
          <a:xfrm>
            <a:off x="1320792" y="4809349"/>
            <a:ext cx="1623060" cy="1092200"/>
          </a:xfrm>
          <a:prstGeom prst="ellips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直角三角形 243">
            <a:extLst>
              <a:ext uri="{FF2B5EF4-FFF2-40B4-BE49-F238E27FC236}">
                <a16:creationId xmlns:a16="http://schemas.microsoft.com/office/drawing/2014/main" id="{4C838E06-9D38-4473-B441-F3AD6673384A}"/>
              </a:ext>
            </a:extLst>
          </p:cNvPr>
          <p:cNvSpPr/>
          <p:nvPr/>
        </p:nvSpPr>
        <p:spPr>
          <a:xfrm>
            <a:off x="2705728" y="4662508"/>
            <a:ext cx="424470" cy="1050457"/>
          </a:xfrm>
          <a:prstGeom prst="rtTriangl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直角三角形 244">
            <a:extLst>
              <a:ext uri="{FF2B5EF4-FFF2-40B4-BE49-F238E27FC236}">
                <a16:creationId xmlns:a16="http://schemas.microsoft.com/office/drawing/2014/main" id="{89B215D8-9FB5-4AB7-87AE-2811587D4E46}"/>
              </a:ext>
            </a:extLst>
          </p:cNvPr>
          <p:cNvSpPr/>
          <p:nvPr/>
        </p:nvSpPr>
        <p:spPr>
          <a:xfrm flipH="1">
            <a:off x="1124578" y="4662508"/>
            <a:ext cx="424470" cy="1050457"/>
          </a:xfrm>
          <a:prstGeom prst="rtTriangl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楕円 245">
            <a:extLst>
              <a:ext uri="{FF2B5EF4-FFF2-40B4-BE49-F238E27FC236}">
                <a16:creationId xmlns:a16="http://schemas.microsoft.com/office/drawing/2014/main" id="{82E6A707-13D7-4E16-87C8-742B7FF3E63E}"/>
              </a:ext>
            </a:extLst>
          </p:cNvPr>
          <p:cNvSpPr/>
          <p:nvPr/>
        </p:nvSpPr>
        <p:spPr>
          <a:xfrm rot="20480296">
            <a:off x="2416450" y="5496311"/>
            <a:ext cx="641350" cy="317500"/>
          </a:xfrm>
          <a:prstGeom prst="ellips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楕円 246">
            <a:extLst>
              <a:ext uri="{FF2B5EF4-FFF2-40B4-BE49-F238E27FC236}">
                <a16:creationId xmlns:a16="http://schemas.microsoft.com/office/drawing/2014/main" id="{471A18C2-F28B-45A5-B98E-9CB63489F4BD}"/>
              </a:ext>
            </a:extLst>
          </p:cNvPr>
          <p:cNvSpPr/>
          <p:nvPr/>
        </p:nvSpPr>
        <p:spPr>
          <a:xfrm rot="1119704" flipH="1">
            <a:off x="1166203" y="5506312"/>
            <a:ext cx="641350" cy="317500"/>
          </a:xfrm>
          <a:prstGeom prst="ellips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円弧 239">
            <a:extLst>
              <a:ext uri="{FF2B5EF4-FFF2-40B4-BE49-F238E27FC236}">
                <a16:creationId xmlns:a16="http://schemas.microsoft.com/office/drawing/2014/main" id="{E2F51E31-08ED-4157-B677-C7E4275E6607}"/>
              </a:ext>
            </a:extLst>
          </p:cNvPr>
          <p:cNvSpPr/>
          <p:nvPr/>
        </p:nvSpPr>
        <p:spPr>
          <a:xfrm rot="21111668">
            <a:off x="1230283" y="4539011"/>
            <a:ext cx="1901240" cy="2473960"/>
          </a:xfrm>
          <a:prstGeom prst="arc">
            <a:avLst>
              <a:gd name="adj1" fmla="val 17716669"/>
              <a:gd name="adj2" fmla="val 123566"/>
            </a:avLst>
          </a:prstGeom>
          <a:ln w="104775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1" name="円弧 240">
            <a:extLst>
              <a:ext uri="{FF2B5EF4-FFF2-40B4-BE49-F238E27FC236}">
                <a16:creationId xmlns:a16="http://schemas.microsoft.com/office/drawing/2014/main" id="{82277E04-CB11-4C64-BF5C-80DBD46F8C1B}"/>
              </a:ext>
            </a:extLst>
          </p:cNvPr>
          <p:cNvSpPr/>
          <p:nvPr/>
        </p:nvSpPr>
        <p:spPr>
          <a:xfrm rot="488332" flipH="1">
            <a:off x="1137614" y="4539011"/>
            <a:ext cx="1901240" cy="2473960"/>
          </a:xfrm>
          <a:prstGeom prst="arc">
            <a:avLst>
              <a:gd name="adj1" fmla="val 17716669"/>
              <a:gd name="adj2" fmla="val 123566"/>
            </a:avLst>
          </a:prstGeom>
          <a:ln w="104775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円弧 236">
            <a:extLst>
              <a:ext uri="{FF2B5EF4-FFF2-40B4-BE49-F238E27FC236}">
                <a16:creationId xmlns:a16="http://schemas.microsoft.com/office/drawing/2014/main" id="{227B1FE3-1D38-4DAF-B9CF-8705D12EF9C2}"/>
              </a:ext>
            </a:extLst>
          </p:cNvPr>
          <p:cNvSpPr/>
          <p:nvPr/>
        </p:nvSpPr>
        <p:spPr>
          <a:xfrm rot="7164530">
            <a:off x="598428" y="3211788"/>
            <a:ext cx="1901240" cy="3098095"/>
          </a:xfrm>
          <a:prstGeom prst="arc">
            <a:avLst>
              <a:gd name="adj1" fmla="val 18278468"/>
              <a:gd name="adj2" fmla="val 21050516"/>
            </a:avLst>
          </a:prstGeom>
          <a:ln w="177800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8" name="円弧 237">
            <a:extLst>
              <a:ext uri="{FF2B5EF4-FFF2-40B4-BE49-F238E27FC236}">
                <a16:creationId xmlns:a16="http://schemas.microsoft.com/office/drawing/2014/main" id="{311CB78B-1FFE-4924-8F0A-26FD9C4117FB}"/>
              </a:ext>
            </a:extLst>
          </p:cNvPr>
          <p:cNvSpPr/>
          <p:nvPr/>
        </p:nvSpPr>
        <p:spPr>
          <a:xfrm rot="14435470" flipH="1">
            <a:off x="1786505" y="3211788"/>
            <a:ext cx="1901240" cy="3098095"/>
          </a:xfrm>
          <a:prstGeom prst="arc">
            <a:avLst>
              <a:gd name="adj1" fmla="val 18278468"/>
              <a:gd name="adj2" fmla="val 21050516"/>
            </a:avLst>
          </a:prstGeom>
          <a:ln w="177800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3" name="正方形/長方形 232">
            <a:extLst>
              <a:ext uri="{FF2B5EF4-FFF2-40B4-BE49-F238E27FC236}">
                <a16:creationId xmlns:a16="http://schemas.microsoft.com/office/drawing/2014/main" id="{EF187D75-1CAC-452B-8C43-E9CA6800B9CB}"/>
              </a:ext>
            </a:extLst>
          </p:cNvPr>
          <p:cNvSpPr/>
          <p:nvPr/>
        </p:nvSpPr>
        <p:spPr>
          <a:xfrm>
            <a:off x="1941386" y="2736576"/>
            <a:ext cx="354900" cy="360119"/>
          </a:xfrm>
          <a:prstGeom prst="rect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台形 233">
            <a:extLst>
              <a:ext uri="{FF2B5EF4-FFF2-40B4-BE49-F238E27FC236}">
                <a16:creationId xmlns:a16="http://schemas.microsoft.com/office/drawing/2014/main" id="{7D4C183B-8016-451E-BA5D-669D6B5AEF42}"/>
              </a:ext>
            </a:extLst>
          </p:cNvPr>
          <p:cNvSpPr/>
          <p:nvPr/>
        </p:nvSpPr>
        <p:spPr>
          <a:xfrm rot="10800000">
            <a:off x="1881248" y="2855472"/>
            <a:ext cx="496184" cy="182504"/>
          </a:xfrm>
          <a:prstGeom prst="trapezoid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台形 64">
            <a:extLst>
              <a:ext uri="{FF2B5EF4-FFF2-40B4-BE49-F238E27FC236}">
                <a16:creationId xmlns:a16="http://schemas.microsoft.com/office/drawing/2014/main" id="{81AF6C51-21C0-4CFD-BEEC-5162FB9B8BAD}"/>
              </a:ext>
            </a:extLst>
          </p:cNvPr>
          <p:cNvSpPr/>
          <p:nvPr/>
        </p:nvSpPr>
        <p:spPr>
          <a:xfrm>
            <a:off x="1535422" y="2994531"/>
            <a:ext cx="1165225" cy="1651000"/>
          </a:xfrm>
          <a:custGeom>
            <a:avLst/>
            <a:gdLst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65225 w 1165225"/>
              <a:gd name="connsiteY3" fmla="*/ 1651000 h 1651000"/>
              <a:gd name="connsiteX4" fmla="*/ 0 w 1165225"/>
              <a:gd name="connsiteY4" fmla="*/ 1651000 h 1651000"/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30300 w 1165225"/>
              <a:gd name="connsiteY3" fmla="*/ 812799 h 1651000"/>
              <a:gd name="connsiteX4" fmla="*/ 1165225 w 1165225"/>
              <a:gd name="connsiteY4" fmla="*/ 1651000 h 1651000"/>
              <a:gd name="connsiteX5" fmla="*/ 0 w 1165225"/>
              <a:gd name="connsiteY5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225" h="1651000">
                <a:moveTo>
                  <a:pt x="0" y="1651000"/>
                </a:moveTo>
                <a:lnTo>
                  <a:pt x="69855" y="0"/>
                </a:lnTo>
                <a:lnTo>
                  <a:pt x="1095370" y="0"/>
                </a:lnTo>
                <a:lnTo>
                  <a:pt x="1130300" y="812799"/>
                </a:lnTo>
                <a:lnTo>
                  <a:pt x="1165225" y="1651000"/>
                </a:lnTo>
                <a:lnTo>
                  <a:pt x="0" y="16510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楕円 65">
            <a:extLst>
              <a:ext uri="{FF2B5EF4-FFF2-40B4-BE49-F238E27FC236}">
                <a16:creationId xmlns:a16="http://schemas.microsoft.com/office/drawing/2014/main" id="{F27848FD-01C8-4911-9982-869683B91A93}"/>
              </a:ext>
            </a:extLst>
          </p:cNvPr>
          <p:cNvSpPr/>
          <p:nvPr/>
        </p:nvSpPr>
        <p:spPr>
          <a:xfrm flipH="1">
            <a:off x="1549639" y="2994531"/>
            <a:ext cx="215765" cy="1651000"/>
          </a:xfrm>
          <a:custGeom>
            <a:avLst/>
            <a:gdLst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0 w 431530"/>
              <a:gd name="connsiteY4" fmla="*/ 82550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91440 w 431530"/>
              <a:gd name="connsiteY4" fmla="*/ 91694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0" fmla="*/ 0 w 215765"/>
              <a:gd name="connsiteY0" fmla="*/ 0 h 1651000"/>
              <a:gd name="connsiteX1" fmla="*/ 215765 w 215765"/>
              <a:gd name="connsiteY1" fmla="*/ 825500 h 1651000"/>
              <a:gd name="connsiteX2" fmla="*/ 0 w 215765"/>
              <a:gd name="connsiteY2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765" h="1651000">
                <a:moveTo>
                  <a:pt x="0" y="0"/>
                </a:moveTo>
                <a:cubicBezTo>
                  <a:pt x="119164" y="0"/>
                  <a:pt x="215765" y="369589"/>
                  <a:pt x="215765" y="825500"/>
                </a:cubicBezTo>
                <a:cubicBezTo>
                  <a:pt x="215765" y="1281411"/>
                  <a:pt x="119164" y="1651000"/>
                  <a:pt x="0" y="1651000"/>
                </a:cubicBezTo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楕円 65">
            <a:extLst>
              <a:ext uri="{FF2B5EF4-FFF2-40B4-BE49-F238E27FC236}">
                <a16:creationId xmlns:a16="http://schemas.microsoft.com/office/drawing/2014/main" id="{422C4F79-F1E2-4BE0-A476-4B72397AB26F}"/>
              </a:ext>
            </a:extLst>
          </p:cNvPr>
          <p:cNvSpPr/>
          <p:nvPr/>
        </p:nvSpPr>
        <p:spPr>
          <a:xfrm>
            <a:off x="2470661" y="2994531"/>
            <a:ext cx="215765" cy="1651000"/>
          </a:xfrm>
          <a:custGeom>
            <a:avLst/>
            <a:gdLst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0 w 431530"/>
              <a:gd name="connsiteY4" fmla="*/ 82550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91440 w 431530"/>
              <a:gd name="connsiteY4" fmla="*/ 91694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0" fmla="*/ 0 w 215765"/>
              <a:gd name="connsiteY0" fmla="*/ 0 h 1651000"/>
              <a:gd name="connsiteX1" fmla="*/ 215765 w 215765"/>
              <a:gd name="connsiteY1" fmla="*/ 825500 h 1651000"/>
              <a:gd name="connsiteX2" fmla="*/ 0 w 215765"/>
              <a:gd name="connsiteY2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765" h="1651000">
                <a:moveTo>
                  <a:pt x="0" y="0"/>
                </a:moveTo>
                <a:cubicBezTo>
                  <a:pt x="119164" y="0"/>
                  <a:pt x="215765" y="369589"/>
                  <a:pt x="215765" y="825500"/>
                </a:cubicBezTo>
                <a:cubicBezTo>
                  <a:pt x="215765" y="1281411"/>
                  <a:pt x="119164" y="1651000"/>
                  <a:pt x="0" y="1651000"/>
                </a:cubicBezTo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楕円 227">
            <a:extLst>
              <a:ext uri="{FF2B5EF4-FFF2-40B4-BE49-F238E27FC236}">
                <a16:creationId xmlns:a16="http://schemas.microsoft.com/office/drawing/2014/main" id="{3CA4EDEE-981B-43D9-B399-EC756B032E36}"/>
              </a:ext>
            </a:extLst>
          </p:cNvPr>
          <p:cNvSpPr/>
          <p:nvPr/>
        </p:nvSpPr>
        <p:spPr>
          <a:xfrm rot="19953313">
            <a:off x="1805549" y="2963933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楕円 228">
            <a:extLst>
              <a:ext uri="{FF2B5EF4-FFF2-40B4-BE49-F238E27FC236}">
                <a16:creationId xmlns:a16="http://schemas.microsoft.com/office/drawing/2014/main" id="{B0F2BA32-DFDD-4D19-9AAA-74614C6685CF}"/>
              </a:ext>
            </a:extLst>
          </p:cNvPr>
          <p:cNvSpPr/>
          <p:nvPr/>
        </p:nvSpPr>
        <p:spPr>
          <a:xfrm rot="1646687" flipH="1">
            <a:off x="2051771" y="2963932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二等辺三角形 225">
            <a:extLst>
              <a:ext uri="{FF2B5EF4-FFF2-40B4-BE49-F238E27FC236}">
                <a16:creationId xmlns:a16="http://schemas.microsoft.com/office/drawing/2014/main" id="{37A891B5-6D10-4998-9040-E0E9794023BD}"/>
              </a:ext>
            </a:extLst>
          </p:cNvPr>
          <p:cNvSpPr/>
          <p:nvPr/>
        </p:nvSpPr>
        <p:spPr>
          <a:xfrm rot="20649556">
            <a:off x="2122239" y="3472584"/>
            <a:ext cx="200012" cy="294640"/>
          </a:xfrm>
          <a:prstGeom prst="triangle">
            <a:avLst/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二等辺三角形 226">
            <a:extLst>
              <a:ext uri="{FF2B5EF4-FFF2-40B4-BE49-F238E27FC236}">
                <a16:creationId xmlns:a16="http://schemas.microsoft.com/office/drawing/2014/main" id="{A738AEF5-64EF-4643-B148-A3A0993D32BA}"/>
              </a:ext>
            </a:extLst>
          </p:cNvPr>
          <p:cNvSpPr/>
          <p:nvPr/>
        </p:nvSpPr>
        <p:spPr>
          <a:xfrm rot="10004269">
            <a:off x="2184066" y="3753019"/>
            <a:ext cx="197504" cy="193890"/>
          </a:xfrm>
          <a:prstGeom prst="triangle">
            <a:avLst>
              <a:gd name="adj" fmla="val 59990"/>
            </a:avLst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二等辺三角形 223">
            <a:extLst>
              <a:ext uri="{FF2B5EF4-FFF2-40B4-BE49-F238E27FC236}">
                <a16:creationId xmlns:a16="http://schemas.microsoft.com/office/drawing/2014/main" id="{532C762D-530B-4B29-908D-1A572A886B3B}"/>
              </a:ext>
            </a:extLst>
          </p:cNvPr>
          <p:cNvSpPr/>
          <p:nvPr/>
        </p:nvSpPr>
        <p:spPr>
          <a:xfrm rot="950444" flipH="1">
            <a:off x="1921351" y="3472584"/>
            <a:ext cx="200012" cy="294640"/>
          </a:xfrm>
          <a:prstGeom prst="triangle">
            <a:avLst/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二等辺三角形 224">
            <a:extLst>
              <a:ext uri="{FF2B5EF4-FFF2-40B4-BE49-F238E27FC236}">
                <a16:creationId xmlns:a16="http://schemas.microsoft.com/office/drawing/2014/main" id="{3D022183-5E3D-4DB1-94FC-C51D2558FCBF}"/>
              </a:ext>
            </a:extLst>
          </p:cNvPr>
          <p:cNvSpPr/>
          <p:nvPr/>
        </p:nvSpPr>
        <p:spPr>
          <a:xfrm rot="11595731" flipH="1">
            <a:off x="1862032" y="3753019"/>
            <a:ext cx="197504" cy="193890"/>
          </a:xfrm>
          <a:prstGeom prst="triangle">
            <a:avLst>
              <a:gd name="adj" fmla="val 59990"/>
            </a:avLst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四角形: 角を丸くする 196">
            <a:extLst>
              <a:ext uri="{FF2B5EF4-FFF2-40B4-BE49-F238E27FC236}">
                <a16:creationId xmlns:a16="http://schemas.microsoft.com/office/drawing/2014/main" id="{B5F98499-5A00-4522-9B8A-CD9B984C900F}"/>
              </a:ext>
            </a:extLst>
          </p:cNvPr>
          <p:cNvSpPr/>
          <p:nvPr/>
        </p:nvSpPr>
        <p:spPr>
          <a:xfrm>
            <a:off x="2041255" y="3425431"/>
            <a:ext cx="175637" cy="146050"/>
          </a:xfrm>
          <a:prstGeom prst="roundRect">
            <a:avLst/>
          </a:prstGeom>
          <a:solidFill>
            <a:srgbClr val="4A92E2"/>
          </a:solidFill>
          <a:ln w="25400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正方形/長方形 197">
            <a:extLst>
              <a:ext uri="{FF2B5EF4-FFF2-40B4-BE49-F238E27FC236}">
                <a16:creationId xmlns:a16="http://schemas.microsoft.com/office/drawing/2014/main" id="{33D667E3-96A6-478A-B097-3DD64624D7AE}"/>
              </a:ext>
            </a:extLst>
          </p:cNvPr>
          <p:cNvSpPr/>
          <p:nvPr/>
        </p:nvSpPr>
        <p:spPr>
          <a:xfrm>
            <a:off x="1765333" y="2974451"/>
            <a:ext cx="714651" cy="194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正方形/長方形 198">
            <a:extLst>
              <a:ext uri="{FF2B5EF4-FFF2-40B4-BE49-F238E27FC236}">
                <a16:creationId xmlns:a16="http://schemas.microsoft.com/office/drawing/2014/main" id="{1798CA08-B283-4777-9EB5-E5443D2D3D4B}"/>
              </a:ext>
            </a:extLst>
          </p:cNvPr>
          <p:cNvSpPr/>
          <p:nvPr/>
        </p:nvSpPr>
        <p:spPr>
          <a:xfrm rot="5400000">
            <a:off x="1936607" y="3116992"/>
            <a:ext cx="363528" cy="205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二等辺三角形 215">
            <a:extLst>
              <a:ext uri="{FF2B5EF4-FFF2-40B4-BE49-F238E27FC236}">
                <a16:creationId xmlns:a16="http://schemas.microsoft.com/office/drawing/2014/main" id="{0EB15770-E9D4-4494-A97C-133C948EF4CE}"/>
              </a:ext>
            </a:extLst>
          </p:cNvPr>
          <p:cNvSpPr/>
          <p:nvPr/>
        </p:nvSpPr>
        <p:spPr>
          <a:xfrm rot="12724613">
            <a:off x="2179037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二等辺三角形 216">
            <a:extLst>
              <a:ext uri="{FF2B5EF4-FFF2-40B4-BE49-F238E27FC236}">
                <a16:creationId xmlns:a16="http://schemas.microsoft.com/office/drawing/2014/main" id="{D66E257A-F90C-4F09-84FD-73D9C6E4B74D}"/>
              </a:ext>
            </a:extLst>
          </p:cNvPr>
          <p:cNvSpPr/>
          <p:nvPr/>
        </p:nvSpPr>
        <p:spPr>
          <a:xfrm rot="12724613">
            <a:off x="2147208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正方形/長方形 35">
            <a:extLst>
              <a:ext uri="{FF2B5EF4-FFF2-40B4-BE49-F238E27FC236}">
                <a16:creationId xmlns:a16="http://schemas.microsoft.com/office/drawing/2014/main" id="{C21B938A-ED87-4A85-AC9F-7FEA06FF999D}"/>
              </a:ext>
            </a:extLst>
          </p:cNvPr>
          <p:cNvSpPr/>
          <p:nvPr/>
        </p:nvSpPr>
        <p:spPr>
          <a:xfrm rot="1800000">
            <a:off x="2307757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楕円 36">
            <a:extLst>
              <a:ext uri="{FF2B5EF4-FFF2-40B4-BE49-F238E27FC236}">
                <a16:creationId xmlns:a16="http://schemas.microsoft.com/office/drawing/2014/main" id="{D9FFF895-4684-43B9-83F7-B8687C4166F9}"/>
              </a:ext>
            </a:extLst>
          </p:cNvPr>
          <p:cNvSpPr/>
          <p:nvPr/>
        </p:nvSpPr>
        <p:spPr>
          <a:xfrm rot="1427996">
            <a:off x="225556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楕円 47">
            <a:extLst>
              <a:ext uri="{FF2B5EF4-FFF2-40B4-BE49-F238E27FC236}">
                <a16:creationId xmlns:a16="http://schemas.microsoft.com/office/drawing/2014/main" id="{58580C15-5E3E-4032-AE24-70B4E9965238}"/>
              </a:ext>
            </a:extLst>
          </p:cNvPr>
          <p:cNvSpPr/>
          <p:nvPr/>
        </p:nvSpPr>
        <p:spPr>
          <a:xfrm rot="1031150" flipH="1">
            <a:off x="2236099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1" name="楕円 47">
            <a:extLst>
              <a:ext uri="{FF2B5EF4-FFF2-40B4-BE49-F238E27FC236}">
                <a16:creationId xmlns:a16="http://schemas.microsoft.com/office/drawing/2014/main" id="{76FAA03E-BF07-40C6-A462-350DC5E9E2CF}"/>
              </a:ext>
            </a:extLst>
          </p:cNvPr>
          <p:cNvSpPr/>
          <p:nvPr/>
        </p:nvSpPr>
        <p:spPr>
          <a:xfrm rot="2614894">
            <a:off x="234909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2" name="楕円 47">
            <a:extLst>
              <a:ext uri="{FF2B5EF4-FFF2-40B4-BE49-F238E27FC236}">
                <a16:creationId xmlns:a16="http://schemas.microsoft.com/office/drawing/2014/main" id="{3D9F6B69-0DBC-4D3C-920B-BB7DDA6E8DFB}"/>
              </a:ext>
            </a:extLst>
          </p:cNvPr>
          <p:cNvSpPr/>
          <p:nvPr/>
        </p:nvSpPr>
        <p:spPr>
          <a:xfrm rot="2614894">
            <a:off x="2376650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3" name="楕円 51">
            <a:extLst>
              <a:ext uri="{FF2B5EF4-FFF2-40B4-BE49-F238E27FC236}">
                <a16:creationId xmlns:a16="http://schemas.microsoft.com/office/drawing/2014/main" id="{75E44929-C8A2-42FB-9FAE-228F0B6F97D1}"/>
              </a:ext>
            </a:extLst>
          </p:cNvPr>
          <p:cNvSpPr/>
          <p:nvPr/>
        </p:nvSpPr>
        <p:spPr>
          <a:xfrm rot="1555475">
            <a:off x="2303165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二等辺三角形 207">
            <a:extLst>
              <a:ext uri="{FF2B5EF4-FFF2-40B4-BE49-F238E27FC236}">
                <a16:creationId xmlns:a16="http://schemas.microsoft.com/office/drawing/2014/main" id="{AA8BAFAD-BC0B-4F8A-A6D4-F65E5C648C2C}"/>
              </a:ext>
            </a:extLst>
          </p:cNvPr>
          <p:cNvSpPr/>
          <p:nvPr/>
        </p:nvSpPr>
        <p:spPr>
          <a:xfrm rot="8875387" flipH="1">
            <a:off x="1865944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二等辺三角形 208">
            <a:extLst>
              <a:ext uri="{FF2B5EF4-FFF2-40B4-BE49-F238E27FC236}">
                <a16:creationId xmlns:a16="http://schemas.microsoft.com/office/drawing/2014/main" id="{81762DB6-C75C-4990-AF36-3B54C9C48D3E}"/>
              </a:ext>
            </a:extLst>
          </p:cNvPr>
          <p:cNvSpPr/>
          <p:nvPr/>
        </p:nvSpPr>
        <p:spPr>
          <a:xfrm rot="8875387" flipH="1">
            <a:off x="1897773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正方形/長方形 35">
            <a:extLst>
              <a:ext uri="{FF2B5EF4-FFF2-40B4-BE49-F238E27FC236}">
                <a16:creationId xmlns:a16="http://schemas.microsoft.com/office/drawing/2014/main" id="{15087EF0-19BA-4E92-BE80-6BAEA8C1F6EC}"/>
              </a:ext>
            </a:extLst>
          </p:cNvPr>
          <p:cNvSpPr/>
          <p:nvPr/>
        </p:nvSpPr>
        <p:spPr>
          <a:xfrm rot="19800000" flipH="1">
            <a:off x="1741293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楕円 36">
            <a:extLst>
              <a:ext uri="{FF2B5EF4-FFF2-40B4-BE49-F238E27FC236}">
                <a16:creationId xmlns:a16="http://schemas.microsoft.com/office/drawing/2014/main" id="{BE34F33A-BC5C-4B1A-8FE4-7654031A0D22}"/>
              </a:ext>
            </a:extLst>
          </p:cNvPr>
          <p:cNvSpPr/>
          <p:nvPr/>
        </p:nvSpPr>
        <p:spPr>
          <a:xfrm rot="20172004" flipH="1">
            <a:off x="180042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楕円 47">
            <a:extLst>
              <a:ext uri="{FF2B5EF4-FFF2-40B4-BE49-F238E27FC236}">
                <a16:creationId xmlns:a16="http://schemas.microsoft.com/office/drawing/2014/main" id="{F6E01C3B-894C-46DF-85C7-161C9B2F6CF4}"/>
              </a:ext>
            </a:extLst>
          </p:cNvPr>
          <p:cNvSpPr/>
          <p:nvPr/>
        </p:nvSpPr>
        <p:spPr>
          <a:xfrm rot="20568850">
            <a:off x="1894112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3" name="楕円 47">
            <a:extLst>
              <a:ext uri="{FF2B5EF4-FFF2-40B4-BE49-F238E27FC236}">
                <a16:creationId xmlns:a16="http://schemas.microsoft.com/office/drawing/2014/main" id="{58F0149C-0249-48AA-AC5A-D49D793E3062}"/>
              </a:ext>
            </a:extLst>
          </p:cNvPr>
          <p:cNvSpPr/>
          <p:nvPr/>
        </p:nvSpPr>
        <p:spPr>
          <a:xfrm rot="18985106" flipH="1">
            <a:off x="181572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4" name="楕円 47">
            <a:extLst>
              <a:ext uri="{FF2B5EF4-FFF2-40B4-BE49-F238E27FC236}">
                <a16:creationId xmlns:a16="http://schemas.microsoft.com/office/drawing/2014/main" id="{6A1083D5-A4CD-42D5-833E-D98B9B4C8796}"/>
              </a:ext>
            </a:extLst>
          </p:cNvPr>
          <p:cNvSpPr/>
          <p:nvPr/>
        </p:nvSpPr>
        <p:spPr>
          <a:xfrm rot="18985106" flipH="1">
            <a:off x="1801345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5" name="楕円 51">
            <a:extLst>
              <a:ext uri="{FF2B5EF4-FFF2-40B4-BE49-F238E27FC236}">
                <a16:creationId xmlns:a16="http://schemas.microsoft.com/office/drawing/2014/main" id="{F5C41449-F8C7-4B48-BEAE-89ED0329DABC}"/>
              </a:ext>
            </a:extLst>
          </p:cNvPr>
          <p:cNvSpPr/>
          <p:nvPr/>
        </p:nvSpPr>
        <p:spPr>
          <a:xfrm rot="20044525" flipH="1">
            <a:off x="1639668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円弧 205">
            <a:extLst>
              <a:ext uri="{FF2B5EF4-FFF2-40B4-BE49-F238E27FC236}">
                <a16:creationId xmlns:a16="http://schemas.microsoft.com/office/drawing/2014/main" id="{471A7A17-1A08-4D94-B6C7-C1213733F34F}"/>
              </a:ext>
            </a:extLst>
          </p:cNvPr>
          <p:cNvSpPr/>
          <p:nvPr/>
        </p:nvSpPr>
        <p:spPr>
          <a:xfrm rot="5596267">
            <a:off x="1597813" y="2337491"/>
            <a:ext cx="1094725" cy="805585"/>
          </a:xfrm>
          <a:prstGeom prst="arc">
            <a:avLst>
              <a:gd name="adj1" fmla="val 17576158"/>
              <a:gd name="adj2" fmla="val 19696878"/>
            </a:avLst>
          </a:prstGeom>
          <a:ln w="85725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円弧 206">
            <a:extLst>
              <a:ext uri="{FF2B5EF4-FFF2-40B4-BE49-F238E27FC236}">
                <a16:creationId xmlns:a16="http://schemas.microsoft.com/office/drawing/2014/main" id="{4AF65E17-2FA3-458C-804D-BCB0AAFB2F6B}"/>
              </a:ext>
            </a:extLst>
          </p:cNvPr>
          <p:cNvSpPr/>
          <p:nvPr/>
        </p:nvSpPr>
        <p:spPr>
          <a:xfrm rot="6592279">
            <a:off x="1552922" y="2452679"/>
            <a:ext cx="1094725" cy="805585"/>
          </a:xfrm>
          <a:prstGeom prst="arc">
            <a:avLst>
              <a:gd name="adj1" fmla="val 17576158"/>
              <a:gd name="adj2" fmla="val 19747743"/>
            </a:avLst>
          </a:prstGeom>
          <a:ln w="82550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円弧 203">
            <a:extLst>
              <a:ext uri="{FF2B5EF4-FFF2-40B4-BE49-F238E27FC236}">
                <a16:creationId xmlns:a16="http://schemas.microsoft.com/office/drawing/2014/main" id="{80531864-A282-42EC-A85C-D45DF6E4DDC1}"/>
              </a:ext>
            </a:extLst>
          </p:cNvPr>
          <p:cNvSpPr/>
          <p:nvPr/>
        </p:nvSpPr>
        <p:spPr>
          <a:xfrm rot="16003733" flipH="1">
            <a:off x="1537642" y="2339307"/>
            <a:ext cx="1094725" cy="805585"/>
          </a:xfrm>
          <a:prstGeom prst="arc">
            <a:avLst>
              <a:gd name="adj1" fmla="val 17576158"/>
              <a:gd name="adj2" fmla="val 19696878"/>
            </a:avLst>
          </a:prstGeom>
          <a:ln w="85725" cap="rnd">
            <a:solidFill>
              <a:schemeClr val="bg1">
                <a:lumMod val="9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円弧 204">
            <a:extLst>
              <a:ext uri="{FF2B5EF4-FFF2-40B4-BE49-F238E27FC236}">
                <a16:creationId xmlns:a16="http://schemas.microsoft.com/office/drawing/2014/main" id="{79782913-468A-40E3-ABAF-378CDF9E647D}"/>
              </a:ext>
            </a:extLst>
          </p:cNvPr>
          <p:cNvSpPr/>
          <p:nvPr/>
        </p:nvSpPr>
        <p:spPr>
          <a:xfrm rot="15007721" flipH="1">
            <a:off x="1582533" y="2454495"/>
            <a:ext cx="1094725" cy="805585"/>
          </a:xfrm>
          <a:prstGeom prst="arc">
            <a:avLst>
              <a:gd name="adj1" fmla="val 17576158"/>
              <a:gd name="adj2" fmla="val 19747743"/>
            </a:avLst>
          </a:prstGeom>
          <a:ln w="82550" cap="rnd">
            <a:solidFill>
              <a:schemeClr val="bg1">
                <a:lumMod val="9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7874"/>
      </p:ext>
    </p:extLst>
  </p:cSld>
  <p:clrMapOvr>
    <a:masterClrMapping/>
  </p:clrMapOvr>
  <p:transition spd="slow" advClick="0" advTm="1000"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二等辺三角形 167">
            <a:extLst>
              <a:ext uri="{FF2B5EF4-FFF2-40B4-BE49-F238E27FC236}">
                <a16:creationId xmlns:a16="http://schemas.microsoft.com/office/drawing/2014/main" id="{D15C4E9F-8B71-4B96-860F-7F8B7C025271}"/>
              </a:ext>
            </a:extLst>
          </p:cNvPr>
          <p:cNvSpPr/>
          <p:nvPr/>
        </p:nvSpPr>
        <p:spPr>
          <a:xfrm rot="10800000">
            <a:off x="1681469" y="593775"/>
            <a:ext cx="873762" cy="689429"/>
          </a:xfrm>
          <a:prstGeom prst="triangl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弧 168">
            <a:extLst>
              <a:ext uri="{FF2B5EF4-FFF2-40B4-BE49-F238E27FC236}">
                <a16:creationId xmlns:a16="http://schemas.microsoft.com/office/drawing/2014/main" id="{A2552FFB-1BBC-4B5A-9CD8-719DE36E176E}"/>
              </a:ext>
            </a:extLst>
          </p:cNvPr>
          <p:cNvSpPr/>
          <p:nvPr/>
        </p:nvSpPr>
        <p:spPr>
          <a:xfrm rot="201593" flipH="1">
            <a:off x="2507377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二等辺三角形 169">
            <a:extLst>
              <a:ext uri="{FF2B5EF4-FFF2-40B4-BE49-F238E27FC236}">
                <a16:creationId xmlns:a16="http://schemas.microsoft.com/office/drawing/2014/main" id="{CF0A056D-A01A-4B08-ADED-E3F4DB929419}"/>
              </a:ext>
            </a:extLst>
          </p:cNvPr>
          <p:cNvSpPr/>
          <p:nvPr/>
        </p:nvSpPr>
        <p:spPr>
          <a:xfrm rot="10800000">
            <a:off x="2509512" y="593773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弧 170">
            <a:extLst>
              <a:ext uri="{FF2B5EF4-FFF2-40B4-BE49-F238E27FC236}">
                <a16:creationId xmlns:a16="http://schemas.microsoft.com/office/drawing/2014/main" id="{C245CB41-8251-4D7C-8360-220EC54245E9}"/>
              </a:ext>
            </a:extLst>
          </p:cNvPr>
          <p:cNvSpPr/>
          <p:nvPr/>
        </p:nvSpPr>
        <p:spPr>
          <a:xfrm rot="21398407">
            <a:off x="1116726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二等辺三角形 171">
            <a:extLst>
              <a:ext uri="{FF2B5EF4-FFF2-40B4-BE49-F238E27FC236}">
                <a16:creationId xmlns:a16="http://schemas.microsoft.com/office/drawing/2014/main" id="{3B7CC469-FE46-4621-B625-E2329C5E0588}"/>
              </a:ext>
            </a:extLst>
          </p:cNvPr>
          <p:cNvSpPr/>
          <p:nvPr/>
        </p:nvSpPr>
        <p:spPr>
          <a:xfrm rot="10800000" flipH="1">
            <a:off x="1061709" y="593774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二等辺三角形 305">
            <a:extLst>
              <a:ext uri="{FF2B5EF4-FFF2-40B4-BE49-F238E27FC236}">
                <a16:creationId xmlns:a16="http://schemas.microsoft.com/office/drawing/2014/main" id="{6EE690BB-78B0-4A97-BBC7-4A6163513E31}"/>
              </a:ext>
            </a:extLst>
          </p:cNvPr>
          <p:cNvSpPr/>
          <p:nvPr/>
        </p:nvSpPr>
        <p:spPr>
          <a:xfrm rot="10800000">
            <a:off x="3029785" y="796966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二等辺三角形 306">
            <a:extLst>
              <a:ext uri="{FF2B5EF4-FFF2-40B4-BE49-F238E27FC236}">
                <a16:creationId xmlns:a16="http://schemas.microsoft.com/office/drawing/2014/main" id="{43D25E02-CF54-4134-9E01-CB1524780D6E}"/>
              </a:ext>
            </a:extLst>
          </p:cNvPr>
          <p:cNvSpPr/>
          <p:nvPr/>
        </p:nvSpPr>
        <p:spPr>
          <a:xfrm rot="11721489">
            <a:off x="3116703" y="1037128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4" name="二等辺三角形 303">
            <a:extLst>
              <a:ext uri="{FF2B5EF4-FFF2-40B4-BE49-F238E27FC236}">
                <a16:creationId xmlns:a16="http://schemas.microsoft.com/office/drawing/2014/main" id="{CBC2457D-BB5E-404F-B5A5-3695A0D04085}"/>
              </a:ext>
            </a:extLst>
          </p:cNvPr>
          <p:cNvSpPr/>
          <p:nvPr/>
        </p:nvSpPr>
        <p:spPr>
          <a:xfrm rot="10800000" flipH="1">
            <a:off x="933392" y="796965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304">
            <a:extLst>
              <a:ext uri="{FF2B5EF4-FFF2-40B4-BE49-F238E27FC236}">
                <a16:creationId xmlns:a16="http://schemas.microsoft.com/office/drawing/2014/main" id="{CCEC859C-0F1F-4A66-BFA0-FCB744922E67}"/>
              </a:ext>
            </a:extLst>
          </p:cNvPr>
          <p:cNvSpPr/>
          <p:nvPr/>
        </p:nvSpPr>
        <p:spPr>
          <a:xfrm rot="9878511" flipH="1">
            <a:off x="873534" y="1037127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E0EEF024-5033-4ADF-8BA2-D8EE1DDD056B}"/>
              </a:ext>
            </a:extLst>
          </p:cNvPr>
          <p:cNvSpPr/>
          <p:nvPr/>
        </p:nvSpPr>
        <p:spPr>
          <a:xfrm rot="11234124">
            <a:off x="3325207" y="1224467"/>
            <a:ext cx="240168" cy="575202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8" name="円弧 177">
            <a:extLst>
              <a:ext uri="{FF2B5EF4-FFF2-40B4-BE49-F238E27FC236}">
                <a16:creationId xmlns:a16="http://schemas.microsoft.com/office/drawing/2014/main" id="{A55FD608-5DE0-491C-A57F-29C72DF30333}"/>
              </a:ext>
            </a:extLst>
          </p:cNvPr>
          <p:cNvSpPr/>
          <p:nvPr/>
        </p:nvSpPr>
        <p:spPr>
          <a:xfrm rot="945023">
            <a:off x="2237140" y="622381"/>
            <a:ext cx="1197475" cy="100378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円弧 178">
            <a:extLst>
              <a:ext uri="{FF2B5EF4-FFF2-40B4-BE49-F238E27FC236}">
                <a16:creationId xmlns:a16="http://schemas.microsoft.com/office/drawing/2014/main" id="{52299685-5CE9-46AA-A4AC-331564117369}"/>
              </a:ext>
            </a:extLst>
          </p:cNvPr>
          <p:cNvSpPr/>
          <p:nvPr/>
        </p:nvSpPr>
        <p:spPr>
          <a:xfrm rot="895199" flipH="1">
            <a:off x="867709" y="609238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弧 179">
            <a:extLst>
              <a:ext uri="{FF2B5EF4-FFF2-40B4-BE49-F238E27FC236}">
                <a16:creationId xmlns:a16="http://schemas.microsoft.com/office/drawing/2014/main" id="{DDFF96CE-C333-412F-95D2-C0370A055825}"/>
              </a:ext>
            </a:extLst>
          </p:cNvPr>
          <p:cNvSpPr/>
          <p:nvPr/>
        </p:nvSpPr>
        <p:spPr>
          <a:xfrm rot="895199" flipH="1">
            <a:off x="765892" y="752390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57824D7E-A6CE-41AD-9DA5-F623E0A95DB1}"/>
              </a:ext>
            </a:extLst>
          </p:cNvPr>
          <p:cNvSpPr/>
          <p:nvPr/>
        </p:nvSpPr>
        <p:spPr>
          <a:xfrm>
            <a:off x="1000910" y="629039"/>
            <a:ext cx="122252" cy="161459"/>
          </a:xfrm>
          <a:prstGeom prst="ellips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楕円 181">
            <a:extLst>
              <a:ext uri="{FF2B5EF4-FFF2-40B4-BE49-F238E27FC236}">
                <a16:creationId xmlns:a16="http://schemas.microsoft.com/office/drawing/2014/main" id="{33A56AF6-357B-4077-AED5-45552BCF07A2}"/>
              </a:ext>
            </a:extLst>
          </p:cNvPr>
          <p:cNvSpPr/>
          <p:nvPr/>
        </p:nvSpPr>
        <p:spPr>
          <a:xfrm>
            <a:off x="153542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楕円 182">
            <a:extLst>
              <a:ext uri="{FF2B5EF4-FFF2-40B4-BE49-F238E27FC236}">
                <a16:creationId xmlns:a16="http://schemas.microsoft.com/office/drawing/2014/main" id="{90FCC4A4-8A15-419B-BC77-6686039CCD5E}"/>
              </a:ext>
            </a:extLst>
          </p:cNvPr>
          <p:cNvSpPr/>
          <p:nvPr/>
        </p:nvSpPr>
        <p:spPr>
          <a:xfrm>
            <a:off x="245644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楕円 183">
            <a:extLst>
              <a:ext uri="{FF2B5EF4-FFF2-40B4-BE49-F238E27FC236}">
                <a16:creationId xmlns:a16="http://schemas.microsoft.com/office/drawing/2014/main" id="{295C466D-7582-4D33-B150-23F09DBA1ADD}"/>
              </a:ext>
            </a:extLst>
          </p:cNvPr>
          <p:cNvSpPr/>
          <p:nvPr/>
        </p:nvSpPr>
        <p:spPr>
          <a:xfrm rot="20585052">
            <a:off x="1030863" y="2099333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楕円 184">
            <a:extLst>
              <a:ext uri="{FF2B5EF4-FFF2-40B4-BE49-F238E27FC236}">
                <a16:creationId xmlns:a16="http://schemas.microsoft.com/office/drawing/2014/main" id="{76881BB2-E7EE-4F78-8E31-700D2D100D1F}"/>
              </a:ext>
            </a:extLst>
          </p:cNvPr>
          <p:cNvSpPr/>
          <p:nvPr/>
        </p:nvSpPr>
        <p:spPr>
          <a:xfrm rot="1014948" flipH="1">
            <a:off x="3013539" y="2099331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台形 292">
            <a:extLst>
              <a:ext uri="{FF2B5EF4-FFF2-40B4-BE49-F238E27FC236}">
                <a16:creationId xmlns:a16="http://schemas.microsoft.com/office/drawing/2014/main" id="{78287C86-E952-402D-B9D6-52E067B2190F}"/>
              </a:ext>
            </a:extLst>
          </p:cNvPr>
          <p:cNvSpPr/>
          <p:nvPr/>
        </p:nvSpPr>
        <p:spPr>
          <a:xfrm rot="7858654" flipH="1">
            <a:off x="972892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台形 293">
            <a:extLst>
              <a:ext uri="{FF2B5EF4-FFF2-40B4-BE49-F238E27FC236}">
                <a16:creationId xmlns:a16="http://schemas.microsoft.com/office/drawing/2014/main" id="{100B0961-2A6C-4619-B44A-95A852B546A7}"/>
              </a:ext>
            </a:extLst>
          </p:cNvPr>
          <p:cNvSpPr/>
          <p:nvPr/>
        </p:nvSpPr>
        <p:spPr>
          <a:xfrm rot="3769921" flipH="1">
            <a:off x="922204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楕円 294">
            <a:extLst>
              <a:ext uri="{FF2B5EF4-FFF2-40B4-BE49-F238E27FC236}">
                <a16:creationId xmlns:a16="http://schemas.microsoft.com/office/drawing/2014/main" id="{5B0D0775-4FBF-44F2-B6DF-4B7903F786F4}"/>
              </a:ext>
            </a:extLst>
          </p:cNvPr>
          <p:cNvSpPr/>
          <p:nvPr/>
        </p:nvSpPr>
        <p:spPr>
          <a:xfrm flipH="1">
            <a:off x="991899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楕円 296">
            <a:extLst>
              <a:ext uri="{FF2B5EF4-FFF2-40B4-BE49-F238E27FC236}">
                <a16:creationId xmlns:a16="http://schemas.microsoft.com/office/drawing/2014/main" id="{289F4CC0-E4AC-442C-9A2A-141E809D1C30}"/>
              </a:ext>
            </a:extLst>
          </p:cNvPr>
          <p:cNvSpPr/>
          <p:nvPr/>
        </p:nvSpPr>
        <p:spPr>
          <a:xfrm rot="1236733" flipH="1">
            <a:off x="1265799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楕円 297">
            <a:extLst>
              <a:ext uri="{FF2B5EF4-FFF2-40B4-BE49-F238E27FC236}">
                <a16:creationId xmlns:a16="http://schemas.microsoft.com/office/drawing/2014/main" id="{0C7C455B-6B90-4C3D-BA09-6537FE61D4D6}"/>
              </a:ext>
            </a:extLst>
          </p:cNvPr>
          <p:cNvSpPr/>
          <p:nvPr/>
        </p:nvSpPr>
        <p:spPr>
          <a:xfrm rot="1627558" flipH="1">
            <a:off x="1422843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四角形: 角を丸くする 299">
            <a:extLst>
              <a:ext uri="{FF2B5EF4-FFF2-40B4-BE49-F238E27FC236}">
                <a16:creationId xmlns:a16="http://schemas.microsoft.com/office/drawing/2014/main" id="{9BA48F11-786E-4AFB-84D0-309416ED2411}"/>
              </a:ext>
            </a:extLst>
          </p:cNvPr>
          <p:cNvSpPr/>
          <p:nvPr/>
        </p:nvSpPr>
        <p:spPr>
          <a:xfrm rot="19548768" flipH="1">
            <a:off x="1258041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円弧 300">
            <a:extLst>
              <a:ext uri="{FF2B5EF4-FFF2-40B4-BE49-F238E27FC236}">
                <a16:creationId xmlns:a16="http://schemas.microsoft.com/office/drawing/2014/main" id="{F58A56A9-4613-484A-B32C-833231E69175}"/>
              </a:ext>
            </a:extLst>
          </p:cNvPr>
          <p:cNvSpPr/>
          <p:nvPr/>
        </p:nvSpPr>
        <p:spPr>
          <a:xfrm rot="20856138" flipH="1">
            <a:off x="1268004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円弧 301">
            <a:extLst>
              <a:ext uri="{FF2B5EF4-FFF2-40B4-BE49-F238E27FC236}">
                <a16:creationId xmlns:a16="http://schemas.microsoft.com/office/drawing/2014/main" id="{BC7A2432-EE13-48AD-84F9-AC0B5C995646}"/>
              </a:ext>
            </a:extLst>
          </p:cNvPr>
          <p:cNvSpPr/>
          <p:nvPr/>
        </p:nvSpPr>
        <p:spPr>
          <a:xfrm rot="20856138" flipH="1">
            <a:off x="1327264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円弧 302">
            <a:extLst>
              <a:ext uri="{FF2B5EF4-FFF2-40B4-BE49-F238E27FC236}">
                <a16:creationId xmlns:a16="http://schemas.microsoft.com/office/drawing/2014/main" id="{5C3AB0B4-215D-463A-8412-7D466B715517}"/>
              </a:ext>
            </a:extLst>
          </p:cNvPr>
          <p:cNvSpPr/>
          <p:nvPr/>
        </p:nvSpPr>
        <p:spPr>
          <a:xfrm rot="20856138" flipH="1">
            <a:off x="1294160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台形 281">
            <a:extLst>
              <a:ext uri="{FF2B5EF4-FFF2-40B4-BE49-F238E27FC236}">
                <a16:creationId xmlns:a16="http://schemas.microsoft.com/office/drawing/2014/main" id="{A11152FE-ED8E-45C0-950E-1282D68828F9}"/>
              </a:ext>
            </a:extLst>
          </p:cNvPr>
          <p:cNvSpPr/>
          <p:nvPr/>
        </p:nvSpPr>
        <p:spPr>
          <a:xfrm rot="13741346">
            <a:off x="2362313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台形 282">
            <a:extLst>
              <a:ext uri="{FF2B5EF4-FFF2-40B4-BE49-F238E27FC236}">
                <a16:creationId xmlns:a16="http://schemas.microsoft.com/office/drawing/2014/main" id="{6814F42A-BAFC-454F-8806-22509218F290}"/>
              </a:ext>
            </a:extLst>
          </p:cNvPr>
          <p:cNvSpPr/>
          <p:nvPr/>
        </p:nvSpPr>
        <p:spPr>
          <a:xfrm rot="17830079">
            <a:off x="2705693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楕円 283">
            <a:extLst>
              <a:ext uri="{FF2B5EF4-FFF2-40B4-BE49-F238E27FC236}">
                <a16:creationId xmlns:a16="http://schemas.microsoft.com/office/drawing/2014/main" id="{8C9CE72E-7F7B-4497-A4F3-EC39328D3A1A}"/>
              </a:ext>
            </a:extLst>
          </p:cNvPr>
          <p:cNvSpPr/>
          <p:nvPr/>
        </p:nvSpPr>
        <p:spPr>
          <a:xfrm>
            <a:off x="3140133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楕円 285">
            <a:extLst>
              <a:ext uri="{FF2B5EF4-FFF2-40B4-BE49-F238E27FC236}">
                <a16:creationId xmlns:a16="http://schemas.microsoft.com/office/drawing/2014/main" id="{B5B1F4D0-FFCD-4DB5-8E7D-3222E32BCDD6}"/>
              </a:ext>
            </a:extLst>
          </p:cNvPr>
          <p:cNvSpPr/>
          <p:nvPr/>
        </p:nvSpPr>
        <p:spPr>
          <a:xfrm rot="20363267">
            <a:off x="2762907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楕円 286">
            <a:extLst>
              <a:ext uri="{FF2B5EF4-FFF2-40B4-BE49-F238E27FC236}">
                <a16:creationId xmlns:a16="http://schemas.microsoft.com/office/drawing/2014/main" id="{8B9B9997-38AE-4D76-8BF7-63A6D8EE0792}"/>
              </a:ext>
            </a:extLst>
          </p:cNvPr>
          <p:cNvSpPr/>
          <p:nvPr/>
        </p:nvSpPr>
        <p:spPr>
          <a:xfrm rot="19972442">
            <a:off x="2737725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四角形: 角を丸くする 288">
            <a:extLst>
              <a:ext uri="{FF2B5EF4-FFF2-40B4-BE49-F238E27FC236}">
                <a16:creationId xmlns:a16="http://schemas.microsoft.com/office/drawing/2014/main" id="{1720D9FF-039B-4EFF-97D7-48D4C530E4DE}"/>
              </a:ext>
            </a:extLst>
          </p:cNvPr>
          <p:cNvSpPr/>
          <p:nvPr/>
        </p:nvSpPr>
        <p:spPr>
          <a:xfrm rot="2051232">
            <a:off x="2770667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円弧 289">
            <a:extLst>
              <a:ext uri="{FF2B5EF4-FFF2-40B4-BE49-F238E27FC236}">
                <a16:creationId xmlns:a16="http://schemas.microsoft.com/office/drawing/2014/main" id="{6CB61104-29E8-4B9D-A7F4-A317A0CB21A5}"/>
              </a:ext>
            </a:extLst>
          </p:cNvPr>
          <p:cNvSpPr/>
          <p:nvPr/>
        </p:nvSpPr>
        <p:spPr>
          <a:xfrm rot="743862">
            <a:off x="2701352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円弧 290">
            <a:extLst>
              <a:ext uri="{FF2B5EF4-FFF2-40B4-BE49-F238E27FC236}">
                <a16:creationId xmlns:a16="http://schemas.microsoft.com/office/drawing/2014/main" id="{B95CA542-01FD-46A3-B896-57F2A293E813}"/>
              </a:ext>
            </a:extLst>
          </p:cNvPr>
          <p:cNvSpPr/>
          <p:nvPr/>
        </p:nvSpPr>
        <p:spPr>
          <a:xfrm rot="743862">
            <a:off x="2642091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円弧 291">
            <a:extLst>
              <a:ext uri="{FF2B5EF4-FFF2-40B4-BE49-F238E27FC236}">
                <a16:creationId xmlns:a16="http://schemas.microsoft.com/office/drawing/2014/main" id="{0FD94E3E-1B31-47BD-A21A-A79D6E8EA7C2}"/>
              </a:ext>
            </a:extLst>
          </p:cNvPr>
          <p:cNvSpPr/>
          <p:nvPr/>
        </p:nvSpPr>
        <p:spPr>
          <a:xfrm rot="743862">
            <a:off x="2675196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楕円 24">
            <a:extLst>
              <a:ext uri="{FF2B5EF4-FFF2-40B4-BE49-F238E27FC236}">
                <a16:creationId xmlns:a16="http://schemas.microsoft.com/office/drawing/2014/main" id="{B6330F50-F081-49C5-8CBF-6C668FCECA3B}"/>
              </a:ext>
            </a:extLst>
          </p:cNvPr>
          <p:cNvSpPr/>
          <p:nvPr/>
        </p:nvSpPr>
        <p:spPr>
          <a:xfrm>
            <a:off x="1899912" y="2314220"/>
            <a:ext cx="477520" cy="117182"/>
          </a:xfrm>
          <a:custGeom>
            <a:avLst/>
            <a:gdLst>
              <a:gd name="connsiteX0" fmla="*/ 477520 w 477520"/>
              <a:gd name="connsiteY0" fmla="*/ 0 h 117182"/>
              <a:gd name="connsiteX1" fmla="*/ 223520 w 477520"/>
              <a:gd name="connsiteY1" fmla="*/ 116840 h 117182"/>
              <a:gd name="connsiteX2" fmla="*/ 0 w 477520"/>
              <a:gd name="connsiteY2" fmla="*/ 30480 h 11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520" h="117182" extrusionOk="0">
                <a:moveTo>
                  <a:pt x="477520" y="0"/>
                </a:moveTo>
                <a:cubicBezTo>
                  <a:pt x="420285" y="32889"/>
                  <a:pt x="296462" y="114254"/>
                  <a:pt x="223520" y="116840"/>
                </a:cubicBezTo>
                <a:cubicBezTo>
                  <a:pt x="152661" y="123757"/>
                  <a:pt x="42180" y="69593"/>
                  <a:pt x="0" y="30480"/>
                </a:cubicBezTo>
              </a:path>
            </a:pathLst>
          </a:custGeom>
          <a:noFill/>
          <a:ln w="50800" cap="rnd">
            <a:solidFill>
              <a:srgbClr val="4A4E58"/>
            </a:solidFill>
            <a:round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68960"/>
                      <a:gd name="connsiteY0" fmla="*/ 233680 h 467360"/>
                      <a:gd name="connsiteX1" fmla="*/ 284480 w 568960"/>
                      <a:gd name="connsiteY1" fmla="*/ 0 h 467360"/>
                      <a:gd name="connsiteX2" fmla="*/ 568960 w 568960"/>
                      <a:gd name="connsiteY2" fmla="*/ 233680 h 467360"/>
                      <a:gd name="connsiteX3" fmla="*/ 284480 w 568960"/>
                      <a:gd name="connsiteY3" fmla="*/ 467360 h 467360"/>
                      <a:gd name="connsiteX4" fmla="*/ 0 w 568960"/>
                      <a:gd name="connsiteY4" fmla="*/ 233680 h 467360"/>
                      <a:gd name="connsiteX0" fmla="*/ 0 w 590481"/>
                      <a:gd name="connsiteY0" fmla="*/ 233680 h 469906"/>
                      <a:gd name="connsiteX1" fmla="*/ 284480 w 590481"/>
                      <a:gd name="connsiteY1" fmla="*/ 0 h 469906"/>
                      <a:gd name="connsiteX2" fmla="*/ 568960 w 590481"/>
                      <a:gd name="connsiteY2" fmla="*/ 233680 h 469906"/>
                      <a:gd name="connsiteX3" fmla="*/ 538480 w 590481"/>
                      <a:gd name="connsiteY3" fmla="*/ 350520 h 469906"/>
                      <a:gd name="connsiteX4" fmla="*/ 284480 w 590481"/>
                      <a:gd name="connsiteY4" fmla="*/ 467360 h 469906"/>
                      <a:gd name="connsiteX5" fmla="*/ 0 w 590481"/>
                      <a:gd name="connsiteY5" fmla="*/ 233680 h 469906"/>
                      <a:gd name="connsiteX0" fmla="*/ 12871 w 603352"/>
                      <a:gd name="connsiteY0" fmla="*/ 233680 h 467702"/>
                      <a:gd name="connsiteX1" fmla="*/ 297351 w 603352"/>
                      <a:gd name="connsiteY1" fmla="*/ 0 h 467702"/>
                      <a:gd name="connsiteX2" fmla="*/ 581831 w 603352"/>
                      <a:gd name="connsiteY2" fmla="*/ 233680 h 467702"/>
                      <a:gd name="connsiteX3" fmla="*/ 551351 w 603352"/>
                      <a:gd name="connsiteY3" fmla="*/ 350520 h 467702"/>
                      <a:gd name="connsiteX4" fmla="*/ 297351 w 603352"/>
                      <a:gd name="connsiteY4" fmla="*/ 467360 h 467702"/>
                      <a:gd name="connsiteX5" fmla="*/ 73831 w 603352"/>
                      <a:gd name="connsiteY5" fmla="*/ 381000 h 467702"/>
                      <a:gd name="connsiteX6" fmla="*/ 12871 w 603352"/>
                      <a:gd name="connsiteY6" fmla="*/ 233680 h 467702"/>
                      <a:gd name="connsiteX0" fmla="*/ 551351 w 642791"/>
                      <a:gd name="connsiteY0" fmla="*/ 350520 h 467702"/>
                      <a:gd name="connsiteX1" fmla="*/ 297351 w 642791"/>
                      <a:gd name="connsiteY1" fmla="*/ 467360 h 467702"/>
                      <a:gd name="connsiteX2" fmla="*/ 73831 w 642791"/>
                      <a:gd name="connsiteY2" fmla="*/ 381000 h 467702"/>
                      <a:gd name="connsiteX3" fmla="*/ 12871 w 642791"/>
                      <a:gd name="connsiteY3" fmla="*/ 233680 h 467702"/>
                      <a:gd name="connsiteX4" fmla="*/ 297351 w 642791"/>
                      <a:gd name="connsiteY4" fmla="*/ 0 h 467702"/>
                      <a:gd name="connsiteX5" fmla="*/ 581831 w 642791"/>
                      <a:gd name="connsiteY5" fmla="*/ 233680 h 467702"/>
                      <a:gd name="connsiteX6" fmla="*/ 642791 w 642791"/>
                      <a:gd name="connsiteY6" fmla="*/ 441960 h 467702"/>
                      <a:gd name="connsiteX0" fmla="*/ 551351 w 581831"/>
                      <a:gd name="connsiteY0" fmla="*/ 350520 h 467702"/>
                      <a:gd name="connsiteX1" fmla="*/ 297351 w 581831"/>
                      <a:gd name="connsiteY1" fmla="*/ 467360 h 467702"/>
                      <a:gd name="connsiteX2" fmla="*/ 73831 w 581831"/>
                      <a:gd name="connsiteY2" fmla="*/ 381000 h 467702"/>
                      <a:gd name="connsiteX3" fmla="*/ 12871 w 581831"/>
                      <a:gd name="connsiteY3" fmla="*/ 233680 h 467702"/>
                      <a:gd name="connsiteX4" fmla="*/ 297351 w 581831"/>
                      <a:gd name="connsiteY4" fmla="*/ 0 h 467702"/>
                      <a:gd name="connsiteX5" fmla="*/ 581831 w 581831"/>
                      <a:gd name="connsiteY5" fmla="*/ 233680 h 467702"/>
                      <a:gd name="connsiteX0" fmla="*/ 551351 w 551351"/>
                      <a:gd name="connsiteY0" fmla="*/ 350520 h 467702"/>
                      <a:gd name="connsiteX1" fmla="*/ 297351 w 551351"/>
                      <a:gd name="connsiteY1" fmla="*/ 467360 h 467702"/>
                      <a:gd name="connsiteX2" fmla="*/ 73831 w 551351"/>
                      <a:gd name="connsiteY2" fmla="*/ 381000 h 467702"/>
                      <a:gd name="connsiteX3" fmla="*/ 12871 w 551351"/>
                      <a:gd name="connsiteY3" fmla="*/ 233680 h 467702"/>
                      <a:gd name="connsiteX4" fmla="*/ 297351 w 551351"/>
                      <a:gd name="connsiteY4" fmla="*/ 0 h 467702"/>
                      <a:gd name="connsiteX0" fmla="*/ 551351 w 551351"/>
                      <a:gd name="connsiteY0" fmla="*/ 116840 h 234022"/>
                      <a:gd name="connsiteX1" fmla="*/ 297351 w 551351"/>
                      <a:gd name="connsiteY1" fmla="*/ 233680 h 234022"/>
                      <a:gd name="connsiteX2" fmla="*/ 73831 w 551351"/>
                      <a:gd name="connsiteY2" fmla="*/ 147320 h 234022"/>
                      <a:gd name="connsiteX3" fmla="*/ 12871 w 551351"/>
                      <a:gd name="connsiteY3" fmla="*/ 0 h 234022"/>
                      <a:gd name="connsiteX0" fmla="*/ 477520 w 477520"/>
                      <a:gd name="connsiteY0" fmla="*/ 0 h 117182"/>
                      <a:gd name="connsiteX1" fmla="*/ 223520 w 477520"/>
                      <a:gd name="connsiteY1" fmla="*/ 116840 h 117182"/>
                      <a:gd name="connsiteX2" fmla="*/ 0 w 477520"/>
                      <a:gd name="connsiteY2" fmla="*/ 30480 h 117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77520" h="117182">
                        <a:moveTo>
                          <a:pt x="477520" y="0"/>
                        </a:moveTo>
                        <a:cubicBezTo>
                          <a:pt x="430107" y="38947"/>
                          <a:pt x="303107" y="111760"/>
                          <a:pt x="223520" y="116840"/>
                        </a:cubicBezTo>
                        <a:cubicBezTo>
                          <a:pt x="143933" y="121920"/>
                          <a:pt x="47413" y="69427"/>
                          <a:pt x="0" y="3048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四角形: 角を丸くする 279">
            <a:extLst>
              <a:ext uri="{FF2B5EF4-FFF2-40B4-BE49-F238E27FC236}">
                <a16:creationId xmlns:a16="http://schemas.microsoft.com/office/drawing/2014/main" id="{C20E4ACE-160F-48B3-91B8-F06172A1CE3F}"/>
              </a:ext>
            </a:extLst>
          </p:cNvPr>
          <p:cNvSpPr/>
          <p:nvPr/>
        </p:nvSpPr>
        <p:spPr>
          <a:xfrm rot="319268" flipH="1">
            <a:off x="1552440" y="5813919"/>
            <a:ext cx="197277" cy="655320"/>
          </a:xfrm>
          <a:prstGeom prst="roundRect">
            <a:avLst/>
          </a:prstGeom>
          <a:solidFill>
            <a:srgbClr val="FDEADA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四角形: 角を丸くする 280">
            <a:extLst>
              <a:ext uri="{FF2B5EF4-FFF2-40B4-BE49-F238E27FC236}">
                <a16:creationId xmlns:a16="http://schemas.microsoft.com/office/drawing/2014/main" id="{ACDEE84B-F8C4-4337-BE0A-8CB71F377910}"/>
              </a:ext>
            </a:extLst>
          </p:cNvPr>
          <p:cNvSpPr/>
          <p:nvPr/>
        </p:nvSpPr>
        <p:spPr>
          <a:xfrm rot="319268" flipH="1">
            <a:off x="1541272" y="6171930"/>
            <a:ext cx="184499" cy="307523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0" name="直線コネクタ 269">
            <a:extLst>
              <a:ext uri="{FF2B5EF4-FFF2-40B4-BE49-F238E27FC236}">
                <a16:creationId xmlns:a16="http://schemas.microsoft.com/office/drawing/2014/main" id="{EEF12CA0-CC28-425D-9081-EEE5B234EA11}"/>
              </a:ext>
            </a:extLst>
          </p:cNvPr>
          <p:cNvCxnSpPr>
            <a:cxnSpLocks/>
          </p:cNvCxnSpPr>
          <p:nvPr/>
        </p:nvCxnSpPr>
        <p:spPr>
          <a:xfrm>
            <a:off x="1765479" y="6406801"/>
            <a:ext cx="19785" cy="25032"/>
          </a:xfrm>
          <a:prstGeom prst="line">
            <a:avLst/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楕円 270">
            <a:extLst>
              <a:ext uri="{FF2B5EF4-FFF2-40B4-BE49-F238E27FC236}">
                <a16:creationId xmlns:a16="http://schemas.microsoft.com/office/drawing/2014/main" id="{755E9CE5-32FD-45C2-BA0D-0C5523A1D660}"/>
              </a:ext>
            </a:extLst>
          </p:cNvPr>
          <p:cNvSpPr/>
          <p:nvPr/>
        </p:nvSpPr>
        <p:spPr>
          <a:xfrm rot="21381460" flipH="1">
            <a:off x="1385792" y="6419832"/>
            <a:ext cx="422248" cy="17351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楕円 274">
            <a:extLst>
              <a:ext uri="{FF2B5EF4-FFF2-40B4-BE49-F238E27FC236}">
                <a16:creationId xmlns:a16="http://schemas.microsoft.com/office/drawing/2014/main" id="{F2887CC7-DD19-40AC-B6C2-037F7B6A3900}"/>
              </a:ext>
            </a:extLst>
          </p:cNvPr>
          <p:cNvSpPr/>
          <p:nvPr/>
        </p:nvSpPr>
        <p:spPr>
          <a:xfrm rot="21131485" flipH="1">
            <a:off x="1211905" y="6457615"/>
            <a:ext cx="383541" cy="158019"/>
          </a:xfrm>
          <a:prstGeom prst="ellipse">
            <a:avLst/>
          </a:prstGeom>
          <a:solidFill>
            <a:srgbClr val="4C4B53"/>
          </a:solidFill>
          <a:ln w="25400">
            <a:solidFill>
              <a:srgbClr val="4C4B5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" name="フローチャート: データ 275">
            <a:extLst>
              <a:ext uri="{FF2B5EF4-FFF2-40B4-BE49-F238E27FC236}">
                <a16:creationId xmlns:a16="http://schemas.microsoft.com/office/drawing/2014/main" id="{BC02E1AC-72A0-4C63-92F5-8004FF6097B6}"/>
              </a:ext>
            </a:extLst>
          </p:cNvPr>
          <p:cNvSpPr/>
          <p:nvPr/>
        </p:nvSpPr>
        <p:spPr>
          <a:xfrm rot="20425109" flipH="1">
            <a:off x="1432360" y="6564097"/>
            <a:ext cx="339793" cy="103544"/>
          </a:xfrm>
          <a:prstGeom prst="flowChartInputOutput">
            <a:avLst/>
          </a:prstGeom>
          <a:solidFill>
            <a:srgbClr val="4C4B53"/>
          </a:solidFill>
          <a:ln w="25400">
            <a:solidFill>
              <a:srgbClr val="4C4B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直角三角形 276">
            <a:extLst>
              <a:ext uri="{FF2B5EF4-FFF2-40B4-BE49-F238E27FC236}">
                <a16:creationId xmlns:a16="http://schemas.microsoft.com/office/drawing/2014/main" id="{0D4A62A0-EAB4-444A-BFA4-A6CE80B20CB4}"/>
              </a:ext>
            </a:extLst>
          </p:cNvPr>
          <p:cNvSpPr/>
          <p:nvPr/>
        </p:nvSpPr>
        <p:spPr>
          <a:xfrm flipH="1">
            <a:off x="1655495" y="6440783"/>
            <a:ext cx="134738" cy="146552"/>
          </a:xfrm>
          <a:prstGeom prst="rtTriangle">
            <a:avLst/>
          </a:prstGeom>
          <a:solidFill>
            <a:srgbClr val="4C4B53"/>
          </a:solidFill>
          <a:ln w="25400">
            <a:solidFill>
              <a:srgbClr val="4C4B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8" name="直角三角形 277">
            <a:extLst>
              <a:ext uri="{FF2B5EF4-FFF2-40B4-BE49-F238E27FC236}">
                <a16:creationId xmlns:a16="http://schemas.microsoft.com/office/drawing/2014/main" id="{1654BF04-0128-4300-8928-9B92A50DD563}"/>
              </a:ext>
            </a:extLst>
          </p:cNvPr>
          <p:cNvSpPr/>
          <p:nvPr/>
        </p:nvSpPr>
        <p:spPr>
          <a:xfrm>
            <a:off x="1373742" y="6618621"/>
            <a:ext cx="121705" cy="83875"/>
          </a:xfrm>
          <a:prstGeom prst="rtTriangle">
            <a:avLst/>
          </a:prstGeom>
          <a:solidFill>
            <a:srgbClr val="4C4B53"/>
          </a:solidFill>
          <a:ln w="25400">
            <a:solidFill>
              <a:srgbClr val="4C4B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9" name="正方形/長方形 278">
            <a:extLst>
              <a:ext uri="{FF2B5EF4-FFF2-40B4-BE49-F238E27FC236}">
                <a16:creationId xmlns:a16="http://schemas.microsoft.com/office/drawing/2014/main" id="{83F7A644-12B2-49E3-BB53-50CD73A8ADEC}"/>
              </a:ext>
            </a:extLst>
          </p:cNvPr>
          <p:cNvSpPr/>
          <p:nvPr/>
        </p:nvSpPr>
        <p:spPr>
          <a:xfrm flipH="1">
            <a:off x="1238512" y="6587335"/>
            <a:ext cx="135230" cy="134253"/>
          </a:xfrm>
          <a:prstGeom prst="rect">
            <a:avLst/>
          </a:prstGeom>
          <a:solidFill>
            <a:srgbClr val="4C4B53"/>
          </a:solidFill>
          <a:ln w="25400">
            <a:solidFill>
              <a:srgbClr val="4C4B5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3" name="直線コネクタ 272">
            <a:extLst>
              <a:ext uri="{FF2B5EF4-FFF2-40B4-BE49-F238E27FC236}">
                <a16:creationId xmlns:a16="http://schemas.microsoft.com/office/drawing/2014/main" id="{331E2150-C5F2-4011-9F2C-5B1C84AADF0B}"/>
              </a:ext>
            </a:extLst>
          </p:cNvPr>
          <p:cNvCxnSpPr>
            <a:cxnSpLocks/>
          </p:cNvCxnSpPr>
          <p:nvPr/>
        </p:nvCxnSpPr>
        <p:spPr>
          <a:xfrm flipH="1">
            <a:off x="1789364" y="6431833"/>
            <a:ext cx="0" cy="141334"/>
          </a:xfrm>
          <a:prstGeom prst="line">
            <a:avLst/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直線コネクタ 273">
            <a:extLst>
              <a:ext uri="{FF2B5EF4-FFF2-40B4-BE49-F238E27FC236}">
                <a16:creationId xmlns:a16="http://schemas.microsoft.com/office/drawing/2014/main" id="{EB662482-F489-4055-815E-28360899ED88}"/>
              </a:ext>
            </a:extLst>
          </p:cNvPr>
          <p:cNvCxnSpPr>
            <a:cxnSpLocks/>
          </p:cNvCxnSpPr>
          <p:nvPr/>
        </p:nvCxnSpPr>
        <p:spPr>
          <a:xfrm flipH="1">
            <a:off x="1229385" y="6578657"/>
            <a:ext cx="0" cy="134253"/>
          </a:xfrm>
          <a:prstGeom prst="line">
            <a:avLst/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7" name="円弧 266">
            <a:extLst>
              <a:ext uri="{FF2B5EF4-FFF2-40B4-BE49-F238E27FC236}">
                <a16:creationId xmlns:a16="http://schemas.microsoft.com/office/drawing/2014/main" id="{2E281EF7-E73F-407C-B9B4-3DCF08D879EF}"/>
              </a:ext>
            </a:extLst>
          </p:cNvPr>
          <p:cNvSpPr/>
          <p:nvPr/>
        </p:nvSpPr>
        <p:spPr>
          <a:xfrm rot="19939419" flipH="1" flipV="1">
            <a:off x="748905" y="5605106"/>
            <a:ext cx="1578443" cy="1072944"/>
          </a:xfrm>
          <a:prstGeom prst="arc">
            <a:avLst>
              <a:gd name="adj1" fmla="val 16200000"/>
              <a:gd name="adj2" fmla="val 19373492"/>
            </a:avLst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円弧 267">
            <a:extLst>
              <a:ext uri="{FF2B5EF4-FFF2-40B4-BE49-F238E27FC236}">
                <a16:creationId xmlns:a16="http://schemas.microsoft.com/office/drawing/2014/main" id="{DD95650F-C745-47D9-8CBD-0BA655ABCCF1}"/>
              </a:ext>
            </a:extLst>
          </p:cNvPr>
          <p:cNvSpPr/>
          <p:nvPr/>
        </p:nvSpPr>
        <p:spPr>
          <a:xfrm rot="19939419" flipH="1" flipV="1">
            <a:off x="743494" y="5455147"/>
            <a:ext cx="1578443" cy="1072944"/>
          </a:xfrm>
          <a:prstGeom prst="arc">
            <a:avLst>
              <a:gd name="adj1" fmla="val 16200000"/>
              <a:gd name="adj2" fmla="val 19373492"/>
            </a:avLst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四角形: 角を丸くする 262">
            <a:extLst>
              <a:ext uri="{FF2B5EF4-FFF2-40B4-BE49-F238E27FC236}">
                <a16:creationId xmlns:a16="http://schemas.microsoft.com/office/drawing/2014/main" id="{50585368-D2B3-44C1-8F04-7CB0DADACC94}"/>
              </a:ext>
            </a:extLst>
          </p:cNvPr>
          <p:cNvSpPr/>
          <p:nvPr/>
        </p:nvSpPr>
        <p:spPr>
          <a:xfrm rot="21280732">
            <a:off x="2520101" y="5818919"/>
            <a:ext cx="197277" cy="655320"/>
          </a:xfrm>
          <a:prstGeom prst="roundRect">
            <a:avLst/>
          </a:prstGeom>
          <a:solidFill>
            <a:srgbClr val="FDEADA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四角形: 角を丸くする 263">
            <a:extLst>
              <a:ext uri="{FF2B5EF4-FFF2-40B4-BE49-F238E27FC236}">
                <a16:creationId xmlns:a16="http://schemas.microsoft.com/office/drawing/2014/main" id="{B533F2A9-3493-4F2A-91DB-DB53151B8541}"/>
              </a:ext>
            </a:extLst>
          </p:cNvPr>
          <p:cNvSpPr/>
          <p:nvPr/>
        </p:nvSpPr>
        <p:spPr>
          <a:xfrm rot="21280732">
            <a:off x="2544047" y="6176930"/>
            <a:ext cx="184499" cy="307523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3" name="直線コネクタ 252">
            <a:extLst>
              <a:ext uri="{FF2B5EF4-FFF2-40B4-BE49-F238E27FC236}">
                <a16:creationId xmlns:a16="http://schemas.microsoft.com/office/drawing/2014/main" id="{2806AD8B-6DD0-4546-9A12-D691C51E3F48}"/>
              </a:ext>
            </a:extLst>
          </p:cNvPr>
          <p:cNvCxnSpPr>
            <a:cxnSpLocks/>
          </p:cNvCxnSpPr>
          <p:nvPr/>
        </p:nvCxnSpPr>
        <p:spPr>
          <a:xfrm flipH="1">
            <a:off x="2484554" y="6411801"/>
            <a:ext cx="19785" cy="25032"/>
          </a:xfrm>
          <a:prstGeom prst="line">
            <a:avLst/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4" name="楕円 253">
            <a:extLst>
              <a:ext uri="{FF2B5EF4-FFF2-40B4-BE49-F238E27FC236}">
                <a16:creationId xmlns:a16="http://schemas.microsoft.com/office/drawing/2014/main" id="{25073DC5-6530-456E-A9F4-21ADE15950AE}"/>
              </a:ext>
            </a:extLst>
          </p:cNvPr>
          <p:cNvSpPr/>
          <p:nvPr/>
        </p:nvSpPr>
        <p:spPr>
          <a:xfrm rot="218540">
            <a:off x="2461778" y="6424832"/>
            <a:ext cx="422248" cy="17351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楕円 257">
            <a:extLst>
              <a:ext uri="{FF2B5EF4-FFF2-40B4-BE49-F238E27FC236}">
                <a16:creationId xmlns:a16="http://schemas.microsoft.com/office/drawing/2014/main" id="{9A4A5F1E-56CB-45C0-A021-E2CBA0257CC8}"/>
              </a:ext>
            </a:extLst>
          </p:cNvPr>
          <p:cNvSpPr/>
          <p:nvPr/>
        </p:nvSpPr>
        <p:spPr>
          <a:xfrm rot="468515">
            <a:off x="2674372" y="6462615"/>
            <a:ext cx="383541" cy="158019"/>
          </a:xfrm>
          <a:prstGeom prst="ellipse">
            <a:avLst/>
          </a:prstGeom>
          <a:solidFill>
            <a:srgbClr val="4C4B53"/>
          </a:solidFill>
          <a:ln w="25400">
            <a:solidFill>
              <a:srgbClr val="4C4B5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フローチャート: データ 258">
            <a:extLst>
              <a:ext uri="{FF2B5EF4-FFF2-40B4-BE49-F238E27FC236}">
                <a16:creationId xmlns:a16="http://schemas.microsoft.com/office/drawing/2014/main" id="{8386E230-D2EB-4A26-BC15-2290A6917093}"/>
              </a:ext>
            </a:extLst>
          </p:cNvPr>
          <p:cNvSpPr/>
          <p:nvPr/>
        </p:nvSpPr>
        <p:spPr>
          <a:xfrm rot="1174891">
            <a:off x="2497665" y="6569097"/>
            <a:ext cx="339793" cy="103544"/>
          </a:xfrm>
          <a:prstGeom prst="flowChartInputOutput">
            <a:avLst/>
          </a:prstGeom>
          <a:solidFill>
            <a:srgbClr val="4C4B53"/>
          </a:solidFill>
          <a:ln w="25400">
            <a:solidFill>
              <a:srgbClr val="4C4B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直角三角形 259">
            <a:extLst>
              <a:ext uri="{FF2B5EF4-FFF2-40B4-BE49-F238E27FC236}">
                <a16:creationId xmlns:a16="http://schemas.microsoft.com/office/drawing/2014/main" id="{26B7DC8F-9676-4C62-9C79-3C41F6FB7346}"/>
              </a:ext>
            </a:extLst>
          </p:cNvPr>
          <p:cNvSpPr/>
          <p:nvPr/>
        </p:nvSpPr>
        <p:spPr>
          <a:xfrm>
            <a:off x="2479585" y="6445783"/>
            <a:ext cx="134738" cy="146552"/>
          </a:xfrm>
          <a:prstGeom prst="rtTriangle">
            <a:avLst/>
          </a:prstGeom>
          <a:solidFill>
            <a:srgbClr val="4C4B53"/>
          </a:solidFill>
          <a:ln w="25400">
            <a:solidFill>
              <a:srgbClr val="4C4B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直角三角形 260">
            <a:extLst>
              <a:ext uri="{FF2B5EF4-FFF2-40B4-BE49-F238E27FC236}">
                <a16:creationId xmlns:a16="http://schemas.microsoft.com/office/drawing/2014/main" id="{9FAEDBB2-A6F1-4515-A2BB-DF3B845D40ED}"/>
              </a:ext>
            </a:extLst>
          </p:cNvPr>
          <p:cNvSpPr/>
          <p:nvPr/>
        </p:nvSpPr>
        <p:spPr>
          <a:xfrm flipH="1">
            <a:off x="2774371" y="6623621"/>
            <a:ext cx="121705" cy="83875"/>
          </a:xfrm>
          <a:prstGeom prst="rtTriangle">
            <a:avLst/>
          </a:prstGeom>
          <a:solidFill>
            <a:srgbClr val="4C4B53"/>
          </a:solidFill>
          <a:ln w="25400">
            <a:solidFill>
              <a:srgbClr val="4C4B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6" name="直線コネクタ 255">
            <a:extLst>
              <a:ext uri="{FF2B5EF4-FFF2-40B4-BE49-F238E27FC236}">
                <a16:creationId xmlns:a16="http://schemas.microsoft.com/office/drawing/2014/main" id="{EE7B90DD-1464-4FDB-A9A4-DA9BFD1EDEBB}"/>
              </a:ext>
            </a:extLst>
          </p:cNvPr>
          <p:cNvCxnSpPr>
            <a:cxnSpLocks/>
          </p:cNvCxnSpPr>
          <p:nvPr/>
        </p:nvCxnSpPr>
        <p:spPr>
          <a:xfrm>
            <a:off x="2480454" y="6436833"/>
            <a:ext cx="0" cy="141334"/>
          </a:xfrm>
          <a:prstGeom prst="line">
            <a:avLst/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円弧 250">
            <a:extLst>
              <a:ext uri="{FF2B5EF4-FFF2-40B4-BE49-F238E27FC236}">
                <a16:creationId xmlns:a16="http://schemas.microsoft.com/office/drawing/2014/main" id="{86AC1899-6691-4940-8600-09FE1493E09A}"/>
              </a:ext>
            </a:extLst>
          </p:cNvPr>
          <p:cNvSpPr/>
          <p:nvPr/>
        </p:nvSpPr>
        <p:spPr>
          <a:xfrm rot="1660581" flipV="1">
            <a:off x="1947881" y="5460147"/>
            <a:ext cx="1578443" cy="1072944"/>
          </a:xfrm>
          <a:prstGeom prst="arc">
            <a:avLst>
              <a:gd name="adj1" fmla="val 16200000"/>
              <a:gd name="adj2" fmla="val 19373492"/>
            </a:avLst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台形 241">
            <a:extLst>
              <a:ext uri="{FF2B5EF4-FFF2-40B4-BE49-F238E27FC236}">
                <a16:creationId xmlns:a16="http://schemas.microsoft.com/office/drawing/2014/main" id="{BFBA40E3-F0AA-465E-A4EB-B9D729EDA2AD}"/>
              </a:ext>
            </a:extLst>
          </p:cNvPr>
          <p:cNvSpPr/>
          <p:nvPr/>
        </p:nvSpPr>
        <p:spPr>
          <a:xfrm>
            <a:off x="1280152" y="4620765"/>
            <a:ext cx="1663700" cy="1092200"/>
          </a:xfrm>
          <a:prstGeom prst="trapezoid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楕円 242">
            <a:extLst>
              <a:ext uri="{FF2B5EF4-FFF2-40B4-BE49-F238E27FC236}">
                <a16:creationId xmlns:a16="http://schemas.microsoft.com/office/drawing/2014/main" id="{C0B13A62-5D43-4995-858F-FC503B0D09BF}"/>
              </a:ext>
            </a:extLst>
          </p:cNvPr>
          <p:cNvSpPr/>
          <p:nvPr/>
        </p:nvSpPr>
        <p:spPr>
          <a:xfrm>
            <a:off x="1320792" y="4809349"/>
            <a:ext cx="1623060" cy="1092200"/>
          </a:xfrm>
          <a:prstGeom prst="ellips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直角三角形 243">
            <a:extLst>
              <a:ext uri="{FF2B5EF4-FFF2-40B4-BE49-F238E27FC236}">
                <a16:creationId xmlns:a16="http://schemas.microsoft.com/office/drawing/2014/main" id="{4C838E06-9D38-4473-B441-F3AD6673384A}"/>
              </a:ext>
            </a:extLst>
          </p:cNvPr>
          <p:cNvSpPr/>
          <p:nvPr/>
        </p:nvSpPr>
        <p:spPr>
          <a:xfrm>
            <a:off x="2705728" y="4662508"/>
            <a:ext cx="424470" cy="1050457"/>
          </a:xfrm>
          <a:prstGeom prst="rtTriangl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直角三角形 244">
            <a:extLst>
              <a:ext uri="{FF2B5EF4-FFF2-40B4-BE49-F238E27FC236}">
                <a16:creationId xmlns:a16="http://schemas.microsoft.com/office/drawing/2014/main" id="{89B215D8-9FB5-4AB7-87AE-2811587D4E46}"/>
              </a:ext>
            </a:extLst>
          </p:cNvPr>
          <p:cNvSpPr/>
          <p:nvPr/>
        </p:nvSpPr>
        <p:spPr>
          <a:xfrm flipH="1">
            <a:off x="1124578" y="4662508"/>
            <a:ext cx="424470" cy="1050457"/>
          </a:xfrm>
          <a:prstGeom prst="rtTriangl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楕円 245">
            <a:extLst>
              <a:ext uri="{FF2B5EF4-FFF2-40B4-BE49-F238E27FC236}">
                <a16:creationId xmlns:a16="http://schemas.microsoft.com/office/drawing/2014/main" id="{82E6A707-13D7-4E16-87C8-742B7FF3E63E}"/>
              </a:ext>
            </a:extLst>
          </p:cNvPr>
          <p:cNvSpPr/>
          <p:nvPr/>
        </p:nvSpPr>
        <p:spPr>
          <a:xfrm rot="20480296">
            <a:off x="2416450" y="5496311"/>
            <a:ext cx="641350" cy="317500"/>
          </a:xfrm>
          <a:prstGeom prst="ellips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楕円 246">
            <a:extLst>
              <a:ext uri="{FF2B5EF4-FFF2-40B4-BE49-F238E27FC236}">
                <a16:creationId xmlns:a16="http://schemas.microsoft.com/office/drawing/2014/main" id="{471A18C2-F28B-45A5-B98E-9CB63489F4BD}"/>
              </a:ext>
            </a:extLst>
          </p:cNvPr>
          <p:cNvSpPr/>
          <p:nvPr/>
        </p:nvSpPr>
        <p:spPr>
          <a:xfrm rot="1119704" flipH="1">
            <a:off x="1166203" y="5506312"/>
            <a:ext cx="641350" cy="317500"/>
          </a:xfrm>
          <a:prstGeom prst="ellips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円弧 239">
            <a:extLst>
              <a:ext uri="{FF2B5EF4-FFF2-40B4-BE49-F238E27FC236}">
                <a16:creationId xmlns:a16="http://schemas.microsoft.com/office/drawing/2014/main" id="{E2F51E31-08ED-4157-B677-C7E4275E6607}"/>
              </a:ext>
            </a:extLst>
          </p:cNvPr>
          <p:cNvSpPr/>
          <p:nvPr/>
        </p:nvSpPr>
        <p:spPr>
          <a:xfrm rot="21111668">
            <a:off x="1230283" y="4539011"/>
            <a:ext cx="1901240" cy="2473960"/>
          </a:xfrm>
          <a:prstGeom prst="arc">
            <a:avLst>
              <a:gd name="adj1" fmla="val 17716669"/>
              <a:gd name="adj2" fmla="val 123566"/>
            </a:avLst>
          </a:prstGeom>
          <a:ln w="104775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1" name="円弧 240">
            <a:extLst>
              <a:ext uri="{FF2B5EF4-FFF2-40B4-BE49-F238E27FC236}">
                <a16:creationId xmlns:a16="http://schemas.microsoft.com/office/drawing/2014/main" id="{82277E04-CB11-4C64-BF5C-80DBD46F8C1B}"/>
              </a:ext>
            </a:extLst>
          </p:cNvPr>
          <p:cNvSpPr/>
          <p:nvPr/>
        </p:nvSpPr>
        <p:spPr>
          <a:xfrm rot="488332" flipH="1">
            <a:off x="1137614" y="4539011"/>
            <a:ext cx="1901240" cy="2473960"/>
          </a:xfrm>
          <a:prstGeom prst="arc">
            <a:avLst>
              <a:gd name="adj1" fmla="val 17716669"/>
              <a:gd name="adj2" fmla="val 123566"/>
            </a:avLst>
          </a:prstGeom>
          <a:ln w="104775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円弧 236">
            <a:extLst>
              <a:ext uri="{FF2B5EF4-FFF2-40B4-BE49-F238E27FC236}">
                <a16:creationId xmlns:a16="http://schemas.microsoft.com/office/drawing/2014/main" id="{227B1FE3-1D38-4DAF-B9CF-8705D12EF9C2}"/>
              </a:ext>
            </a:extLst>
          </p:cNvPr>
          <p:cNvSpPr/>
          <p:nvPr/>
        </p:nvSpPr>
        <p:spPr>
          <a:xfrm rot="7164530">
            <a:off x="598428" y="3211788"/>
            <a:ext cx="1901240" cy="3098095"/>
          </a:xfrm>
          <a:prstGeom prst="arc">
            <a:avLst>
              <a:gd name="adj1" fmla="val 18278468"/>
              <a:gd name="adj2" fmla="val 21050516"/>
            </a:avLst>
          </a:prstGeom>
          <a:ln w="177800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8" name="円弧 237">
            <a:extLst>
              <a:ext uri="{FF2B5EF4-FFF2-40B4-BE49-F238E27FC236}">
                <a16:creationId xmlns:a16="http://schemas.microsoft.com/office/drawing/2014/main" id="{311CB78B-1FFE-4924-8F0A-26FD9C4117FB}"/>
              </a:ext>
            </a:extLst>
          </p:cNvPr>
          <p:cNvSpPr/>
          <p:nvPr/>
        </p:nvSpPr>
        <p:spPr>
          <a:xfrm rot="14435470" flipH="1">
            <a:off x="1786505" y="3211788"/>
            <a:ext cx="1901240" cy="3098095"/>
          </a:xfrm>
          <a:prstGeom prst="arc">
            <a:avLst>
              <a:gd name="adj1" fmla="val 18278468"/>
              <a:gd name="adj2" fmla="val 21050516"/>
            </a:avLst>
          </a:prstGeom>
          <a:ln w="177800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3" name="正方形/長方形 232">
            <a:extLst>
              <a:ext uri="{FF2B5EF4-FFF2-40B4-BE49-F238E27FC236}">
                <a16:creationId xmlns:a16="http://schemas.microsoft.com/office/drawing/2014/main" id="{EF187D75-1CAC-452B-8C43-E9CA6800B9CB}"/>
              </a:ext>
            </a:extLst>
          </p:cNvPr>
          <p:cNvSpPr/>
          <p:nvPr/>
        </p:nvSpPr>
        <p:spPr>
          <a:xfrm>
            <a:off x="1941386" y="2736576"/>
            <a:ext cx="354900" cy="360119"/>
          </a:xfrm>
          <a:prstGeom prst="rect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台形 233">
            <a:extLst>
              <a:ext uri="{FF2B5EF4-FFF2-40B4-BE49-F238E27FC236}">
                <a16:creationId xmlns:a16="http://schemas.microsoft.com/office/drawing/2014/main" id="{7D4C183B-8016-451E-BA5D-669D6B5AEF42}"/>
              </a:ext>
            </a:extLst>
          </p:cNvPr>
          <p:cNvSpPr/>
          <p:nvPr/>
        </p:nvSpPr>
        <p:spPr>
          <a:xfrm rot="10800000">
            <a:off x="1881248" y="2855472"/>
            <a:ext cx="496184" cy="182504"/>
          </a:xfrm>
          <a:prstGeom prst="trapezoid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台形 64">
            <a:extLst>
              <a:ext uri="{FF2B5EF4-FFF2-40B4-BE49-F238E27FC236}">
                <a16:creationId xmlns:a16="http://schemas.microsoft.com/office/drawing/2014/main" id="{81AF6C51-21C0-4CFD-BEEC-5162FB9B8BAD}"/>
              </a:ext>
            </a:extLst>
          </p:cNvPr>
          <p:cNvSpPr/>
          <p:nvPr/>
        </p:nvSpPr>
        <p:spPr>
          <a:xfrm>
            <a:off x="1535422" y="2994531"/>
            <a:ext cx="1165225" cy="1651000"/>
          </a:xfrm>
          <a:custGeom>
            <a:avLst/>
            <a:gdLst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65225 w 1165225"/>
              <a:gd name="connsiteY3" fmla="*/ 1651000 h 1651000"/>
              <a:gd name="connsiteX4" fmla="*/ 0 w 1165225"/>
              <a:gd name="connsiteY4" fmla="*/ 1651000 h 1651000"/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30300 w 1165225"/>
              <a:gd name="connsiteY3" fmla="*/ 812799 h 1651000"/>
              <a:gd name="connsiteX4" fmla="*/ 1165225 w 1165225"/>
              <a:gd name="connsiteY4" fmla="*/ 1651000 h 1651000"/>
              <a:gd name="connsiteX5" fmla="*/ 0 w 1165225"/>
              <a:gd name="connsiteY5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225" h="1651000">
                <a:moveTo>
                  <a:pt x="0" y="1651000"/>
                </a:moveTo>
                <a:lnTo>
                  <a:pt x="69855" y="0"/>
                </a:lnTo>
                <a:lnTo>
                  <a:pt x="1095370" y="0"/>
                </a:lnTo>
                <a:lnTo>
                  <a:pt x="1130300" y="812799"/>
                </a:lnTo>
                <a:lnTo>
                  <a:pt x="1165225" y="1651000"/>
                </a:lnTo>
                <a:lnTo>
                  <a:pt x="0" y="16510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楕円 65">
            <a:extLst>
              <a:ext uri="{FF2B5EF4-FFF2-40B4-BE49-F238E27FC236}">
                <a16:creationId xmlns:a16="http://schemas.microsoft.com/office/drawing/2014/main" id="{F27848FD-01C8-4911-9982-869683B91A93}"/>
              </a:ext>
            </a:extLst>
          </p:cNvPr>
          <p:cNvSpPr/>
          <p:nvPr/>
        </p:nvSpPr>
        <p:spPr>
          <a:xfrm flipH="1">
            <a:off x="1549639" y="2994531"/>
            <a:ext cx="215765" cy="1651000"/>
          </a:xfrm>
          <a:custGeom>
            <a:avLst/>
            <a:gdLst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0 w 431530"/>
              <a:gd name="connsiteY4" fmla="*/ 82550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91440 w 431530"/>
              <a:gd name="connsiteY4" fmla="*/ 91694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0" fmla="*/ 0 w 215765"/>
              <a:gd name="connsiteY0" fmla="*/ 0 h 1651000"/>
              <a:gd name="connsiteX1" fmla="*/ 215765 w 215765"/>
              <a:gd name="connsiteY1" fmla="*/ 825500 h 1651000"/>
              <a:gd name="connsiteX2" fmla="*/ 0 w 215765"/>
              <a:gd name="connsiteY2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765" h="1651000">
                <a:moveTo>
                  <a:pt x="0" y="0"/>
                </a:moveTo>
                <a:cubicBezTo>
                  <a:pt x="119164" y="0"/>
                  <a:pt x="215765" y="369589"/>
                  <a:pt x="215765" y="825500"/>
                </a:cubicBezTo>
                <a:cubicBezTo>
                  <a:pt x="215765" y="1281411"/>
                  <a:pt x="119164" y="1651000"/>
                  <a:pt x="0" y="1651000"/>
                </a:cubicBezTo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楕円 65">
            <a:extLst>
              <a:ext uri="{FF2B5EF4-FFF2-40B4-BE49-F238E27FC236}">
                <a16:creationId xmlns:a16="http://schemas.microsoft.com/office/drawing/2014/main" id="{422C4F79-F1E2-4BE0-A476-4B72397AB26F}"/>
              </a:ext>
            </a:extLst>
          </p:cNvPr>
          <p:cNvSpPr/>
          <p:nvPr/>
        </p:nvSpPr>
        <p:spPr>
          <a:xfrm>
            <a:off x="2470661" y="2994531"/>
            <a:ext cx="215765" cy="1651000"/>
          </a:xfrm>
          <a:custGeom>
            <a:avLst/>
            <a:gdLst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0 w 431530"/>
              <a:gd name="connsiteY4" fmla="*/ 82550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91440 w 431530"/>
              <a:gd name="connsiteY4" fmla="*/ 91694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0" fmla="*/ 0 w 215765"/>
              <a:gd name="connsiteY0" fmla="*/ 0 h 1651000"/>
              <a:gd name="connsiteX1" fmla="*/ 215765 w 215765"/>
              <a:gd name="connsiteY1" fmla="*/ 825500 h 1651000"/>
              <a:gd name="connsiteX2" fmla="*/ 0 w 215765"/>
              <a:gd name="connsiteY2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765" h="1651000">
                <a:moveTo>
                  <a:pt x="0" y="0"/>
                </a:moveTo>
                <a:cubicBezTo>
                  <a:pt x="119164" y="0"/>
                  <a:pt x="215765" y="369589"/>
                  <a:pt x="215765" y="825500"/>
                </a:cubicBezTo>
                <a:cubicBezTo>
                  <a:pt x="215765" y="1281411"/>
                  <a:pt x="119164" y="1651000"/>
                  <a:pt x="0" y="1651000"/>
                </a:cubicBezTo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楕円 227">
            <a:extLst>
              <a:ext uri="{FF2B5EF4-FFF2-40B4-BE49-F238E27FC236}">
                <a16:creationId xmlns:a16="http://schemas.microsoft.com/office/drawing/2014/main" id="{3CA4EDEE-981B-43D9-B399-EC756B032E36}"/>
              </a:ext>
            </a:extLst>
          </p:cNvPr>
          <p:cNvSpPr/>
          <p:nvPr/>
        </p:nvSpPr>
        <p:spPr>
          <a:xfrm rot="19953313">
            <a:off x="1805549" y="2963933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楕円 228">
            <a:extLst>
              <a:ext uri="{FF2B5EF4-FFF2-40B4-BE49-F238E27FC236}">
                <a16:creationId xmlns:a16="http://schemas.microsoft.com/office/drawing/2014/main" id="{B0F2BA32-DFDD-4D19-9AAA-74614C6685CF}"/>
              </a:ext>
            </a:extLst>
          </p:cNvPr>
          <p:cNvSpPr/>
          <p:nvPr/>
        </p:nvSpPr>
        <p:spPr>
          <a:xfrm rot="1646687" flipH="1">
            <a:off x="2051771" y="2963932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二等辺三角形 225">
            <a:extLst>
              <a:ext uri="{FF2B5EF4-FFF2-40B4-BE49-F238E27FC236}">
                <a16:creationId xmlns:a16="http://schemas.microsoft.com/office/drawing/2014/main" id="{37A891B5-6D10-4998-9040-E0E9794023BD}"/>
              </a:ext>
            </a:extLst>
          </p:cNvPr>
          <p:cNvSpPr/>
          <p:nvPr/>
        </p:nvSpPr>
        <p:spPr>
          <a:xfrm rot="20649556">
            <a:off x="2122239" y="3472584"/>
            <a:ext cx="200012" cy="294640"/>
          </a:xfrm>
          <a:prstGeom prst="triangle">
            <a:avLst/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二等辺三角形 226">
            <a:extLst>
              <a:ext uri="{FF2B5EF4-FFF2-40B4-BE49-F238E27FC236}">
                <a16:creationId xmlns:a16="http://schemas.microsoft.com/office/drawing/2014/main" id="{A738AEF5-64EF-4643-B148-A3A0993D32BA}"/>
              </a:ext>
            </a:extLst>
          </p:cNvPr>
          <p:cNvSpPr/>
          <p:nvPr/>
        </p:nvSpPr>
        <p:spPr>
          <a:xfrm rot="10004269">
            <a:off x="2184066" y="3753019"/>
            <a:ext cx="197504" cy="193890"/>
          </a:xfrm>
          <a:prstGeom prst="triangle">
            <a:avLst>
              <a:gd name="adj" fmla="val 59990"/>
            </a:avLst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二等辺三角形 223">
            <a:extLst>
              <a:ext uri="{FF2B5EF4-FFF2-40B4-BE49-F238E27FC236}">
                <a16:creationId xmlns:a16="http://schemas.microsoft.com/office/drawing/2014/main" id="{532C762D-530B-4B29-908D-1A572A886B3B}"/>
              </a:ext>
            </a:extLst>
          </p:cNvPr>
          <p:cNvSpPr/>
          <p:nvPr/>
        </p:nvSpPr>
        <p:spPr>
          <a:xfrm rot="950444" flipH="1">
            <a:off x="1921351" y="3472584"/>
            <a:ext cx="200012" cy="294640"/>
          </a:xfrm>
          <a:prstGeom prst="triangle">
            <a:avLst/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二等辺三角形 224">
            <a:extLst>
              <a:ext uri="{FF2B5EF4-FFF2-40B4-BE49-F238E27FC236}">
                <a16:creationId xmlns:a16="http://schemas.microsoft.com/office/drawing/2014/main" id="{3D022183-5E3D-4DB1-94FC-C51D2558FCBF}"/>
              </a:ext>
            </a:extLst>
          </p:cNvPr>
          <p:cNvSpPr/>
          <p:nvPr/>
        </p:nvSpPr>
        <p:spPr>
          <a:xfrm rot="11595731" flipH="1">
            <a:off x="1862032" y="3753019"/>
            <a:ext cx="197504" cy="193890"/>
          </a:xfrm>
          <a:prstGeom prst="triangle">
            <a:avLst>
              <a:gd name="adj" fmla="val 59990"/>
            </a:avLst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四角形: 角を丸くする 196">
            <a:extLst>
              <a:ext uri="{FF2B5EF4-FFF2-40B4-BE49-F238E27FC236}">
                <a16:creationId xmlns:a16="http://schemas.microsoft.com/office/drawing/2014/main" id="{B5F98499-5A00-4522-9B8A-CD9B984C900F}"/>
              </a:ext>
            </a:extLst>
          </p:cNvPr>
          <p:cNvSpPr/>
          <p:nvPr/>
        </p:nvSpPr>
        <p:spPr>
          <a:xfrm>
            <a:off x="2041255" y="3425431"/>
            <a:ext cx="175637" cy="146050"/>
          </a:xfrm>
          <a:prstGeom prst="roundRect">
            <a:avLst/>
          </a:prstGeom>
          <a:solidFill>
            <a:srgbClr val="4A92E2"/>
          </a:solidFill>
          <a:ln w="25400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正方形/長方形 197">
            <a:extLst>
              <a:ext uri="{FF2B5EF4-FFF2-40B4-BE49-F238E27FC236}">
                <a16:creationId xmlns:a16="http://schemas.microsoft.com/office/drawing/2014/main" id="{33D667E3-96A6-478A-B097-3DD64624D7AE}"/>
              </a:ext>
            </a:extLst>
          </p:cNvPr>
          <p:cNvSpPr/>
          <p:nvPr/>
        </p:nvSpPr>
        <p:spPr>
          <a:xfrm>
            <a:off x="1765333" y="2974451"/>
            <a:ext cx="714651" cy="194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正方形/長方形 198">
            <a:extLst>
              <a:ext uri="{FF2B5EF4-FFF2-40B4-BE49-F238E27FC236}">
                <a16:creationId xmlns:a16="http://schemas.microsoft.com/office/drawing/2014/main" id="{1798CA08-B283-4777-9EB5-E5443D2D3D4B}"/>
              </a:ext>
            </a:extLst>
          </p:cNvPr>
          <p:cNvSpPr/>
          <p:nvPr/>
        </p:nvSpPr>
        <p:spPr>
          <a:xfrm rot="5400000">
            <a:off x="1936607" y="3116992"/>
            <a:ext cx="363528" cy="205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二等辺三角形 215">
            <a:extLst>
              <a:ext uri="{FF2B5EF4-FFF2-40B4-BE49-F238E27FC236}">
                <a16:creationId xmlns:a16="http://schemas.microsoft.com/office/drawing/2014/main" id="{0EB15770-E9D4-4494-A97C-133C948EF4CE}"/>
              </a:ext>
            </a:extLst>
          </p:cNvPr>
          <p:cNvSpPr/>
          <p:nvPr/>
        </p:nvSpPr>
        <p:spPr>
          <a:xfrm rot="12724613">
            <a:off x="2179037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二等辺三角形 216">
            <a:extLst>
              <a:ext uri="{FF2B5EF4-FFF2-40B4-BE49-F238E27FC236}">
                <a16:creationId xmlns:a16="http://schemas.microsoft.com/office/drawing/2014/main" id="{D66E257A-F90C-4F09-84FD-73D9C6E4B74D}"/>
              </a:ext>
            </a:extLst>
          </p:cNvPr>
          <p:cNvSpPr/>
          <p:nvPr/>
        </p:nvSpPr>
        <p:spPr>
          <a:xfrm rot="12724613">
            <a:off x="2147208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正方形/長方形 35">
            <a:extLst>
              <a:ext uri="{FF2B5EF4-FFF2-40B4-BE49-F238E27FC236}">
                <a16:creationId xmlns:a16="http://schemas.microsoft.com/office/drawing/2014/main" id="{C21B938A-ED87-4A85-AC9F-7FEA06FF999D}"/>
              </a:ext>
            </a:extLst>
          </p:cNvPr>
          <p:cNvSpPr/>
          <p:nvPr/>
        </p:nvSpPr>
        <p:spPr>
          <a:xfrm rot="1800000">
            <a:off x="2307757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楕円 36">
            <a:extLst>
              <a:ext uri="{FF2B5EF4-FFF2-40B4-BE49-F238E27FC236}">
                <a16:creationId xmlns:a16="http://schemas.microsoft.com/office/drawing/2014/main" id="{D9FFF895-4684-43B9-83F7-B8687C4166F9}"/>
              </a:ext>
            </a:extLst>
          </p:cNvPr>
          <p:cNvSpPr/>
          <p:nvPr/>
        </p:nvSpPr>
        <p:spPr>
          <a:xfrm rot="1427996">
            <a:off x="225556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楕円 47">
            <a:extLst>
              <a:ext uri="{FF2B5EF4-FFF2-40B4-BE49-F238E27FC236}">
                <a16:creationId xmlns:a16="http://schemas.microsoft.com/office/drawing/2014/main" id="{58580C15-5E3E-4032-AE24-70B4E9965238}"/>
              </a:ext>
            </a:extLst>
          </p:cNvPr>
          <p:cNvSpPr/>
          <p:nvPr/>
        </p:nvSpPr>
        <p:spPr>
          <a:xfrm rot="1031150" flipH="1">
            <a:off x="2236099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1" name="楕円 47">
            <a:extLst>
              <a:ext uri="{FF2B5EF4-FFF2-40B4-BE49-F238E27FC236}">
                <a16:creationId xmlns:a16="http://schemas.microsoft.com/office/drawing/2014/main" id="{76FAA03E-BF07-40C6-A462-350DC5E9E2CF}"/>
              </a:ext>
            </a:extLst>
          </p:cNvPr>
          <p:cNvSpPr/>
          <p:nvPr/>
        </p:nvSpPr>
        <p:spPr>
          <a:xfrm rot="2614894">
            <a:off x="234909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2" name="楕円 47">
            <a:extLst>
              <a:ext uri="{FF2B5EF4-FFF2-40B4-BE49-F238E27FC236}">
                <a16:creationId xmlns:a16="http://schemas.microsoft.com/office/drawing/2014/main" id="{3D9F6B69-0DBC-4D3C-920B-BB7DDA6E8DFB}"/>
              </a:ext>
            </a:extLst>
          </p:cNvPr>
          <p:cNvSpPr/>
          <p:nvPr/>
        </p:nvSpPr>
        <p:spPr>
          <a:xfrm rot="2614894">
            <a:off x="2376650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3" name="楕円 51">
            <a:extLst>
              <a:ext uri="{FF2B5EF4-FFF2-40B4-BE49-F238E27FC236}">
                <a16:creationId xmlns:a16="http://schemas.microsoft.com/office/drawing/2014/main" id="{75E44929-C8A2-42FB-9FAE-228F0B6F97D1}"/>
              </a:ext>
            </a:extLst>
          </p:cNvPr>
          <p:cNvSpPr/>
          <p:nvPr/>
        </p:nvSpPr>
        <p:spPr>
          <a:xfrm rot="1555475">
            <a:off x="2303165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二等辺三角形 207">
            <a:extLst>
              <a:ext uri="{FF2B5EF4-FFF2-40B4-BE49-F238E27FC236}">
                <a16:creationId xmlns:a16="http://schemas.microsoft.com/office/drawing/2014/main" id="{AA8BAFAD-BC0B-4F8A-A6D4-F65E5C648C2C}"/>
              </a:ext>
            </a:extLst>
          </p:cNvPr>
          <p:cNvSpPr/>
          <p:nvPr/>
        </p:nvSpPr>
        <p:spPr>
          <a:xfrm rot="8875387" flipH="1">
            <a:off x="1865944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二等辺三角形 208">
            <a:extLst>
              <a:ext uri="{FF2B5EF4-FFF2-40B4-BE49-F238E27FC236}">
                <a16:creationId xmlns:a16="http://schemas.microsoft.com/office/drawing/2014/main" id="{81762DB6-C75C-4990-AF36-3B54C9C48D3E}"/>
              </a:ext>
            </a:extLst>
          </p:cNvPr>
          <p:cNvSpPr/>
          <p:nvPr/>
        </p:nvSpPr>
        <p:spPr>
          <a:xfrm rot="8875387" flipH="1">
            <a:off x="1897773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正方形/長方形 35">
            <a:extLst>
              <a:ext uri="{FF2B5EF4-FFF2-40B4-BE49-F238E27FC236}">
                <a16:creationId xmlns:a16="http://schemas.microsoft.com/office/drawing/2014/main" id="{15087EF0-19BA-4E92-BE80-6BAEA8C1F6EC}"/>
              </a:ext>
            </a:extLst>
          </p:cNvPr>
          <p:cNvSpPr/>
          <p:nvPr/>
        </p:nvSpPr>
        <p:spPr>
          <a:xfrm rot="19800000" flipH="1">
            <a:off x="1741293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楕円 36">
            <a:extLst>
              <a:ext uri="{FF2B5EF4-FFF2-40B4-BE49-F238E27FC236}">
                <a16:creationId xmlns:a16="http://schemas.microsoft.com/office/drawing/2014/main" id="{BE34F33A-BC5C-4B1A-8FE4-7654031A0D22}"/>
              </a:ext>
            </a:extLst>
          </p:cNvPr>
          <p:cNvSpPr/>
          <p:nvPr/>
        </p:nvSpPr>
        <p:spPr>
          <a:xfrm rot="20172004" flipH="1">
            <a:off x="180042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楕円 47">
            <a:extLst>
              <a:ext uri="{FF2B5EF4-FFF2-40B4-BE49-F238E27FC236}">
                <a16:creationId xmlns:a16="http://schemas.microsoft.com/office/drawing/2014/main" id="{F6E01C3B-894C-46DF-85C7-161C9B2F6CF4}"/>
              </a:ext>
            </a:extLst>
          </p:cNvPr>
          <p:cNvSpPr/>
          <p:nvPr/>
        </p:nvSpPr>
        <p:spPr>
          <a:xfrm rot="20568850">
            <a:off x="1894112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3" name="楕円 47">
            <a:extLst>
              <a:ext uri="{FF2B5EF4-FFF2-40B4-BE49-F238E27FC236}">
                <a16:creationId xmlns:a16="http://schemas.microsoft.com/office/drawing/2014/main" id="{58F0149C-0249-48AA-AC5A-D49D793E3062}"/>
              </a:ext>
            </a:extLst>
          </p:cNvPr>
          <p:cNvSpPr/>
          <p:nvPr/>
        </p:nvSpPr>
        <p:spPr>
          <a:xfrm rot="18985106" flipH="1">
            <a:off x="181572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4" name="楕円 47">
            <a:extLst>
              <a:ext uri="{FF2B5EF4-FFF2-40B4-BE49-F238E27FC236}">
                <a16:creationId xmlns:a16="http://schemas.microsoft.com/office/drawing/2014/main" id="{6A1083D5-A4CD-42D5-833E-D98B9B4C8796}"/>
              </a:ext>
            </a:extLst>
          </p:cNvPr>
          <p:cNvSpPr/>
          <p:nvPr/>
        </p:nvSpPr>
        <p:spPr>
          <a:xfrm rot="18985106" flipH="1">
            <a:off x="1801345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5" name="楕円 51">
            <a:extLst>
              <a:ext uri="{FF2B5EF4-FFF2-40B4-BE49-F238E27FC236}">
                <a16:creationId xmlns:a16="http://schemas.microsoft.com/office/drawing/2014/main" id="{F5C41449-F8C7-4B48-BEAE-89ED0329DABC}"/>
              </a:ext>
            </a:extLst>
          </p:cNvPr>
          <p:cNvSpPr/>
          <p:nvPr/>
        </p:nvSpPr>
        <p:spPr>
          <a:xfrm rot="20044525" flipH="1">
            <a:off x="1639668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円弧 205">
            <a:extLst>
              <a:ext uri="{FF2B5EF4-FFF2-40B4-BE49-F238E27FC236}">
                <a16:creationId xmlns:a16="http://schemas.microsoft.com/office/drawing/2014/main" id="{471A7A17-1A08-4D94-B6C7-C1213733F34F}"/>
              </a:ext>
            </a:extLst>
          </p:cNvPr>
          <p:cNvSpPr/>
          <p:nvPr/>
        </p:nvSpPr>
        <p:spPr>
          <a:xfrm rot="5596267">
            <a:off x="1597813" y="2337491"/>
            <a:ext cx="1094725" cy="805585"/>
          </a:xfrm>
          <a:prstGeom prst="arc">
            <a:avLst>
              <a:gd name="adj1" fmla="val 17576158"/>
              <a:gd name="adj2" fmla="val 19696878"/>
            </a:avLst>
          </a:prstGeom>
          <a:ln w="85725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円弧 206">
            <a:extLst>
              <a:ext uri="{FF2B5EF4-FFF2-40B4-BE49-F238E27FC236}">
                <a16:creationId xmlns:a16="http://schemas.microsoft.com/office/drawing/2014/main" id="{4AF65E17-2FA3-458C-804D-BCB0AAFB2F6B}"/>
              </a:ext>
            </a:extLst>
          </p:cNvPr>
          <p:cNvSpPr/>
          <p:nvPr/>
        </p:nvSpPr>
        <p:spPr>
          <a:xfrm rot="6592279">
            <a:off x="1552922" y="2452679"/>
            <a:ext cx="1094725" cy="805585"/>
          </a:xfrm>
          <a:prstGeom prst="arc">
            <a:avLst>
              <a:gd name="adj1" fmla="val 17576158"/>
              <a:gd name="adj2" fmla="val 19747743"/>
            </a:avLst>
          </a:prstGeom>
          <a:ln w="82550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円弧 203">
            <a:extLst>
              <a:ext uri="{FF2B5EF4-FFF2-40B4-BE49-F238E27FC236}">
                <a16:creationId xmlns:a16="http://schemas.microsoft.com/office/drawing/2014/main" id="{80531864-A282-42EC-A85C-D45DF6E4DDC1}"/>
              </a:ext>
            </a:extLst>
          </p:cNvPr>
          <p:cNvSpPr/>
          <p:nvPr/>
        </p:nvSpPr>
        <p:spPr>
          <a:xfrm rot="16003733" flipH="1">
            <a:off x="1537642" y="2339307"/>
            <a:ext cx="1094725" cy="805585"/>
          </a:xfrm>
          <a:prstGeom prst="arc">
            <a:avLst>
              <a:gd name="adj1" fmla="val 17576158"/>
              <a:gd name="adj2" fmla="val 19696878"/>
            </a:avLst>
          </a:prstGeom>
          <a:ln w="85725" cap="rnd">
            <a:solidFill>
              <a:schemeClr val="bg1">
                <a:lumMod val="9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円弧 204">
            <a:extLst>
              <a:ext uri="{FF2B5EF4-FFF2-40B4-BE49-F238E27FC236}">
                <a16:creationId xmlns:a16="http://schemas.microsoft.com/office/drawing/2014/main" id="{79782913-468A-40E3-ABAF-378CDF9E647D}"/>
              </a:ext>
            </a:extLst>
          </p:cNvPr>
          <p:cNvSpPr/>
          <p:nvPr/>
        </p:nvSpPr>
        <p:spPr>
          <a:xfrm rot="15007721" flipH="1">
            <a:off x="1582533" y="2454495"/>
            <a:ext cx="1094725" cy="805585"/>
          </a:xfrm>
          <a:prstGeom prst="arc">
            <a:avLst>
              <a:gd name="adj1" fmla="val 17576158"/>
              <a:gd name="adj2" fmla="val 19747743"/>
            </a:avLst>
          </a:prstGeom>
          <a:ln w="82550" cap="rnd">
            <a:solidFill>
              <a:schemeClr val="bg1">
                <a:lumMod val="9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989843"/>
      </p:ext>
    </p:extLst>
  </p:cSld>
  <p:clrMapOvr>
    <a:masterClrMapping/>
  </p:clrMapOvr>
  <p:transition spd="slow" advClick="0" advTm="1000"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二等辺三角形 167">
            <a:extLst>
              <a:ext uri="{FF2B5EF4-FFF2-40B4-BE49-F238E27FC236}">
                <a16:creationId xmlns:a16="http://schemas.microsoft.com/office/drawing/2014/main" id="{D15C4E9F-8B71-4B96-860F-7F8B7C025271}"/>
              </a:ext>
            </a:extLst>
          </p:cNvPr>
          <p:cNvSpPr/>
          <p:nvPr/>
        </p:nvSpPr>
        <p:spPr>
          <a:xfrm rot="10800000">
            <a:off x="1681469" y="593775"/>
            <a:ext cx="873762" cy="689429"/>
          </a:xfrm>
          <a:prstGeom prst="triangl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弧 168">
            <a:extLst>
              <a:ext uri="{FF2B5EF4-FFF2-40B4-BE49-F238E27FC236}">
                <a16:creationId xmlns:a16="http://schemas.microsoft.com/office/drawing/2014/main" id="{A2552FFB-1BBC-4B5A-9CD8-719DE36E176E}"/>
              </a:ext>
            </a:extLst>
          </p:cNvPr>
          <p:cNvSpPr/>
          <p:nvPr/>
        </p:nvSpPr>
        <p:spPr>
          <a:xfrm rot="201593" flipH="1">
            <a:off x="2507377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二等辺三角形 169">
            <a:extLst>
              <a:ext uri="{FF2B5EF4-FFF2-40B4-BE49-F238E27FC236}">
                <a16:creationId xmlns:a16="http://schemas.microsoft.com/office/drawing/2014/main" id="{CF0A056D-A01A-4B08-ADED-E3F4DB929419}"/>
              </a:ext>
            </a:extLst>
          </p:cNvPr>
          <p:cNvSpPr/>
          <p:nvPr/>
        </p:nvSpPr>
        <p:spPr>
          <a:xfrm rot="10800000">
            <a:off x="2509512" y="593773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弧 170">
            <a:extLst>
              <a:ext uri="{FF2B5EF4-FFF2-40B4-BE49-F238E27FC236}">
                <a16:creationId xmlns:a16="http://schemas.microsoft.com/office/drawing/2014/main" id="{C245CB41-8251-4D7C-8360-220EC54245E9}"/>
              </a:ext>
            </a:extLst>
          </p:cNvPr>
          <p:cNvSpPr/>
          <p:nvPr/>
        </p:nvSpPr>
        <p:spPr>
          <a:xfrm rot="21398407">
            <a:off x="1116726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二等辺三角形 171">
            <a:extLst>
              <a:ext uri="{FF2B5EF4-FFF2-40B4-BE49-F238E27FC236}">
                <a16:creationId xmlns:a16="http://schemas.microsoft.com/office/drawing/2014/main" id="{3B7CC469-FE46-4621-B625-E2329C5E0588}"/>
              </a:ext>
            </a:extLst>
          </p:cNvPr>
          <p:cNvSpPr/>
          <p:nvPr/>
        </p:nvSpPr>
        <p:spPr>
          <a:xfrm rot="10800000" flipH="1">
            <a:off x="1061709" y="593774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二等辺三角形 305">
            <a:extLst>
              <a:ext uri="{FF2B5EF4-FFF2-40B4-BE49-F238E27FC236}">
                <a16:creationId xmlns:a16="http://schemas.microsoft.com/office/drawing/2014/main" id="{6EE690BB-78B0-4A97-BBC7-4A6163513E31}"/>
              </a:ext>
            </a:extLst>
          </p:cNvPr>
          <p:cNvSpPr/>
          <p:nvPr/>
        </p:nvSpPr>
        <p:spPr>
          <a:xfrm rot="10800000">
            <a:off x="3029785" y="796966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二等辺三角形 306">
            <a:extLst>
              <a:ext uri="{FF2B5EF4-FFF2-40B4-BE49-F238E27FC236}">
                <a16:creationId xmlns:a16="http://schemas.microsoft.com/office/drawing/2014/main" id="{43D25E02-CF54-4134-9E01-CB1524780D6E}"/>
              </a:ext>
            </a:extLst>
          </p:cNvPr>
          <p:cNvSpPr/>
          <p:nvPr/>
        </p:nvSpPr>
        <p:spPr>
          <a:xfrm rot="11721489">
            <a:off x="3116703" y="1037128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4" name="二等辺三角形 303">
            <a:extLst>
              <a:ext uri="{FF2B5EF4-FFF2-40B4-BE49-F238E27FC236}">
                <a16:creationId xmlns:a16="http://schemas.microsoft.com/office/drawing/2014/main" id="{CBC2457D-BB5E-404F-B5A5-3695A0D04085}"/>
              </a:ext>
            </a:extLst>
          </p:cNvPr>
          <p:cNvSpPr/>
          <p:nvPr/>
        </p:nvSpPr>
        <p:spPr>
          <a:xfrm rot="10800000" flipH="1">
            <a:off x="933392" y="796965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304">
            <a:extLst>
              <a:ext uri="{FF2B5EF4-FFF2-40B4-BE49-F238E27FC236}">
                <a16:creationId xmlns:a16="http://schemas.microsoft.com/office/drawing/2014/main" id="{CCEC859C-0F1F-4A66-BFA0-FCB744922E67}"/>
              </a:ext>
            </a:extLst>
          </p:cNvPr>
          <p:cNvSpPr/>
          <p:nvPr/>
        </p:nvSpPr>
        <p:spPr>
          <a:xfrm rot="9878511" flipH="1">
            <a:off x="873534" y="1037127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E0EEF024-5033-4ADF-8BA2-D8EE1DDD056B}"/>
              </a:ext>
            </a:extLst>
          </p:cNvPr>
          <p:cNvSpPr/>
          <p:nvPr/>
        </p:nvSpPr>
        <p:spPr>
          <a:xfrm rot="11234124">
            <a:off x="3325207" y="1224467"/>
            <a:ext cx="240168" cy="575202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8" name="円弧 177">
            <a:extLst>
              <a:ext uri="{FF2B5EF4-FFF2-40B4-BE49-F238E27FC236}">
                <a16:creationId xmlns:a16="http://schemas.microsoft.com/office/drawing/2014/main" id="{A55FD608-5DE0-491C-A57F-29C72DF30333}"/>
              </a:ext>
            </a:extLst>
          </p:cNvPr>
          <p:cNvSpPr/>
          <p:nvPr/>
        </p:nvSpPr>
        <p:spPr>
          <a:xfrm rot="945023">
            <a:off x="2237140" y="622381"/>
            <a:ext cx="1197475" cy="100378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円弧 178">
            <a:extLst>
              <a:ext uri="{FF2B5EF4-FFF2-40B4-BE49-F238E27FC236}">
                <a16:creationId xmlns:a16="http://schemas.microsoft.com/office/drawing/2014/main" id="{52299685-5CE9-46AA-A4AC-331564117369}"/>
              </a:ext>
            </a:extLst>
          </p:cNvPr>
          <p:cNvSpPr/>
          <p:nvPr/>
        </p:nvSpPr>
        <p:spPr>
          <a:xfrm rot="895199" flipH="1">
            <a:off x="867709" y="609238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弧 179">
            <a:extLst>
              <a:ext uri="{FF2B5EF4-FFF2-40B4-BE49-F238E27FC236}">
                <a16:creationId xmlns:a16="http://schemas.microsoft.com/office/drawing/2014/main" id="{DDFF96CE-C333-412F-95D2-C0370A055825}"/>
              </a:ext>
            </a:extLst>
          </p:cNvPr>
          <p:cNvSpPr/>
          <p:nvPr/>
        </p:nvSpPr>
        <p:spPr>
          <a:xfrm rot="895199" flipH="1">
            <a:off x="765892" y="752390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57824D7E-A6CE-41AD-9DA5-F623E0A95DB1}"/>
              </a:ext>
            </a:extLst>
          </p:cNvPr>
          <p:cNvSpPr/>
          <p:nvPr/>
        </p:nvSpPr>
        <p:spPr>
          <a:xfrm>
            <a:off x="1000910" y="629039"/>
            <a:ext cx="122252" cy="161459"/>
          </a:xfrm>
          <a:prstGeom prst="ellips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楕円 181">
            <a:extLst>
              <a:ext uri="{FF2B5EF4-FFF2-40B4-BE49-F238E27FC236}">
                <a16:creationId xmlns:a16="http://schemas.microsoft.com/office/drawing/2014/main" id="{33A56AF6-357B-4077-AED5-45552BCF07A2}"/>
              </a:ext>
            </a:extLst>
          </p:cNvPr>
          <p:cNvSpPr/>
          <p:nvPr/>
        </p:nvSpPr>
        <p:spPr>
          <a:xfrm>
            <a:off x="153542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楕円 182">
            <a:extLst>
              <a:ext uri="{FF2B5EF4-FFF2-40B4-BE49-F238E27FC236}">
                <a16:creationId xmlns:a16="http://schemas.microsoft.com/office/drawing/2014/main" id="{90FCC4A4-8A15-419B-BC77-6686039CCD5E}"/>
              </a:ext>
            </a:extLst>
          </p:cNvPr>
          <p:cNvSpPr/>
          <p:nvPr/>
        </p:nvSpPr>
        <p:spPr>
          <a:xfrm>
            <a:off x="245644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楕円 183">
            <a:extLst>
              <a:ext uri="{FF2B5EF4-FFF2-40B4-BE49-F238E27FC236}">
                <a16:creationId xmlns:a16="http://schemas.microsoft.com/office/drawing/2014/main" id="{295C466D-7582-4D33-B150-23F09DBA1ADD}"/>
              </a:ext>
            </a:extLst>
          </p:cNvPr>
          <p:cNvSpPr/>
          <p:nvPr/>
        </p:nvSpPr>
        <p:spPr>
          <a:xfrm rot="20585052">
            <a:off x="1030863" y="2099333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楕円 184">
            <a:extLst>
              <a:ext uri="{FF2B5EF4-FFF2-40B4-BE49-F238E27FC236}">
                <a16:creationId xmlns:a16="http://schemas.microsoft.com/office/drawing/2014/main" id="{76881BB2-E7EE-4F78-8E31-700D2D100D1F}"/>
              </a:ext>
            </a:extLst>
          </p:cNvPr>
          <p:cNvSpPr/>
          <p:nvPr/>
        </p:nvSpPr>
        <p:spPr>
          <a:xfrm rot="1014948" flipH="1">
            <a:off x="3013539" y="2099331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台形 292">
            <a:extLst>
              <a:ext uri="{FF2B5EF4-FFF2-40B4-BE49-F238E27FC236}">
                <a16:creationId xmlns:a16="http://schemas.microsoft.com/office/drawing/2014/main" id="{78287C86-E952-402D-B9D6-52E067B2190F}"/>
              </a:ext>
            </a:extLst>
          </p:cNvPr>
          <p:cNvSpPr/>
          <p:nvPr/>
        </p:nvSpPr>
        <p:spPr>
          <a:xfrm rot="7858654" flipH="1">
            <a:off x="972892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台形 293">
            <a:extLst>
              <a:ext uri="{FF2B5EF4-FFF2-40B4-BE49-F238E27FC236}">
                <a16:creationId xmlns:a16="http://schemas.microsoft.com/office/drawing/2014/main" id="{100B0961-2A6C-4619-B44A-95A852B546A7}"/>
              </a:ext>
            </a:extLst>
          </p:cNvPr>
          <p:cNvSpPr/>
          <p:nvPr/>
        </p:nvSpPr>
        <p:spPr>
          <a:xfrm rot="3769921" flipH="1">
            <a:off x="922204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楕円 294">
            <a:extLst>
              <a:ext uri="{FF2B5EF4-FFF2-40B4-BE49-F238E27FC236}">
                <a16:creationId xmlns:a16="http://schemas.microsoft.com/office/drawing/2014/main" id="{5B0D0775-4FBF-44F2-B6DF-4B7903F786F4}"/>
              </a:ext>
            </a:extLst>
          </p:cNvPr>
          <p:cNvSpPr/>
          <p:nvPr/>
        </p:nvSpPr>
        <p:spPr>
          <a:xfrm flipH="1">
            <a:off x="991899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楕円 296">
            <a:extLst>
              <a:ext uri="{FF2B5EF4-FFF2-40B4-BE49-F238E27FC236}">
                <a16:creationId xmlns:a16="http://schemas.microsoft.com/office/drawing/2014/main" id="{289F4CC0-E4AC-442C-9A2A-141E809D1C30}"/>
              </a:ext>
            </a:extLst>
          </p:cNvPr>
          <p:cNvSpPr/>
          <p:nvPr/>
        </p:nvSpPr>
        <p:spPr>
          <a:xfrm rot="1236733" flipH="1">
            <a:off x="1265799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楕円 297">
            <a:extLst>
              <a:ext uri="{FF2B5EF4-FFF2-40B4-BE49-F238E27FC236}">
                <a16:creationId xmlns:a16="http://schemas.microsoft.com/office/drawing/2014/main" id="{0C7C455B-6B90-4C3D-BA09-6537FE61D4D6}"/>
              </a:ext>
            </a:extLst>
          </p:cNvPr>
          <p:cNvSpPr/>
          <p:nvPr/>
        </p:nvSpPr>
        <p:spPr>
          <a:xfrm rot="1627558" flipH="1">
            <a:off x="1422843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四角形: 角を丸くする 299">
            <a:extLst>
              <a:ext uri="{FF2B5EF4-FFF2-40B4-BE49-F238E27FC236}">
                <a16:creationId xmlns:a16="http://schemas.microsoft.com/office/drawing/2014/main" id="{9BA48F11-786E-4AFB-84D0-309416ED2411}"/>
              </a:ext>
            </a:extLst>
          </p:cNvPr>
          <p:cNvSpPr/>
          <p:nvPr/>
        </p:nvSpPr>
        <p:spPr>
          <a:xfrm rot="19548768" flipH="1">
            <a:off x="1258041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円弧 300">
            <a:extLst>
              <a:ext uri="{FF2B5EF4-FFF2-40B4-BE49-F238E27FC236}">
                <a16:creationId xmlns:a16="http://schemas.microsoft.com/office/drawing/2014/main" id="{F58A56A9-4613-484A-B32C-833231E69175}"/>
              </a:ext>
            </a:extLst>
          </p:cNvPr>
          <p:cNvSpPr/>
          <p:nvPr/>
        </p:nvSpPr>
        <p:spPr>
          <a:xfrm rot="20856138" flipH="1">
            <a:off x="1268004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円弧 301">
            <a:extLst>
              <a:ext uri="{FF2B5EF4-FFF2-40B4-BE49-F238E27FC236}">
                <a16:creationId xmlns:a16="http://schemas.microsoft.com/office/drawing/2014/main" id="{BC7A2432-EE13-48AD-84F9-AC0B5C995646}"/>
              </a:ext>
            </a:extLst>
          </p:cNvPr>
          <p:cNvSpPr/>
          <p:nvPr/>
        </p:nvSpPr>
        <p:spPr>
          <a:xfrm rot="20856138" flipH="1">
            <a:off x="1327264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円弧 302">
            <a:extLst>
              <a:ext uri="{FF2B5EF4-FFF2-40B4-BE49-F238E27FC236}">
                <a16:creationId xmlns:a16="http://schemas.microsoft.com/office/drawing/2014/main" id="{5C3AB0B4-215D-463A-8412-7D466B715517}"/>
              </a:ext>
            </a:extLst>
          </p:cNvPr>
          <p:cNvSpPr/>
          <p:nvPr/>
        </p:nvSpPr>
        <p:spPr>
          <a:xfrm rot="20856138" flipH="1">
            <a:off x="1294160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台形 281">
            <a:extLst>
              <a:ext uri="{FF2B5EF4-FFF2-40B4-BE49-F238E27FC236}">
                <a16:creationId xmlns:a16="http://schemas.microsoft.com/office/drawing/2014/main" id="{A11152FE-ED8E-45C0-950E-1282D68828F9}"/>
              </a:ext>
            </a:extLst>
          </p:cNvPr>
          <p:cNvSpPr/>
          <p:nvPr/>
        </p:nvSpPr>
        <p:spPr>
          <a:xfrm rot="13741346">
            <a:off x="2362313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台形 282">
            <a:extLst>
              <a:ext uri="{FF2B5EF4-FFF2-40B4-BE49-F238E27FC236}">
                <a16:creationId xmlns:a16="http://schemas.microsoft.com/office/drawing/2014/main" id="{6814F42A-BAFC-454F-8806-22509218F290}"/>
              </a:ext>
            </a:extLst>
          </p:cNvPr>
          <p:cNvSpPr/>
          <p:nvPr/>
        </p:nvSpPr>
        <p:spPr>
          <a:xfrm rot="17830079">
            <a:off x="2705693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楕円 283">
            <a:extLst>
              <a:ext uri="{FF2B5EF4-FFF2-40B4-BE49-F238E27FC236}">
                <a16:creationId xmlns:a16="http://schemas.microsoft.com/office/drawing/2014/main" id="{8C9CE72E-7F7B-4497-A4F3-EC39328D3A1A}"/>
              </a:ext>
            </a:extLst>
          </p:cNvPr>
          <p:cNvSpPr/>
          <p:nvPr/>
        </p:nvSpPr>
        <p:spPr>
          <a:xfrm>
            <a:off x="3140133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楕円 285">
            <a:extLst>
              <a:ext uri="{FF2B5EF4-FFF2-40B4-BE49-F238E27FC236}">
                <a16:creationId xmlns:a16="http://schemas.microsoft.com/office/drawing/2014/main" id="{B5B1F4D0-FFCD-4DB5-8E7D-3222E32BCDD6}"/>
              </a:ext>
            </a:extLst>
          </p:cNvPr>
          <p:cNvSpPr/>
          <p:nvPr/>
        </p:nvSpPr>
        <p:spPr>
          <a:xfrm rot="20363267">
            <a:off x="2762907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楕円 286">
            <a:extLst>
              <a:ext uri="{FF2B5EF4-FFF2-40B4-BE49-F238E27FC236}">
                <a16:creationId xmlns:a16="http://schemas.microsoft.com/office/drawing/2014/main" id="{8B9B9997-38AE-4D76-8BF7-63A6D8EE0792}"/>
              </a:ext>
            </a:extLst>
          </p:cNvPr>
          <p:cNvSpPr/>
          <p:nvPr/>
        </p:nvSpPr>
        <p:spPr>
          <a:xfrm rot="19972442">
            <a:off x="2737725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四角形: 角を丸くする 288">
            <a:extLst>
              <a:ext uri="{FF2B5EF4-FFF2-40B4-BE49-F238E27FC236}">
                <a16:creationId xmlns:a16="http://schemas.microsoft.com/office/drawing/2014/main" id="{1720D9FF-039B-4EFF-97D7-48D4C530E4DE}"/>
              </a:ext>
            </a:extLst>
          </p:cNvPr>
          <p:cNvSpPr/>
          <p:nvPr/>
        </p:nvSpPr>
        <p:spPr>
          <a:xfrm rot="2051232">
            <a:off x="2770667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円弧 289">
            <a:extLst>
              <a:ext uri="{FF2B5EF4-FFF2-40B4-BE49-F238E27FC236}">
                <a16:creationId xmlns:a16="http://schemas.microsoft.com/office/drawing/2014/main" id="{6CB61104-29E8-4B9D-A7F4-A317A0CB21A5}"/>
              </a:ext>
            </a:extLst>
          </p:cNvPr>
          <p:cNvSpPr/>
          <p:nvPr/>
        </p:nvSpPr>
        <p:spPr>
          <a:xfrm rot="743862">
            <a:off x="2701352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円弧 290">
            <a:extLst>
              <a:ext uri="{FF2B5EF4-FFF2-40B4-BE49-F238E27FC236}">
                <a16:creationId xmlns:a16="http://schemas.microsoft.com/office/drawing/2014/main" id="{B95CA542-01FD-46A3-B896-57F2A293E813}"/>
              </a:ext>
            </a:extLst>
          </p:cNvPr>
          <p:cNvSpPr/>
          <p:nvPr/>
        </p:nvSpPr>
        <p:spPr>
          <a:xfrm rot="743862">
            <a:off x="2642091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円弧 291">
            <a:extLst>
              <a:ext uri="{FF2B5EF4-FFF2-40B4-BE49-F238E27FC236}">
                <a16:creationId xmlns:a16="http://schemas.microsoft.com/office/drawing/2014/main" id="{0FD94E3E-1B31-47BD-A21A-A79D6E8EA7C2}"/>
              </a:ext>
            </a:extLst>
          </p:cNvPr>
          <p:cNvSpPr/>
          <p:nvPr/>
        </p:nvSpPr>
        <p:spPr>
          <a:xfrm rot="743862">
            <a:off x="2675196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楕円 24">
            <a:extLst>
              <a:ext uri="{FF2B5EF4-FFF2-40B4-BE49-F238E27FC236}">
                <a16:creationId xmlns:a16="http://schemas.microsoft.com/office/drawing/2014/main" id="{B6330F50-F081-49C5-8CBF-6C668FCECA3B}"/>
              </a:ext>
            </a:extLst>
          </p:cNvPr>
          <p:cNvSpPr/>
          <p:nvPr/>
        </p:nvSpPr>
        <p:spPr>
          <a:xfrm>
            <a:off x="1899912" y="2314220"/>
            <a:ext cx="477520" cy="117182"/>
          </a:xfrm>
          <a:custGeom>
            <a:avLst/>
            <a:gdLst>
              <a:gd name="connsiteX0" fmla="*/ 477520 w 477520"/>
              <a:gd name="connsiteY0" fmla="*/ 0 h 117182"/>
              <a:gd name="connsiteX1" fmla="*/ 223520 w 477520"/>
              <a:gd name="connsiteY1" fmla="*/ 116840 h 117182"/>
              <a:gd name="connsiteX2" fmla="*/ 0 w 477520"/>
              <a:gd name="connsiteY2" fmla="*/ 30480 h 11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520" h="117182" extrusionOk="0">
                <a:moveTo>
                  <a:pt x="477520" y="0"/>
                </a:moveTo>
                <a:cubicBezTo>
                  <a:pt x="420285" y="32889"/>
                  <a:pt x="296462" y="114254"/>
                  <a:pt x="223520" y="116840"/>
                </a:cubicBezTo>
                <a:cubicBezTo>
                  <a:pt x="152661" y="123757"/>
                  <a:pt x="42180" y="69593"/>
                  <a:pt x="0" y="30480"/>
                </a:cubicBezTo>
              </a:path>
            </a:pathLst>
          </a:custGeom>
          <a:noFill/>
          <a:ln w="50800" cap="rnd">
            <a:solidFill>
              <a:srgbClr val="4A4E58"/>
            </a:solidFill>
            <a:round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68960"/>
                      <a:gd name="connsiteY0" fmla="*/ 233680 h 467360"/>
                      <a:gd name="connsiteX1" fmla="*/ 284480 w 568960"/>
                      <a:gd name="connsiteY1" fmla="*/ 0 h 467360"/>
                      <a:gd name="connsiteX2" fmla="*/ 568960 w 568960"/>
                      <a:gd name="connsiteY2" fmla="*/ 233680 h 467360"/>
                      <a:gd name="connsiteX3" fmla="*/ 284480 w 568960"/>
                      <a:gd name="connsiteY3" fmla="*/ 467360 h 467360"/>
                      <a:gd name="connsiteX4" fmla="*/ 0 w 568960"/>
                      <a:gd name="connsiteY4" fmla="*/ 233680 h 467360"/>
                      <a:gd name="connsiteX0" fmla="*/ 0 w 590481"/>
                      <a:gd name="connsiteY0" fmla="*/ 233680 h 469906"/>
                      <a:gd name="connsiteX1" fmla="*/ 284480 w 590481"/>
                      <a:gd name="connsiteY1" fmla="*/ 0 h 469906"/>
                      <a:gd name="connsiteX2" fmla="*/ 568960 w 590481"/>
                      <a:gd name="connsiteY2" fmla="*/ 233680 h 469906"/>
                      <a:gd name="connsiteX3" fmla="*/ 538480 w 590481"/>
                      <a:gd name="connsiteY3" fmla="*/ 350520 h 469906"/>
                      <a:gd name="connsiteX4" fmla="*/ 284480 w 590481"/>
                      <a:gd name="connsiteY4" fmla="*/ 467360 h 469906"/>
                      <a:gd name="connsiteX5" fmla="*/ 0 w 590481"/>
                      <a:gd name="connsiteY5" fmla="*/ 233680 h 469906"/>
                      <a:gd name="connsiteX0" fmla="*/ 12871 w 603352"/>
                      <a:gd name="connsiteY0" fmla="*/ 233680 h 467702"/>
                      <a:gd name="connsiteX1" fmla="*/ 297351 w 603352"/>
                      <a:gd name="connsiteY1" fmla="*/ 0 h 467702"/>
                      <a:gd name="connsiteX2" fmla="*/ 581831 w 603352"/>
                      <a:gd name="connsiteY2" fmla="*/ 233680 h 467702"/>
                      <a:gd name="connsiteX3" fmla="*/ 551351 w 603352"/>
                      <a:gd name="connsiteY3" fmla="*/ 350520 h 467702"/>
                      <a:gd name="connsiteX4" fmla="*/ 297351 w 603352"/>
                      <a:gd name="connsiteY4" fmla="*/ 467360 h 467702"/>
                      <a:gd name="connsiteX5" fmla="*/ 73831 w 603352"/>
                      <a:gd name="connsiteY5" fmla="*/ 381000 h 467702"/>
                      <a:gd name="connsiteX6" fmla="*/ 12871 w 603352"/>
                      <a:gd name="connsiteY6" fmla="*/ 233680 h 467702"/>
                      <a:gd name="connsiteX0" fmla="*/ 551351 w 642791"/>
                      <a:gd name="connsiteY0" fmla="*/ 350520 h 467702"/>
                      <a:gd name="connsiteX1" fmla="*/ 297351 w 642791"/>
                      <a:gd name="connsiteY1" fmla="*/ 467360 h 467702"/>
                      <a:gd name="connsiteX2" fmla="*/ 73831 w 642791"/>
                      <a:gd name="connsiteY2" fmla="*/ 381000 h 467702"/>
                      <a:gd name="connsiteX3" fmla="*/ 12871 w 642791"/>
                      <a:gd name="connsiteY3" fmla="*/ 233680 h 467702"/>
                      <a:gd name="connsiteX4" fmla="*/ 297351 w 642791"/>
                      <a:gd name="connsiteY4" fmla="*/ 0 h 467702"/>
                      <a:gd name="connsiteX5" fmla="*/ 581831 w 642791"/>
                      <a:gd name="connsiteY5" fmla="*/ 233680 h 467702"/>
                      <a:gd name="connsiteX6" fmla="*/ 642791 w 642791"/>
                      <a:gd name="connsiteY6" fmla="*/ 441960 h 467702"/>
                      <a:gd name="connsiteX0" fmla="*/ 551351 w 581831"/>
                      <a:gd name="connsiteY0" fmla="*/ 350520 h 467702"/>
                      <a:gd name="connsiteX1" fmla="*/ 297351 w 581831"/>
                      <a:gd name="connsiteY1" fmla="*/ 467360 h 467702"/>
                      <a:gd name="connsiteX2" fmla="*/ 73831 w 581831"/>
                      <a:gd name="connsiteY2" fmla="*/ 381000 h 467702"/>
                      <a:gd name="connsiteX3" fmla="*/ 12871 w 581831"/>
                      <a:gd name="connsiteY3" fmla="*/ 233680 h 467702"/>
                      <a:gd name="connsiteX4" fmla="*/ 297351 w 581831"/>
                      <a:gd name="connsiteY4" fmla="*/ 0 h 467702"/>
                      <a:gd name="connsiteX5" fmla="*/ 581831 w 581831"/>
                      <a:gd name="connsiteY5" fmla="*/ 233680 h 467702"/>
                      <a:gd name="connsiteX0" fmla="*/ 551351 w 551351"/>
                      <a:gd name="connsiteY0" fmla="*/ 350520 h 467702"/>
                      <a:gd name="connsiteX1" fmla="*/ 297351 w 551351"/>
                      <a:gd name="connsiteY1" fmla="*/ 467360 h 467702"/>
                      <a:gd name="connsiteX2" fmla="*/ 73831 w 551351"/>
                      <a:gd name="connsiteY2" fmla="*/ 381000 h 467702"/>
                      <a:gd name="connsiteX3" fmla="*/ 12871 w 551351"/>
                      <a:gd name="connsiteY3" fmla="*/ 233680 h 467702"/>
                      <a:gd name="connsiteX4" fmla="*/ 297351 w 551351"/>
                      <a:gd name="connsiteY4" fmla="*/ 0 h 467702"/>
                      <a:gd name="connsiteX0" fmla="*/ 551351 w 551351"/>
                      <a:gd name="connsiteY0" fmla="*/ 116840 h 234022"/>
                      <a:gd name="connsiteX1" fmla="*/ 297351 w 551351"/>
                      <a:gd name="connsiteY1" fmla="*/ 233680 h 234022"/>
                      <a:gd name="connsiteX2" fmla="*/ 73831 w 551351"/>
                      <a:gd name="connsiteY2" fmla="*/ 147320 h 234022"/>
                      <a:gd name="connsiteX3" fmla="*/ 12871 w 551351"/>
                      <a:gd name="connsiteY3" fmla="*/ 0 h 234022"/>
                      <a:gd name="connsiteX0" fmla="*/ 477520 w 477520"/>
                      <a:gd name="connsiteY0" fmla="*/ 0 h 117182"/>
                      <a:gd name="connsiteX1" fmla="*/ 223520 w 477520"/>
                      <a:gd name="connsiteY1" fmla="*/ 116840 h 117182"/>
                      <a:gd name="connsiteX2" fmla="*/ 0 w 477520"/>
                      <a:gd name="connsiteY2" fmla="*/ 30480 h 117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77520" h="117182">
                        <a:moveTo>
                          <a:pt x="477520" y="0"/>
                        </a:moveTo>
                        <a:cubicBezTo>
                          <a:pt x="430107" y="38947"/>
                          <a:pt x="303107" y="111760"/>
                          <a:pt x="223520" y="116840"/>
                        </a:cubicBezTo>
                        <a:cubicBezTo>
                          <a:pt x="143933" y="121920"/>
                          <a:pt x="47413" y="69427"/>
                          <a:pt x="0" y="3048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四角形: 角を丸くする 279">
            <a:extLst>
              <a:ext uri="{FF2B5EF4-FFF2-40B4-BE49-F238E27FC236}">
                <a16:creationId xmlns:a16="http://schemas.microsoft.com/office/drawing/2014/main" id="{C20E4ACE-160F-48B3-91B8-F06172A1CE3F}"/>
              </a:ext>
            </a:extLst>
          </p:cNvPr>
          <p:cNvSpPr/>
          <p:nvPr/>
        </p:nvSpPr>
        <p:spPr>
          <a:xfrm rot="319268" flipH="1">
            <a:off x="1552440" y="5813919"/>
            <a:ext cx="197277" cy="655320"/>
          </a:xfrm>
          <a:prstGeom prst="roundRect">
            <a:avLst/>
          </a:prstGeom>
          <a:solidFill>
            <a:srgbClr val="FDEADA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四角形: 角を丸くする 280">
            <a:extLst>
              <a:ext uri="{FF2B5EF4-FFF2-40B4-BE49-F238E27FC236}">
                <a16:creationId xmlns:a16="http://schemas.microsoft.com/office/drawing/2014/main" id="{ACDEE84B-F8C4-4337-BE0A-8CB71F377910}"/>
              </a:ext>
            </a:extLst>
          </p:cNvPr>
          <p:cNvSpPr/>
          <p:nvPr/>
        </p:nvSpPr>
        <p:spPr>
          <a:xfrm rot="319268" flipH="1">
            <a:off x="1541272" y="6171930"/>
            <a:ext cx="184499" cy="307523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0" name="直線コネクタ 269">
            <a:extLst>
              <a:ext uri="{FF2B5EF4-FFF2-40B4-BE49-F238E27FC236}">
                <a16:creationId xmlns:a16="http://schemas.microsoft.com/office/drawing/2014/main" id="{EEF12CA0-CC28-425D-9081-EEE5B234EA11}"/>
              </a:ext>
            </a:extLst>
          </p:cNvPr>
          <p:cNvCxnSpPr>
            <a:cxnSpLocks/>
          </p:cNvCxnSpPr>
          <p:nvPr/>
        </p:nvCxnSpPr>
        <p:spPr>
          <a:xfrm>
            <a:off x="1765479" y="6406801"/>
            <a:ext cx="19785" cy="25032"/>
          </a:xfrm>
          <a:prstGeom prst="line">
            <a:avLst/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楕円 270">
            <a:extLst>
              <a:ext uri="{FF2B5EF4-FFF2-40B4-BE49-F238E27FC236}">
                <a16:creationId xmlns:a16="http://schemas.microsoft.com/office/drawing/2014/main" id="{755E9CE5-32FD-45C2-BA0D-0C5523A1D660}"/>
              </a:ext>
            </a:extLst>
          </p:cNvPr>
          <p:cNvSpPr/>
          <p:nvPr/>
        </p:nvSpPr>
        <p:spPr>
          <a:xfrm rot="21381460" flipH="1">
            <a:off x="1385792" y="6419832"/>
            <a:ext cx="422248" cy="17351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楕円 274">
            <a:extLst>
              <a:ext uri="{FF2B5EF4-FFF2-40B4-BE49-F238E27FC236}">
                <a16:creationId xmlns:a16="http://schemas.microsoft.com/office/drawing/2014/main" id="{F2887CC7-DD19-40AC-B6C2-037F7B6A3900}"/>
              </a:ext>
            </a:extLst>
          </p:cNvPr>
          <p:cNvSpPr/>
          <p:nvPr/>
        </p:nvSpPr>
        <p:spPr>
          <a:xfrm rot="21131485" flipH="1">
            <a:off x="1211905" y="6457615"/>
            <a:ext cx="383541" cy="158019"/>
          </a:xfrm>
          <a:prstGeom prst="ellipse">
            <a:avLst/>
          </a:prstGeom>
          <a:solidFill>
            <a:srgbClr val="4C4B53"/>
          </a:solidFill>
          <a:ln w="25400">
            <a:solidFill>
              <a:srgbClr val="4C4B5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" name="フローチャート: データ 275">
            <a:extLst>
              <a:ext uri="{FF2B5EF4-FFF2-40B4-BE49-F238E27FC236}">
                <a16:creationId xmlns:a16="http://schemas.microsoft.com/office/drawing/2014/main" id="{BC02E1AC-72A0-4C63-92F5-8004FF6097B6}"/>
              </a:ext>
            </a:extLst>
          </p:cNvPr>
          <p:cNvSpPr/>
          <p:nvPr/>
        </p:nvSpPr>
        <p:spPr>
          <a:xfrm rot="20425109" flipH="1">
            <a:off x="1432360" y="6564097"/>
            <a:ext cx="339793" cy="103544"/>
          </a:xfrm>
          <a:prstGeom prst="flowChartInputOutput">
            <a:avLst/>
          </a:prstGeom>
          <a:solidFill>
            <a:srgbClr val="4C4B53"/>
          </a:solidFill>
          <a:ln w="25400">
            <a:solidFill>
              <a:srgbClr val="4C4B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直角三角形 276">
            <a:extLst>
              <a:ext uri="{FF2B5EF4-FFF2-40B4-BE49-F238E27FC236}">
                <a16:creationId xmlns:a16="http://schemas.microsoft.com/office/drawing/2014/main" id="{0D4A62A0-EAB4-444A-BFA4-A6CE80B20CB4}"/>
              </a:ext>
            </a:extLst>
          </p:cNvPr>
          <p:cNvSpPr/>
          <p:nvPr/>
        </p:nvSpPr>
        <p:spPr>
          <a:xfrm flipH="1">
            <a:off x="1655495" y="6440783"/>
            <a:ext cx="134738" cy="146552"/>
          </a:xfrm>
          <a:prstGeom prst="rtTriangle">
            <a:avLst/>
          </a:prstGeom>
          <a:solidFill>
            <a:srgbClr val="4C4B53"/>
          </a:solidFill>
          <a:ln w="25400">
            <a:solidFill>
              <a:srgbClr val="4C4B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8" name="直角三角形 277">
            <a:extLst>
              <a:ext uri="{FF2B5EF4-FFF2-40B4-BE49-F238E27FC236}">
                <a16:creationId xmlns:a16="http://schemas.microsoft.com/office/drawing/2014/main" id="{1654BF04-0128-4300-8928-9B92A50DD563}"/>
              </a:ext>
            </a:extLst>
          </p:cNvPr>
          <p:cNvSpPr/>
          <p:nvPr/>
        </p:nvSpPr>
        <p:spPr>
          <a:xfrm>
            <a:off x="1373742" y="6618621"/>
            <a:ext cx="121705" cy="83875"/>
          </a:xfrm>
          <a:prstGeom prst="rtTriangle">
            <a:avLst/>
          </a:prstGeom>
          <a:solidFill>
            <a:srgbClr val="4C4B53"/>
          </a:solidFill>
          <a:ln w="25400">
            <a:solidFill>
              <a:srgbClr val="4C4B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9" name="正方形/長方形 278">
            <a:extLst>
              <a:ext uri="{FF2B5EF4-FFF2-40B4-BE49-F238E27FC236}">
                <a16:creationId xmlns:a16="http://schemas.microsoft.com/office/drawing/2014/main" id="{83F7A644-12B2-49E3-BB53-50CD73A8ADEC}"/>
              </a:ext>
            </a:extLst>
          </p:cNvPr>
          <p:cNvSpPr/>
          <p:nvPr/>
        </p:nvSpPr>
        <p:spPr>
          <a:xfrm flipH="1">
            <a:off x="1238512" y="6587335"/>
            <a:ext cx="135230" cy="134253"/>
          </a:xfrm>
          <a:prstGeom prst="rect">
            <a:avLst/>
          </a:prstGeom>
          <a:solidFill>
            <a:srgbClr val="4C4B53"/>
          </a:solidFill>
          <a:ln w="25400">
            <a:solidFill>
              <a:srgbClr val="4C4B5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3" name="直線コネクタ 272">
            <a:extLst>
              <a:ext uri="{FF2B5EF4-FFF2-40B4-BE49-F238E27FC236}">
                <a16:creationId xmlns:a16="http://schemas.microsoft.com/office/drawing/2014/main" id="{331E2150-C5F2-4011-9F2C-5B1C84AADF0B}"/>
              </a:ext>
            </a:extLst>
          </p:cNvPr>
          <p:cNvCxnSpPr>
            <a:cxnSpLocks/>
          </p:cNvCxnSpPr>
          <p:nvPr/>
        </p:nvCxnSpPr>
        <p:spPr>
          <a:xfrm flipH="1">
            <a:off x="1789364" y="6431833"/>
            <a:ext cx="0" cy="141334"/>
          </a:xfrm>
          <a:prstGeom prst="line">
            <a:avLst/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直線コネクタ 273">
            <a:extLst>
              <a:ext uri="{FF2B5EF4-FFF2-40B4-BE49-F238E27FC236}">
                <a16:creationId xmlns:a16="http://schemas.microsoft.com/office/drawing/2014/main" id="{EB662482-F489-4055-815E-28360899ED88}"/>
              </a:ext>
            </a:extLst>
          </p:cNvPr>
          <p:cNvCxnSpPr>
            <a:cxnSpLocks/>
          </p:cNvCxnSpPr>
          <p:nvPr/>
        </p:nvCxnSpPr>
        <p:spPr>
          <a:xfrm flipH="1">
            <a:off x="1229385" y="6578657"/>
            <a:ext cx="0" cy="134253"/>
          </a:xfrm>
          <a:prstGeom prst="line">
            <a:avLst/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7" name="円弧 266">
            <a:extLst>
              <a:ext uri="{FF2B5EF4-FFF2-40B4-BE49-F238E27FC236}">
                <a16:creationId xmlns:a16="http://schemas.microsoft.com/office/drawing/2014/main" id="{2E281EF7-E73F-407C-B9B4-3DCF08D879EF}"/>
              </a:ext>
            </a:extLst>
          </p:cNvPr>
          <p:cNvSpPr/>
          <p:nvPr/>
        </p:nvSpPr>
        <p:spPr>
          <a:xfrm rot="19939419" flipH="1" flipV="1">
            <a:off x="748905" y="5605106"/>
            <a:ext cx="1578443" cy="1072944"/>
          </a:xfrm>
          <a:prstGeom prst="arc">
            <a:avLst>
              <a:gd name="adj1" fmla="val 16200000"/>
              <a:gd name="adj2" fmla="val 19373492"/>
            </a:avLst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円弧 267">
            <a:extLst>
              <a:ext uri="{FF2B5EF4-FFF2-40B4-BE49-F238E27FC236}">
                <a16:creationId xmlns:a16="http://schemas.microsoft.com/office/drawing/2014/main" id="{DD95650F-C745-47D9-8CBD-0BA655ABCCF1}"/>
              </a:ext>
            </a:extLst>
          </p:cNvPr>
          <p:cNvSpPr/>
          <p:nvPr/>
        </p:nvSpPr>
        <p:spPr>
          <a:xfrm rot="19939419" flipH="1" flipV="1">
            <a:off x="743494" y="5455147"/>
            <a:ext cx="1578443" cy="1072944"/>
          </a:xfrm>
          <a:prstGeom prst="arc">
            <a:avLst>
              <a:gd name="adj1" fmla="val 16200000"/>
              <a:gd name="adj2" fmla="val 19373492"/>
            </a:avLst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四角形: 角を丸くする 262">
            <a:extLst>
              <a:ext uri="{FF2B5EF4-FFF2-40B4-BE49-F238E27FC236}">
                <a16:creationId xmlns:a16="http://schemas.microsoft.com/office/drawing/2014/main" id="{50585368-D2B3-44C1-8F04-7CB0DADACC94}"/>
              </a:ext>
            </a:extLst>
          </p:cNvPr>
          <p:cNvSpPr/>
          <p:nvPr/>
        </p:nvSpPr>
        <p:spPr>
          <a:xfrm rot="21280732">
            <a:off x="2520101" y="5818919"/>
            <a:ext cx="197277" cy="655320"/>
          </a:xfrm>
          <a:prstGeom prst="roundRect">
            <a:avLst/>
          </a:prstGeom>
          <a:solidFill>
            <a:srgbClr val="FDEADA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四角形: 角を丸くする 263">
            <a:extLst>
              <a:ext uri="{FF2B5EF4-FFF2-40B4-BE49-F238E27FC236}">
                <a16:creationId xmlns:a16="http://schemas.microsoft.com/office/drawing/2014/main" id="{B533F2A9-3493-4F2A-91DB-DB53151B8541}"/>
              </a:ext>
            </a:extLst>
          </p:cNvPr>
          <p:cNvSpPr/>
          <p:nvPr/>
        </p:nvSpPr>
        <p:spPr>
          <a:xfrm rot="21280732">
            <a:off x="2544047" y="6176930"/>
            <a:ext cx="184499" cy="307523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3" name="直線コネクタ 252">
            <a:extLst>
              <a:ext uri="{FF2B5EF4-FFF2-40B4-BE49-F238E27FC236}">
                <a16:creationId xmlns:a16="http://schemas.microsoft.com/office/drawing/2014/main" id="{2806AD8B-6DD0-4546-9A12-D691C51E3F48}"/>
              </a:ext>
            </a:extLst>
          </p:cNvPr>
          <p:cNvCxnSpPr>
            <a:cxnSpLocks/>
          </p:cNvCxnSpPr>
          <p:nvPr/>
        </p:nvCxnSpPr>
        <p:spPr>
          <a:xfrm flipH="1">
            <a:off x="2484554" y="6411801"/>
            <a:ext cx="19785" cy="25032"/>
          </a:xfrm>
          <a:prstGeom prst="line">
            <a:avLst/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4" name="楕円 253">
            <a:extLst>
              <a:ext uri="{FF2B5EF4-FFF2-40B4-BE49-F238E27FC236}">
                <a16:creationId xmlns:a16="http://schemas.microsoft.com/office/drawing/2014/main" id="{25073DC5-6530-456E-A9F4-21ADE15950AE}"/>
              </a:ext>
            </a:extLst>
          </p:cNvPr>
          <p:cNvSpPr/>
          <p:nvPr/>
        </p:nvSpPr>
        <p:spPr>
          <a:xfrm rot="218540">
            <a:off x="2461778" y="6424832"/>
            <a:ext cx="422248" cy="17351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楕円 257">
            <a:extLst>
              <a:ext uri="{FF2B5EF4-FFF2-40B4-BE49-F238E27FC236}">
                <a16:creationId xmlns:a16="http://schemas.microsoft.com/office/drawing/2014/main" id="{9A4A5F1E-56CB-45C0-A021-E2CBA0257CC8}"/>
              </a:ext>
            </a:extLst>
          </p:cNvPr>
          <p:cNvSpPr/>
          <p:nvPr/>
        </p:nvSpPr>
        <p:spPr>
          <a:xfrm rot="468515">
            <a:off x="2674372" y="6462615"/>
            <a:ext cx="383541" cy="158019"/>
          </a:xfrm>
          <a:prstGeom prst="ellipse">
            <a:avLst/>
          </a:prstGeom>
          <a:solidFill>
            <a:srgbClr val="4C4B53"/>
          </a:solidFill>
          <a:ln w="25400">
            <a:solidFill>
              <a:srgbClr val="4C4B5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フローチャート: データ 258">
            <a:extLst>
              <a:ext uri="{FF2B5EF4-FFF2-40B4-BE49-F238E27FC236}">
                <a16:creationId xmlns:a16="http://schemas.microsoft.com/office/drawing/2014/main" id="{8386E230-D2EB-4A26-BC15-2290A6917093}"/>
              </a:ext>
            </a:extLst>
          </p:cNvPr>
          <p:cNvSpPr/>
          <p:nvPr/>
        </p:nvSpPr>
        <p:spPr>
          <a:xfrm rot="1174891">
            <a:off x="2497665" y="6569097"/>
            <a:ext cx="339793" cy="103544"/>
          </a:xfrm>
          <a:prstGeom prst="flowChartInputOutput">
            <a:avLst/>
          </a:prstGeom>
          <a:solidFill>
            <a:srgbClr val="4C4B53"/>
          </a:solidFill>
          <a:ln w="25400">
            <a:solidFill>
              <a:srgbClr val="4C4B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直角三角形 259">
            <a:extLst>
              <a:ext uri="{FF2B5EF4-FFF2-40B4-BE49-F238E27FC236}">
                <a16:creationId xmlns:a16="http://schemas.microsoft.com/office/drawing/2014/main" id="{26B7DC8F-9676-4C62-9C79-3C41F6FB7346}"/>
              </a:ext>
            </a:extLst>
          </p:cNvPr>
          <p:cNvSpPr/>
          <p:nvPr/>
        </p:nvSpPr>
        <p:spPr>
          <a:xfrm>
            <a:off x="2479585" y="6445783"/>
            <a:ext cx="134738" cy="146552"/>
          </a:xfrm>
          <a:prstGeom prst="rtTriangle">
            <a:avLst/>
          </a:prstGeom>
          <a:solidFill>
            <a:srgbClr val="4C4B53"/>
          </a:solidFill>
          <a:ln w="25400">
            <a:solidFill>
              <a:srgbClr val="4C4B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直角三角形 260">
            <a:extLst>
              <a:ext uri="{FF2B5EF4-FFF2-40B4-BE49-F238E27FC236}">
                <a16:creationId xmlns:a16="http://schemas.microsoft.com/office/drawing/2014/main" id="{9FAEDBB2-A6F1-4515-A2BB-DF3B845D40ED}"/>
              </a:ext>
            </a:extLst>
          </p:cNvPr>
          <p:cNvSpPr/>
          <p:nvPr/>
        </p:nvSpPr>
        <p:spPr>
          <a:xfrm flipH="1">
            <a:off x="2774371" y="6623621"/>
            <a:ext cx="121705" cy="83875"/>
          </a:xfrm>
          <a:prstGeom prst="rtTriangle">
            <a:avLst/>
          </a:prstGeom>
          <a:solidFill>
            <a:srgbClr val="4C4B53"/>
          </a:solidFill>
          <a:ln w="25400">
            <a:solidFill>
              <a:srgbClr val="4C4B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正方形/長方形 261">
            <a:extLst>
              <a:ext uri="{FF2B5EF4-FFF2-40B4-BE49-F238E27FC236}">
                <a16:creationId xmlns:a16="http://schemas.microsoft.com/office/drawing/2014/main" id="{21E403A9-03FA-48B9-A71E-F444A65260A2}"/>
              </a:ext>
            </a:extLst>
          </p:cNvPr>
          <p:cNvSpPr/>
          <p:nvPr/>
        </p:nvSpPr>
        <p:spPr>
          <a:xfrm>
            <a:off x="2896076" y="6592335"/>
            <a:ext cx="135230" cy="134253"/>
          </a:xfrm>
          <a:prstGeom prst="rect">
            <a:avLst/>
          </a:prstGeom>
          <a:solidFill>
            <a:srgbClr val="4C4B53"/>
          </a:solidFill>
          <a:ln w="25400">
            <a:solidFill>
              <a:srgbClr val="4C4B5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6" name="直線コネクタ 255">
            <a:extLst>
              <a:ext uri="{FF2B5EF4-FFF2-40B4-BE49-F238E27FC236}">
                <a16:creationId xmlns:a16="http://schemas.microsoft.com/office/drawing/2014/main" id="{EE7B90DD-1464-4FDB-A9A4-DA9BFD1EDEBB}"/>
              </a:ext>
            </a:extLst>
          </p:cNvPr>
          <p:cNvCxnSpPr>
            <a:cxnSpLocks/>
          </p:cNvCxnSpPr>
          <p:nvPr/>
        </p:nvCxnSpPr>
        <p:spPr>
          <a:xfrm>
            <a:off x="2480454" y="6436833"/>
            <a:ext cx="0" cy="141334"/>
          </a:xfrm>
          <a:prstGeom prst="line">
            <a:avLst/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円弧 250">
            <a:extLst>
              <a:ext uri="{FF2B5EF4-FFF2-40B4-BE49-F238E27FC236}">
                <a16:creationId xmlns:a16="http://schemas.microsoft.com/office/drawing/2014/main" id="{86AC1899-6691-4940-8600-09FE1493E09A}"/>
              </a:ext>
            </a:extLst>
          </p:cNvPr>
          <p:cNvSpPr/>
          <p:nvPr/>
        </p:nvSpPr>
        <p:spPr>
          <a:xfrm rot="1660581" flipV="1">
            <a:off x="1947881" y="5460147"/>
            <a:ext cx="1578443" cy="1072944"/>
          </a:xfrm>
          <a:prstGeom prst="arc">
            <a:avLst>
              <a:gd name="adj1" fmla="val 16200000"/>
              <a:gd name="adj2" fmla="val 19373492"/>
            </a:avLst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台形 241">
            <a:extLst>
              <a:ext uri="{FF2B5EF4-FFF2-40B4-BE49-F238E27FC236}">
                <a16:creationId xmlns:a16="http://schemas.microsoft.com/office/drawing/2014/main" id="{BFBA40E3-F0AA-465E-A4EB-B9D729EDA2AD}"/>
              </a:ext>
            </a:extLst>
          </p:cNvPr>
          <p:cNvSpPr/>
          <p:nvPr/>
        </p:nvSpPr>
        <p:spPr>
          <a:xfrm>
            <a:off x="1280152" y="4620765"/>
            <a:ext cx="1663700" cy="1092200"/>
          </a:xfrm>
          <a:prstGeom prst="trapezoid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楕円 242">
            <a:extLst>
              <a:ext uri="{FF2B5EF4-FFF2-40B4-BE49-F238E27FC236}">
                <a16:creationId xmlns:a16="http://schemas.microsoft.com/office/drawing/2014/main" id="{C0B13A62-5D43-4995-858F-FC503B0D09BF}"/>
              </a:ext>
            </a:extLst>
          </p:cNvPr>
          <p:cNvSpPr/>
          <p:nvPr/>
        </p:nvSpPr>
        <p:spPr>
          <a:xfrm>
            <a:off x="1320792" y="4809349"/>
            <a:ext cx="1623060" cy="1092200"/>
          </a:xfrm>
          <a:prstGeom prst="ellips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直角三角形 243">
            <a:extLst>
              <a:ext uri="{FF2B5EF4-FFF2-40B4-BE49-F238E27FC236}">
                <a16:creationId xmlns:a16="http://schemas.microsoft.com/office/drawing/2014/main" id="{4C838E06-9D38-4473-B441-F3AD6673384A}"/>
              </a:ext>
            </a:extLst>
          </p:cNvPr>
          <p:cNvSpPr/>
          <p:nvPr/>
        </p:nvSpPr>
        <p:spPr>
          <a:xfrm>
            <a:off x="2705728" y="4662508"/>
            <a:ext cx="424470" cy="1050457"/>
          </a:xfrm>
          <a:prstGeom prst="rtTriangl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直角三角形 244">
            <a:extLst>
              <a:ext uri="{FF2B5EF4-FFF2-40B4-BE49-F238E27FC236}">
                <a16:creationId xmlns:a16="http://schemas.microsoft.com/office/drawing/2014/main" id="{89B215D8-9FB5-4AB7-87AE-2811587D4E46}"/>
              </a:ext>
            </a:extLst>
          </p:cNvPr>
          <p:cNvSpPr/>
          <p:nvPr/>
        </p:nvSpPr>
        <p:spPr>
          <a:xfrm flipH="1">
            <a:off x="1124578" y="4662508"/>
            <a:ext cx="424470" cy="1050457"/>
          </a:xfrm>
          <a:prstGeom prst="rtTriangl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楕円 245">
            <a:extLst>
              <a:ext uri="{FF2B5EF4-FFF2-40B4-BE49-F238E27FC236}">
                <a16:creationId xmlns:a16="http://schemas.microsoft.com/office/drawing/2014/main" id="{82E6A707-13D7-4E16-87C8-742B7FF3E63E}"/>
              </a:ext>
            </a:extLst>
          </p:cNvPr>
          <p:cNvSpPr/>
          <p:nvPr/>
        </p:nvSpPr>
        <p:spPr>
          <a:xfrm rot="20480296">
            <a:off x="2416450" y="5496311"/>
            <a:ext cx="641350" cy="317500"/>
          </a:xfrm>
          <a:prstGeom prst="ellips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楕円 246">
            <a:extLst>
              <a:ext uri="{FF2B5EF4-FFF2-40B4-BE49-F238E27FC236}">
                <a16:creationId xmlns:a16="http://schemas.microsoft.com/office/drawing/2014/main" id="{471A18C2-F28B-45A5-B98E-9CB63489F4BD}"/>
              </a:ext>
            </a:extLst>
          </p:cNvPr>
          <p:cNvSpPr/>
          <p:nvPr/>
        </p:nvSpPr>
        <p:spPr>
          <a:xfrm rot="1119704" flipH="1">
            <a:off x="1166203" y="5506312"/>
            <a:ext cx="641350" cy="317500"/>
          </a:xfrm>
          <a:prstGeom prst="ellips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円弧 239">
            <a:extLst>
              <a:ext uri="{FF2B5EF4-FFF2-40B4-BE49-F238E27FC236}">
                <a16:creationId xmlns:a16="http://schemas.microsoft.com/office/drawing/2014/main" id="{E2F51E31-08ED-4157-B677-C7E4275E6607}"/>
              </a:ext>
            </a:extLst>
          </p:cNvPr>
          <p:cNvSpPr/>
          <p:nvPr/>
        </p:nvSpPr>
        <p:spPr>
          <a:xfrm rot="21111668">
            <a:off x="1230283" y="4539011"/>
            <a:ext cx="1901240" cy="2473960"/>
          </a:xfrm>
          <a:prstGeom prst="arc">
            <a:avLst>
              <a:gd name="adj1" fmla="val 17716669"/>
              <a:gd name="adj2" fmla="val 123566"/>
            </a:avLst>
          </a:prstGeom>
          <a:ln w="104775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1" name="円弧 240">
            <a:extLst>
              <a:ext uri="{FF2B5EF4-FFF2-40B4-BE49-F238E27FC236}">
                <a16:creationId xmlns:a16="http://schemas.microsoft.com/office/drawing/2014/main" id="{82277E04-CB11-4C64-BF5C-80DBD46F8C1B}"/>
              </a:ext>
            </a:extLst>
          </p:cNvPr>
          <p:cNvSpPr/>
          <p:nvPr/>
        </p:nvSpPr>
        <p:spPr>
          <a:xfrm rot="488332" flipH="1">
            <a:off x="1137614" y="4539011"/>
            <a:ext cx="1901240" cy="2473960"/>
          </a:xfrm>
          <a:prstGeom prst="arc">
            <a:avLst>
              <a:gd name="adj1" fmla="val 17716669"/>
              <a:gd name="adj2" fmla="val 123566"/>
            </a:avLst>
          </a:prstGeom>
          <a:ln w="104775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円弧 236">
            <a:extLst>
              <a:ext uri="{FF2B5EF4-FFF2-40B4-BE49-F238E27FC236}">
                <a16:creationId xmlns:a16="http://schemas.microsoft.com/office/drawing/2014/main" id="{227B1FE3-1D38-4DAF-B9CF-8705D12EF9C2}"/>
              </a:ext>
            </a:extLst>
          </p:cNvPr>
          <p:cNvSpPr/>
          <p:nvPr/>
        </p:nvSpPr>
        <p:spPr>
          <a:xfrm rot="7164530">
            <a:off x="598428" y="3211788"/>
            <a:ext cx="1901240" cy="3098095"/>
          </a:xfrm>
          <a:prstGeom prst="arc">
            <a:avLst>
              <a:gd name="adj1" fmla="val 18278468"/>
              <a:gd name="adj2" fmla="val 21050516"/>
            </a:avLst>
          </a:prstGeom>
          <a:ln w="177800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8" name="円弧 237">
            <a:extLst>
              <a:ext uri="{FF2B5EF4-FFF2-40B4-BE49-F238E27FC236}">
                <a16:creationId xmlns:a16="http://schemas.microsoft.com/office/drawing/2014/main" id="{311CB78B-1FFE-4924-8F0A-26FD9C4117FB}"/>
              </a:ext>
            </a:extLst>
          </p:cNvPr>
          <p:cNvSpPr/>
          <p:nvPr/>
        </p:nvSpPr>
        <p:spPr>
          <a:xfrm rot="14435470" flipH="1">
            <a:off x="1786505" y="3211788"/>
            <a:ext cx="1901240" cy="3098095"/>
          </a:xfrm>
          <a:prstGeom prst="arc">
            <a:avLst>
              <a:gd name="adj1" fmla="val 18278468"/>
              <a:gd name="adj2" fmla="val 21050516"/>
            </a:avLst>
          </a:prstGeom>
          <a:ln w="177800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3" name="正方形/長方形 232">
            <a:extLst>
              <a:ext uri="{FF2B5EF4-FFF2-40B4-BE49-F238E27FC236}">
                <a16:creationId xmlns:a16="http://schemas.microsoft.com/office/drawing/2014/main" id="{EF187D75-1CAC-452B-8C43-E9CA6800B9CB}"/>
              </a:ext>
            </a:extLst>
          </p:cNvPr>
          <p:cNvSpPr/>
          <p:nvPr/>
        </p:nvSpPr>
        <p:spPr>
          <a:xfrm>
            <a:off x="1941386" y="2736576"/>
            <a:ext cx="354900" cy="360119"/>
          </a:xfrm>
          <a:prstGeom prst="rect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台形 233">
            <a:extLst>
              <a:ext uri="{FF2B5EF4-FFF2-40B4-BE49-F238E27FC236}">
                <a16:creationId xmlns:a16="http://schemas.microsoft.com/office/drawing/2014/main" id="{7D4C183B-8016-451E-BA5D-669D6B5AEF42}"/>
              </a:ext>
            </a:extLst>
          </p:cNvPr>
          <p:cNvSpPr/>
          <p:nvPr/>
        </p:nvSpPr>
        <p:spPr>
          <a:xfrm rot="10800000">
            <a:off x="1881248" y="2855472"/>
            <a:ext cx="496184" cy="182504"/>
          </a:xfrm>
          <a:prstGeom prst="trapezoid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台形 64">
            <a:extLst>
              <a:ext uri="{FF2B5EF4-FFF2-40B4-BE49-F238E27FC236}">
                <a16:creationId xmlns:a16="http://schemas.microsoft.com/office/drawing/2014/main" id="{81AF6C51-21C0-4CFD-BEEC-5162FB9B8BAD}"/>
              </a:ext>
            </a:extLst>
          </p:cNvPr>
          <p:cNvSpPr/>
          <p:nvPr/>
        </p:nvSpPr>
        <p:spPr>
          <a:xfrm>
            <a:off x="1535422" y="2994531"/>
            <a:ext cx="1165225" cy="1651000"/>
          </a:xfrm>
          <a:custGeom>
            <a:avLst/>
            <a:gdLst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65225 w 1165225"/>
              <a:gd name="connsiteY3" fmla="*/ 1651000 h 1651000"/>
              <a:gd name="connsiteX4" fmla="*/ 0 w 1165225"/>
              <a:gd name="connsiteY4" fmla="*/ 1651000 h 1651000"/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30300 w 1165225"/>
              <a:gd name="connsiteY3" fmla="*/ 812799 h 1651000"/>
              <a:gd name="connsiteX4" fmla="*/ 1165225 w 1165225"/>
              <a:gd name="connsiteY4" fmla="*/ 1651000 h 1651000"/>
              <a:gd name="connsiteX5" fmla="*/ 0 w 1165225"/>
              <a:gd name="connsiteY5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225" h="1651000">
                <a:moveTo>
                  <a:pt x="0" y="1651000"/>
                </a:moveTo>
                <a:lnTo>
                  <a:pt x="69855" y="0"/>
                </a:lnTo>
                <a:lnTo>
                  <a:pt x="1095370" y="0"/>
                </a:lnTo>
                <a:lnTo>
                  <a:pt x="1130300" y="812799"/>
                </a:lnTo>
                <a:lnTo>
                  <a:pt x="1165225" y="1651000"/>
                </a:lnTo>
                <a:lnTo>
                  <a:pt x="0" y="16510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楕円 65">
            <a:extLst>
              <a:ext uri="{FF2B5EF4-FFF2-40B4-BE49-F238E27FC236}">
                <a16:creationId xmlns:a16="http://schemas.microsoft.com/office/drawing/2014/main" id="{F27848FD-01C8-4911-9982-869683B91A93}"/>
              </a:ext>
            </a:extLst>
          </p:cNvPr>
          <p:cNvSpPr/>
          <p:nvPr/>
        </p:nvSpPr>
        <p:spPr>
          <a:xfrm flipH="1">
            <a:off x="1549639" y="2994531"/>
            <a:ext cx="215765" cy="1651000"/>
          </a:xfrm>
          <a:custGeom>
            <a:avLst/>
            <a:gdLst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0 w 431530"/>
              <a:gd name="connsiteY4" fmla="*/ 82550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91440 w 431530"/>
              <a:gd name="connsiteY4" fmla="*/ 91694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0" fmla="*/ 0 w 215765"/>
              <a:gd name="connsiteY0" fmla="*/ 0 h 1651000"/>
              <a:gd name="connsiteX1" fmla="*/ 215765 w 215765"/>
              <a:gd name="connsiteY1" fmla="*/ 825500 h 1651000"/>
              <a:gd name="connsiteX2" fmla="*/ 0 w 215765"/>
              <a:gd name="connsiteY2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765" h="1651000">
                <a:moveTo>
                  <a:pt x="0" y="0"/>
                </a:moveTo>
                <a:cubicBezTo>
                  <a:pt x="119164" y="0"/>
                  <a:pt x="215765" y="369589"/>
                  <a:pt x="215765" y="825500"/>
                </a:cubicBezTo>
                <a:cubicBezTo>
                  <a:pt x="215765" y="1281411"/>
                  <a:pt x="119164" y="1651000"/>
                  <a:pt x="0" y="1651000"/>
                </a:cubicBezTo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楕円 65">
            <a:extLst>
              <a:ext uri="{FF2B5EF4-FFF2-40B4-BE49-F238E27FC236}">
                <a16:creationId xmlns:a16="http://schemas.microsoft.com/office/drawing/2014/main" id="{422C4F79-F1E2-4BE0-A476-4B72397AB26F}"/>
              </a:ext>
            </a:extLst>
          </p:cNvPr>
          <p:cNvSpPr/>
          <p:nvPr/>
        </p:nvSpPr>
        <p:spPr>
          <a:xfrm>
            <a:off x="2470661" y="2994531"/>
            <a:ext cx="215765" cy="1651000"/>
          </a:xfrm>
          <a:custGeom>
            <a:avLst/>
            <a:gdLst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0 w 431530"/>
              <a:gd name="connsiteY4" fmla="*/ 82550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91440 w 431530"/>
              <a:gd name="connsiteY4" fmla="*/ 91694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0" fmla="*/ 0 w 215765"/>
              <a:gd name="connsiteY0" fmla="*/ 0 h 1651000"/>
              <a:gd name="connsiteX1" fmla="*/ 215765 w 215765"/>
              <a:gd name="connsiteY1" fmla="*/ 825500 h 1651000"/>
              <a:gd name="connsiteX2" fmla="*/ 0 w 215765"/>
              <a:gd name="connsiteY2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765" h="1651000">
                <a:moveTo>
                  <a:pt x="0" y="0"/>
                </a:moveTo>
                <a:cubicBezTo>
                  <a:pt x="119164" y="0"/>
                  <a:pt x="215765" y="369589"/>
                  <a:pt x="215765" y="825500"/>
                </a:cubicBezTo>
                <a:cubicBezTo>
                  <a:pt x="215765" y="1281411"/>
                  <a:pt x="119164" y="1651000"/>
                  <a:pt x="0" y="1651000"/>
                </a:cubicBezTo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楕円 227">
            <a:extLst>
              <a:ext uri="{FF2B5EF4-FFF2-40B4-BE49-F238E27FC236}">
                <a16:creationId xmlns:a16="http://schemas.microsoft.com/office/drawing/2014/main" id="{3CA4EDEE-981B-43D9-B399-EC756B032E36}"/>
              </a:ext>
            </a:extLst>
          </p:cNvPr>
          <p:cNvSpPr/>
          <p:nvPr/>
        </p:nvSpPr>
        <p:spPr>
          <a:xfrm rot="19953313">
            <a:off x="1805549" y="2963933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楕円 228">
            <a:extLst>
              <a:ext uri="{FF2B5EF4-FFF2-40B4-BE49-F238E27FC236}">
                <a16:creationId xmlns:a16="http://schemas.microsoft.com/office/drawing/2014/main" id="{B0F2BA32-DFDD-4D19-9AAA-74614C6685CF}"/>
              </a:ext>
            </a:extLst>
          </p:cNvPr>
          <p:cNvSpPr/>
          <p:nvPr/>
        </p:nvSpPr>
        <p:spPr>
          <a:xfrm rot="1646687" flipH="1">
            <a:off x="2051771" y="2963932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二等辺三角形 225">
            <a:extLst>
              <a:ext uri="{FF2B5EF4-FFF2-40B4-BE49-F238E27FC236}">
                <a16:creationId xmlns:a16="http://schemas.microsoft.com/office/drawing/2014/main" id="{37A891B5-6D10-4998-9040-E0E9794023BD}"/>
              </a:ext>
            </a:extLst>
          </p:cNvPr>
          <p:cNvSpPr/>
          <p:nvPr/>
        </p:nvSpPr>
        <p:spPr>
          <a:xfrm rot="20649556">
            <a:off x="2122239" y="3472584"/>
            <a:ext cx="200012" cy="294640"/>
          </a:xfrm>
          <a:prstGeom prst="triangle">
            <a:avLst/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二等辺三角形 226">
            <a:extLst>
              <a:ext uri="{FF2B5EF4-FFF2-40B4-BE49-F238E27FC236}">
                <a16:creationId xmlns:a16="http://schemas.microsoft.com/office/drawing/2014/main" id="{A738AEF5-64EF-4643-B148-A3A0993D32BA}"/>
              </a:ext>
            </a:extLst>
          </p:cNvPr>
          <p:cNvSpPr/>
          <p:nvPr/>
        </p:nvSpPr>
        <p:spPr>
          <a:xfrm rot="10004269">
            <a:off x="2184066" y="3753019"/>
            <a:ext cx="197504" cy="193890"/>
          </a:xfrm>
          <a:prstGeom prst="triangle">
            <a:avLst>
              <a:gd name="adj" fmla="val 59990"/>
            </a:avLst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二等辺三角形 223">
            <a:extLst>
              <a:ext uri="{FF2B5EF4-FFF2-40B4-BE49-F238E27FC236}">
                <a16:creationId xmlns:a16="http://schemas.microsoft.com/office/drawing/2014/main" id="{532C762D-530B-4B29-908D-1A572A886B3B}"/>
              </a:ext>
            </a:extLst>
          </p:cNvPr>
          <p:cNvSpPr/>
          <p:nvPr/>
        </p:nvSpPr>
        <p:spPr>
          <a:xfrm rot="950444" flipH="1">
            <a:off x="1921351" y="3472584"/>
            <a:ext cx="200012" cy="294640"/>
          </a:xfrm>
          <a:prstGeom prst="triangle">
            <a:avLst/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二等辺三角形 224">
            <a:extLst>
              <a:ext uri="{FF2B5EF4-FFF2-40B4-BE49-F238E27FC236}">
                <a16:creationId xmlns:a16="http://schemas.microsoft.com/office/drawing/2014/main" id="{3D022183-5E3D-4DB1-94FC-C51D2558FCBF}"/>
              </a:ext>
            </a:extLst>
          </p:cNvPr>
          <p:cNvSpPr/>
          <p:nvPr/>
        </p:nvSpPr>
        <p:spPr>
          <a:xfrm rot="11595731" flipH="1">
            <a:off x="1862032" y="3753019"/>
            <a:ext cx="197504" cy="193890"/>
          </a:xfrm>
          <a:prstGeom prst="triangle">
            <a:avLst>
              <a:gd name="adj" fmla="val 59990"/>
            </a:avLst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四角形: 角を丸くする 196">
            <a:extLst>
              <a:ext uri="{FF2B5EF4-FFF2-40B4-BE49-F238E27FC236}">
                <a16:creationId xmlns:a16="http://schemas.microsoft.com/office/drawing/2014/main" id="{B5F98499-5A00-4522-9B8A-CD9B984C900F}"/>
              </a:ext>
            </a:extLst>
          </p:cNvPr>
          <p:cNvSpPr/>
          <p:nvPr/>
        </p:nvSpPr>
        <p:spPr>
          <a:xfrm>
            <a:off x="2041255" y="3425431"/>
            <a:ext cx="175637" cy="146050"/>
          </a:xfrm>
          <a:prstGeom prst="roundRect">
            <a:avLst/>
          </a:prstGeom>
          <a:solidFill>
            <a:srgbClr val="4A92E2"/>
          </a:solidFill>
          <a:ln w="25400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正方形/長方形 197">
            <a:extLst>
              <a:ext uri="{FF2B5EF4-FFF2-40B4-BE49-F238E27FC236}">
                <a16:creationId xmlns:a16="http://schemas.microsoft.com/office/drawing/2014/main" id="{33D667E3-96A6-478A-B097-3DD64624D7AE}"/>
              </a:ext>
            </a:extLst>
          </p:cNvPr>
          <p:cNvSpPr/>
          <p:nvPr/>
        </p:nvSpPr>
        <p:spPr>
          <a:xfrm>
            <a:off x="1765333" y="2974451"/>
            <a:ext cx="714651" cy="194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正方形/長方形 198">
            <a:extLst>
              <a:ext uri="{FF2B5EF4-FFF2-40B4-BE49-F238E27FC236}">
                <a16:creationId xmlns:a16="http://schemas.microsoft.com/office/drawing/2014/main" id="{1798CA08-B283-4777-9EB5-E5443D2D3D4B}"/>
              </a:ext>
            </a:extLst>
          </p:cNvPr>
          <p:cNvSpPr/>
          <p:nvPr/>
        </p:nvSpPr>
        <p:spPr>
          <a:xfrm rot="5400000">
            <a:off x="1936607" y="3116992"/>
            <a:ext cx="363528" cy="205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二等辺三角形 215">
            <a:extLst>
              <a:ext uri="{FF2B5EF4-FFF2-40B4-BE49-F238E27FC236}">
                <a16:creationId xmlns:a16="http://schemas.microsoft.com/office/drawing/2014/main" id="{0EB15770-E9D4-4494-A97C-133C948EF4CE}"/>
              </a:ext>
            </a:extLst>
          </p:cNvPr>
          <p:cNvSpPr/>
          <p:nvPr/>
        </p:nvSpPr>
        <p:spPr>
          <a:xfrm rot="12724613">
            <a:off x="2179037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二等辺三角形 216">
            <a:extLst>
              <a:ext uri="{FF2B5EF4-FFF2-40B4-BE49-F238E27FC236}">
                <a16:creationId xmlns:a16="http://schemas.microsoft.com/office/drawing/2014/main" id="{D66E257A-F90C-4F09-84FD-73D9C6E4B74D}"/>
              </a:ext>
            </a:extLst>
          </p:cNvPr>
          <p:cNvSpPr/>
          <p:nvPr/>
        </p:nvSpPr>
        <p:spPr>
          <a:xfrm rot="12724613">
            <a:off x="2147208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正方形/長方形 35">
            <a:extLst>
              <a:ext uri="{FF2B5EF4-FFF2-40B4-BE49-F238E27FC236}">
                <a16:creationId xmlns:a16="http://schemas.microsoft.com/office/drawing/2014/main" id="{C21B938A-ED87-4A85-AC9F-7FEA06FF999D}"/>
              </a:ext>
            </a:extLst>
          </p:cNvPr>
          <p:cNvSpPr/>
          <p:nvPr/>
        </p:nvSpPr>
        <p:spPr>
          <a:xfrm rot="1800000">
            <a:off x="2307757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楕円 36">
            <a:extLst>
              <a:ext uri="{FF2B5EF4-FFF2-40B4-BE49-F238E27FC236}">
                <a16:creationId xmlns:a16="http://schemas.microsoft.com/office/drawing/2014/main" id="{D9FFF895-4684-43B9-83F7-B8687C4166F9}"/>
              </a:ext>
            </a:extLst>
          </p:cNvPr>
          <p:cNvSpPr/>
          <p:nvPr/>
        </p:nvSpPr>
        <p:spPr>
          <a:xfrm rot="1427996">
            <a:off x="225556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楕円 47">
            <a:extLst>
              <a:ext uri="{FF2B5EF4-FFF2-40B4-BE49-F238E27FC236}">
                <a16:creationId xmlns:a16="http://schemas.microsoft.com/office/drawing/2014/main" id="{58580C15-5E3E-4032-AE24-70B4E9965238}"/>
              </a:ext>
            </a:extLst>
          </p:cNvPr>
          <p:cNvSpPr/>
          <p:nvPr/>
        </p:nvSpPr>
        <p:spPr>
          <a:xfrm rot="1031150" flipH="1">
            <a:off x="2236099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1" name="楕円 47">
            <a:extLst>
              <a:ext uri="{FF2B5EF4-FFF2-40B4-BE49-F238E27FC236}">
                <a16:creationId xmlns:a16="http://schemas.microsoft.com/office/drawing/2014/main" id="{76FAA03E-BF07-40C6-A462-350DC5E9E2CF}"/>
              </a:ext>
            </a:extLst>
          </p:cNvPr>
          <p:cNvSpPr/>
          <p:nvPr/>
        </p:nvSpPr>
        <p:spPr>
          <a:xfrm rot="2614894">
            <a:off x="234909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2" name="楕円 47">
            <a:extLst>
              <a:ext uri="{FF2B5EF4-FFF2-40B4-BE49-F238E27FC236}">
                <a16:creationId xmlns:a16="http://schemas.microsoft.com/office/drawing/2014/main" id="{3D9F6B69-0DBC-4D3C-920B-BB7DDA6E8DFB}"/>
              </a:ext>
            </a:extLst>
          </p:cNvPr>
          <p:cNvSpPr/>
          <p:nvPr/>
        </p:nvSpPr>
        <p:spPr>
          <a:xfrm rot="2614894">
            <a:off x="2376650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3" name="楕円 51">
            <a:extLst>
              <a:ext uri="{FF2B5EF4-FFF2-40B4-BE49-F238E27FC236}">
                <a16:creationId xmlns:a16="http://schemas.microsoft.com/office/drawing/2014/main" id="{75E44929-C8A2-42FB-9FAE-228F0B6F97D1}"/>
              </a:ext>
            </a:extLst>
          </p:cNvPr>
          <p:cNvSpPr/>
          <p:nvPr/>
        </p:nvSpPr>
        <p:spPr>
          <a:xfrm rot="1555475">
            <a:off x="2303165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二等辺三角形 207">
            <a:extLst>
              <a:ext uri="{FF2B5EF4-FFF2-40B4-BE49-F238E27FC236}">
                <a16:creationId xmlns:a16="http://schemas.microsoft.com/office/drawing/2014/main" id="{AA8BAFAD-BC0B-4F8A-A6D4-F65E5C648C2C}"/>
              </a:ext>
            </a:extLst>
          </p:cNvPr>
          <p:cNvSpPr/>
          <p:nvPr/>
        </p:nvSpPr>
        <p:spPr>
          <a:xfrm rot="8875387" flipH="1">
            <a:off x="1865944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二等辺三角形 208">
            <a:extLst>
              <a:ext uri="{FF2B5EF4-FFF2-40B4-BE49-F238E27FC236}">
                <a16:creationId xmlns:a16="http://schemas.microsoft.com/office/drawing/2014/main" id="{81762DB6-C75C-4990-AF36-3B54C9C48D3E}"/>
              </a:ext>
            </a:extLst>
          </p:cNvPr>
          <p:cNvSpPr/>
          <p:nvPr/>
        </p:nvSpPr>
        <p:spPr>
          <a:xfrm rot="8875387" flipH="1">
            <a:off x="1897773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正方形/長方形 35">
            <a:extLst>
              <a:ext uri="{FF2B5EF4-FFF2-40B4-BE49-F238E27FC236}">
                <a16:creationId xmlns:a16="http://schemas.microsoft.com/office/drawing/2014/main" id="{15087EF0-19BA-4E92-BE80-6BAEA8C1F6EC}"/>
              </a:ext>
            </a:extLst>
          </p:cNvPr>
          <p:cNvSpPr/>
          <p:nvPr/>
        </p:nvSpPr>
        <p:spPr>
          <a:xfrm rot="19800000" flipH="1">
            <a:off x="1741293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楕円 36">
            <a:extLst>
              <a:ext uri="{FF2B5EF4-FFF2-40B4-BE49-F238E27FC236}">
                <a16:creationId xmlns:a16="http://schemas.microsoft.com/office/drawing/2014/main" id="{BE34F33A-BC5C-4B1A-8FE4-7654031A0D22}"/>
              </a:ext>
            </a:extLst>
          </p:cNvPr>
          <p:cNvSpPr/>
          <p:nvPr/>
        </p:nvSpPr>
        <p:spPr>
          <a:xfrm rot="20172004" flipH="1">
            <a:off x="180042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楕円 47">
            <a:extLst>
              <a:ext uri="{FF2B5EF4-FFF2-40B4-BE49-F238E27FC236}">
                <a16:creationId xmlns:a16="http://schemas.microsoft.com/office/drawing/2014/main" id="{F6E01C3B-894C-46DF-85C7-161C9B2F6CF4}"/>
              </a:ext>
            </a:extLst>
          </p:cNvPr>
          <p:cNvSpPr/>
          <p:nvPr/>
        </p:nvSpPr>
        <p:spPr>
          <a:xfrm rot="20568850">
            <a:off x="1894112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3" name="楕円 47">
            <a:extLst>
              <a:ext uri="{FF2B5EF4-FFF2-40B4-BE49-F238E27FC236}">
                <a16:creationId xmlns:a16="http://schemas.microsoft.com/office/drawing/2014/main" id="{58F0149C-0249-48AA-AC5A-D49D793E3062}"/>
              </a:ext>
            </a:extLst>
          </p:cNvPr>
          <p:cNvSpPr/>
          <p:nvPr/>
        </p:nvSpPr>
        <p:spPr>
          <a:xfrm rot="18985106" flipH="1">
            <a:off x="181572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4" name="楕円 47">
            <a:extLst>
              <a:ext uri="{FF2B5EF4-FFF2-40B4-BE49-F238E27FC236}">
                <a16:creationId xmlns:a16="http://schemas.microsoft.com/office/drawing/2014/main" id="{6A1083D5-A4CD-42D5-833E-D98B9B4C8796}"/>
              </a:ext>
            </a:extLst>
          </p:cNvPr>
          <p:cNvSpPr/>
          <p:nvPr/>
        </p:nvSpPr>
        <p:spPr>
          <a:xfrm rot="18985106" flipH="1">
            <a:off x="1801345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5" name="楕円 51">
            <a:extLst>
              <a:ext uri="{FF2B5EF4-FFF2-40B4-BE49-F238E27FC236}">
                <a16:creationId xmlns:a16="http://schemas.microsoft.com/office/drawing/2014/main" id="{F5C41449-F8C7-4B48-BEAE-89ED0329DABC}"/>
              </a:ext>
            </a:extLst>
          </p:cNvPr>
          <p:cNvSpPr/>
          <p:nvPr/>
        </p:nvSpPr>
        <p:spPr>
          <a:xfrm rot="20044525" flipH="1">
            <a:off x="1639668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円弧 205">
            <a:extLst>
              <a:ext uri="{FF2B5EF4-FFF2-40B4-BE49-F238E27FC236}">
                <a16:creationId xmlns:a16="http://schemas.microsoft.com/office/drawing/2014/main" id="{471A7A17-1A08-4D94-B6C7-C1213733F34F}"/>
              </a:ext>
            </a:extLst>
          </p:cNvPr>
          <p:cNvSpPr/>
          <p:nvPr/>
        </p:nvSpPr>
        <p:spPr>
          <a:xfrm rot="5596267">
            <a:off x="1597813" y="2337491"/>
            <a:ext cx="1094725" cy="805585"/>
          </a:xfrm>
          <a:prstGeom prst="arc">
            <a:avLst>
              <a:gd name="adj1" fmla="val 17576158"/>
              <a:gd name="adj2" fmla="val 19696878"/>
            </a:avLst>
          </a:prstGeom>
          <a:ln w="85725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円弧 206">
            <a:extLst>
              <a:ext uri="{FF2B5EF4-FFF2-40B4-BE49-F238E27FC236}">
                <a16:creationId xmlns:a16="http://schemas.microsoft.com/office/drawing/2014/main" id="{4AF65E17-2FA3-458C-804D-BCB0AAFB2F6B}"/>
              </a:ext>
            </a:extLst>
          </p:cNvPr>
          <p:cNvSpPr/>
          <p:nvPr/>
        </p:nvSpPr>
        <p:spPr>
          <a:xfrm rot="6592279">
            <a:off x="1552922" y="2452679"/>
            <a:ext cx="1094725" cy="805585"/>
          </a:xfrm>
          <a:prstGeom prst="arc">
            <a:avLst>
              <a:gd name="adj1" fmla="val 17576158"/>
              <a:gd name="adj2" fmla="val 19747743"/>
            </a:avLst>
          </a:prstGeom>
          <a:ln w="82550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円弧 203">
            <a:extLst>
              <a:ext uri="{FF2B5EF4-FFF2-40B4-BE49-F238E27FC236}">
                <a16:creationId xmlns:a16="http://schemas.microsoft.com/office/drawing/2014/main" id="{80531864-A282-42EC-A85C-D45DF6E4DDC1}"/>
              </a:ext>
            </a:extLst>
          </p:cNvPr>
          <p:cNvSpPr/>
          <p:nvPr/>
        </p:nvSpPr>
        <p:spPr>
          <a:xfrm rot="16003733" flipH="1">
            <a:off x="1537642" y="2339307"/>
            <a:ext cx="1094725" cy="805585"/>
          </a:xfrm>
          <a:prstGeom prst="arc">
            <a:avLst>
              <a:gd name="adj1" fmla="val 17576158"/>
              <a:gd name="adj2" fmla="val 19696878"/>
            </a:avLst>
          </a:prstGeom>
          <a:ln w="85725" cap="rnd">
            <a:solidFill>
              <a:schemeClr val="bg1">
                <a:lumMod val="9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円弧 204">
            <a:extLst>
              <a:ext uri="{FF2B5EF4-FFF2-40B4-BE49-F238E27FC236}">
                <a16:creationId xmlns:a16="http://schemas.microsoft.com/office/drawing/2014/main" id="{79782913-468A-40E3-ABAF-378CDF9E647D}"/>
              </a:ext>
            </a:extLst>
          </p:cNvPr>
          <p:cNvSpPr/>
          <p:nvPr/>
        </p:nvSpPr>
        <p:spPr>
          <a:xfrm rot="15007721" flipH="1">
            <a:off x="1582533" y="2454495"/>
            <a:ext cx="1094725" cy="805585"/>
          </a:xfrm>
          <a:prstGeom prst="arc">
            <a:avLst>
              <a:gd name="adj1" fmla="val 17576158"/>
              <a:gd name="adj2" fmla="val 19747743"/>
            </a:avLst>
          </a:prstGeom>
          <a:ln w="82550" cap="rnd">
            <a:solidFill>
              <a:schemeClr val="bg1">
                <a:lumMod val="9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764393"/>
      </p:ext>
    </p:extLst>
  </p:cSld>
  <p:clrMapOvr>
    <a:masterClrMapping/>
  </p:clrMapOvr>
  <p:transition spd="slow" advClick="0" advTm="1000"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二等辺三角形 167">
            <a:extLst>
              <a:ext uri="{FF2B5EF4-FFF2-40B4-BE49-F238E27FC236}">
                <a16:creationId xmlns:a16="http://schemas.microsoft.com/office/drawing/2014/main" id="{D15C4E9F-8B71-4B96-860F-7F8B7C025271}"/>
              </a:ext>
            </a:extLst>
          </p:cNvPr>
          <p:cNvSpPr/>
          <p:nvPr/>
        </p:nvSpPr>
        <p:spPr>
          <a:xfrm rot="10800000">
            <a:off x="1681469" y="593775"/>
            <a:ext cx="873762" cy="689429"/>
          </a:xfrm>
          <a:prstGeom prst="triangl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弧 168">
            <a:extLst>
              <a:ext uri="{FF2B5EF4-FFF2-40B4-BE49-F238E27FC236}">
                <a16:creationId xmlns:a16="http://schemas.microsoft.com/office/drawing/2014/main" id="{A2552FFB-1BBC-4B5A-9CD8-719DE36E176E}"/>
              </a:ext>
            </a:extLst>
          </p:cNvPr>
          <p:cNvSpPr/>
          <p:nvPr/>
        </p:nvSpPr>
        <p:spPr>
          <a:xfrm rot="201593" flipH="1">
            <a:off x="2507377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二等辺三角形 169">
            <a:extLst>
              <a:ext uri="{FF2B5EF4-FFF2-40B4-BE49-F238E27FC236}">
                <a16:creationId xmlns:a16="http://schemas.microsoft.com/office/drawing/2014/main" id="{CF0A056D-A01A-4B08-ADED-E3F4DB929419}"/>
              </a:ext>
            </a:extLst>
          </p:cNvPr>
          <p:cNvSpPr/>
          <p:nvPr/>
        </p:nvSpPr>
        <p:spPr>
          <a:xfrm rot="10800000">
            <a:off x="2509512" y="593773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弧 170">
            <a:extLst>
              <a:ext uri="{FF2B5EF4-FFF2-40B4-BE49-F238E27FC236}">
                <a16:creationId xmlns:a16="http://schemas.microsoft.com/office/drawing/2014/main" id="{C245CB41-8251-4D7C-8360-220EC54245E9}"/>
              </a:ext>
            </a:extLst>
          </p:cNvPr>
          <p:cNvSpPr/>
          <p:nvPr/>
        </p:nvSpPr>
        <p:spPr>
          <a:xfrm rot="21398407">
            <a:off x="1116726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二等辺三角形 171">
            <a:extLst>
              <a:ext uri="{FF2B5EF4-FFF2-40B4-BE49-F238E27FC236}">
                <a16:creationId xmlns:a16="http://schemas.microsoft.com/office/drawing/2014/main" id="{3B7CC469-FE46-4621-B625-E2329C5E0588}"/>
              </a:ext>
            </a:extLst>
          </p:cNvPr>
          <p:cNvSpPr/>
          <p:nvPr/>
        </p:nvSpPr>
        <p:spPr>
          <a:xfrm rot="10800000" flipH="1">
            <a:off x="1061709" y="593774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二等辺三角形 305">
            <a:extLst>
              <a:ext uri="{FF2B5EF4-FFF2-40B4-BE49-F238E27FC236}">
                <a16:creationId xmlns:a16="http://schemas.microsoft.com/office/drawing/2014/main" id="{6EE690BB-78B0-4A97-BBC7-4A6163513E31}"/>
              </a:ext>
            </a:extLst>
          </p:cNvPr>
          <p:cNvSpPr/>
          <p:nvPr/>
        </p:nvSpPr>
        <p:spPr>
          <a:xfrm rot="10800000">
            <a:off x="3029785" y="796966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二等辺三角形 306">
            <a:extLst>
              <a:ext uri="{FF2B5EF4-FFF2-40B4-BE49-F238E27FC236}">
                <a16:creationId xmlns:a16="http://schemas.microsoft.com/office/drawing/2014/main" id="{43D25E02-CF54-4134-9E01-CB1524780D6E}"/>
              </a:ext>
            </a:extLst>
          </p:cNvPr>
          <p:cNvSpPr/>
          <p:nvPr/>
        </p:nvSpPr>
        <p:spPr>
          <a:xfrm rot="11721489">
            <a:off x="3116703" y="1037128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4" name="二等辺三角形 303">
            <a:extLst>
              <a:ext uri="{FF2B5EF4-FFF2-40B4-BE49-F238E27FC236}">
                <a16:creationId xmlns:a16="http://schemas.microsoft.com/office/drawing/2014/main" id="{CBC2457D-BB5E-404F-B5A5-3695A0D04085}"/>
              </a:ext>
            </a:extLst>
          </p:cNvPr>
          <p:cNvSpPr/>
          <p:nvPr/>
        </p:nvSpPr>
        <p:spPr>
          <a:xfrm rot="10800000" flipH="1">
            <a:off x="933392" y="796965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304">
            <a:extLst>
              <a:ext uri="{FF2B5EF4-FFF2-40B4-BE49-F238E27FC236}">
                <a16:creationId xmlns:a16="http://schemas.microsoft.com/office/drawing/2014/main" id="{CCEC859C-0F1F-4A66-BFA0-FCB744922E67}"/>
              </a:ext>
            </a:extLst>
          </p:cNvPr>
          <p:cNvSpPr/>
          <p:nvPr/>
        </p:nvSpPr>
        <p:spPr>
          <a:xfrm rot="9878511" flipH="1">
            <a:off x="873534" y="1037127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E0EEF024-5033-4ADF-8BA2-D8EE1DDD056B}"/>
              </a:ext>
            </a:extLst>
          </p:cNvPr>
          <p:cNvSpPr/>
          <p:nvPr/>
        </p:nvSpPr>
        <p:spPr>
          <a:xfrm rot="11234124">
            <a:off x="3325207" y="1224467"/>
            <a:ext cx="240168" cy="575202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8" name="円弧 177">
            <a:extLst>
              <a:ext uri="{FF2B5EF4-FFF2-40B4-BE49-F238E27FC236}">
                <a16:creationId xmlns:a16="http://schemas.microsoft.com/office/drawing/2014/main" id="{A55FD608-5DE0-491C-A57F-29C72DF30333}"/>
              </a:ext>
            </a:extLst>
          </p:cNvPr>
          <p:cNvSpPr/>
          <p:nvPr/>
        </p:nvSpPr>
        <p:spPr>
          <a:xfrm rot="945023">
            <a:off x="2237140" y="622381"/>
            <a:ext cx="1197475" cy="100378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円弧 178">
            <a:extLst>
              <a:ext uri="{FF2B5EF4-FFF2-40B4-BE49-F238E27FC236}">
                <a16:creationId xmlns:a16="http://schemas.microsoft.com/office/drawing/2014/main" id="{52299685-5CE9-46AA-A4AC-331564117369}"/>
              </a:ext>
            </a:extLst>
          </p:cNvPr>
          <p:cNvSpPr/>
          <p:nvPr/>
        </p:nvSpPr>
        <p:spPr>
          <a:xfrm rot="895199" flipH="1">
            <a:off x="867709" y="609238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弧 179">
            <a:extLst>
              <a:ext uri="{FF2B5EF4-FFF2-40B4-BE49-F238E27FC236}">
                <a16:creationId xmlns:a16="http://schemas.microsoft.com/office/drawing/2014/main" id="{DDFF96CE-C333-412F-95D2-C0370A055825}"/>
              </a:ext>
            </a:extLst>
          </p:cNvPr>
          <p:cNvSpPr/>
          <p:nvPr/>
        </p:nvSpPr>
        <p:spPr>
          <a:xfrm rot="895199" flipH="1">
            <a:off x="765892" y="752390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57824D7E-A6CE-41AD-9DA5-F623E0A95DB1}"/>
              </a:ext>
            </a:extLst>
          </p:cNvPr>
          <p:cNvSpPr/>
          <p:nvPr/>
        </p:nvSpPr>
        <p:spPr>
          <a:xfrm>
            <a:off x="1000910" y="629039"/>
            <a:ext cx="122252" cy="161459"/>
          </a:xfrm>
          <a:prstGeom prst="ellips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楕円 181">
            <a:extLst>
              <a:ext uri="{FF2B5EF4-FFF2-40B4-BE49-F238E27FC236}">
                <a16:creationId xmlns:a16="http://schemas.microsoft.com/office/drawing/2014/main" id="{33A56AF6-357B-4077-AED5-45552BCF07A2}"/>
              </a:ext>
            </a:extLst>
          </p:cNvPr>
          <p:cNvSpPr/>
          <p:nvPr/>
        </p:nvSpPr>
        <p:spPr>
          <a:xfrm>
            <a:off x="153542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楕円 182">
            <a:extLst>
              <a:ext uri="{FF2B5EF4-FFF2-40B4-BE49-F238E27FC236}">
                <a16:creationId xmlns:a16="http://schemas.microsoft.com/office/drawing/2014/main" id="{90FCC4A4-8A15-419B-BC77-6686039CCD5E}"/>
              </a:ext>
            </a:extLst>
          </p:cNvPr>
          <p:cNvSpPr/>
          <p:nvPr/>
        </p:nvSpPr>
        <p:spPr>
          <a:xfrm>
            <a:off x="245644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楕円 183">
            <a:extLst>
              <a:ext uri="{FF2B5EF4-FFF2-40B4-BE49-F238E27FC236}">
                <a16:creationId xmlns:a16="http://schemas.microsoft.com/office/drawing/2014/main" id="{295C466D-7582-4D33-B150-23F09DBA1ADD}"/>
              </a:ext>
            </a:extLst>
          </p:cNvPr>
          <p:cNvSpPr/>
          <p:nvPr/>
        </p:nvSpPr>
        <p:spPr>
          <a:xfrm rot="20585052">
            <a:off x="1030863" y="2099333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楕円 184">
            <a:extLst>
              <a:ext uri="{FF2B5EF4-FFF2-40B4-BE49-F238E27FC236}">
                <a16:creationId xmlns:a16="http://schemas.microsoft.com/office/drawing/2014/main" id="{76881BB2-E7EE-4F78-8E31-700D2D100D1F}"/>
              </a:ext>
            </a:extLst>
          </p:cNvPr>
          <p:cNvSpPr/>
          <p:nvPr/>
        </p:nvSpPr>
        <p:spPr>
          <a:xfrm rot="1014948" flipH="1">
            <a:off x="3013539" y="2099331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台形 292">
            <a:extLst>
              <a:ext uri="{FF2B5EF4-FFF2-40B4-BE49-F238E27FC236}">
                <a16:creationId xmlns:a16="http://schemas.microsoft.com/office/drawing/2014/main" id="{78287C86-E952-402D-B9D6-52E067B2190F}"/>
              </a:ext>
            </a:extLst>
          </p:cNvPr>
          <p:cNvSpPr/>
          <p:nvPr/>
        </p:nvSpPr>
        <p:spPr>
          <a:xfrm rot="7858654" flipH="1">
            <a:off x="972892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台形 293">
            <a:extLst>
              <a:ext uri="{FF2B5EF4-FFF2-40B4-BE49-F238E27FC236}">
                <a16:creationId xmlns:a16="http://schemas.microsoft.com/office/drawing/2014/main" id="{100B0961-2A6C-4619-B44A-95A852B546A7}"/>
              </a:ext>
            </a:extLst>
          </p:cNvPr>
          <p:cNvSpPr/>
          <p:nvPr/>
        </p:nvSpPr>
        <p:spPr>
          <a:xfrm rot="3769921" flipH="1">
            <a:off x="922204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楕円 294">
            <a:extLst>
              <a:ext uri="{FF2B5EF4-FFF2-40B4-BE49-F238E27FC236}">
                <a16:creationId xmlns:a16="http://schemas.microsoft.com/office/drawing/2014/main" id="{5B0D0775-4FBF-44F2-B6DF-4B7903F786F4}"/>
              </a:ext>
            </a:extLst>
          </p:cNvPr>
          <p:cNvSpPr/>
          <p:nvPr/>
        </p:nvSpPr>
        <p:spPr>
          <a:xfrm flipH="1">
            <a:off x="991899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楕円 296">
            <a:extLst>
              <a:ext uri="{FF2B5EF4-FFF2-40B4-BE49-F238E27FC236}">
                <a16:creationId xmlns:a16="http://schemas.microsoft.com/office/drawing/2014/main" id="{289F4CC0-E4AC-442C-9A2A-141E809D1C30}"/>
              </a:ext>
            </a:extLst>
          </p:cNvPr>
          <p:cNvSpPr/>
          <p:nvPr/>
        </p:nvSpPr>
        <p:spPr>
          <a:xfrm rot="1236733" flipH="1">
            <a:off x="1265799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楕円 297">
            <a:extLst>
              <a:ext uri="{FF2B5EF4-FFF2-40B4-BE49-F238E27FC236}">
                <a16:creationId xmlns:a16="http://schemas.microsoft.com/office/drawing/2014/main" id="{0C7C455B-6B90-4C3D-BA09-6537FE61D4D6}"/>
              </a:ext>
            </a:extLst>
          </p:cNvPr>
          <p:cNvSpPr/>
          <p:nvPr/>
        </p:nvSpPr>
        <p:spPr>
          <a:xfrm rot="1627558" flipH="1">
            <a:off x="1422843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四角形: 角を丸くする 299">
            <a:extLst>
              <a:ext uri="{FF2B5EF4-FFF2-40B4-BE49-F238E27FC236}">
                <a16:creationId xmlns:a16="http://schemas.microsoft.com/office/drawing/2014/main" id="{9BA48F11-786E-4AFB-84D0-309416ED2411}"/>
              </a:ext>
            </a:extLst>
          </p:cNvPr>
          <p:cNvSpPr/>
          <p:nvPr/>
        </p:nvSpPr>
        <p:spPr>
          <a:xfrm rot="19548768" flipH="1">
            <a:off x="1258041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円弧 300">
            <a:extLst>
              <a:ext uri="{FF2B5EF4-FFF2-40B4-BE49-F238E27FC236}">
                <a16:creationId xmlns:a16="http://schemas.microsoft.com/office/drawing/2014/main" id="{F58A56A9-4613-484A-B32C-833231E69175}"/>
              </a:ext>
            </a:extLst>
          </p:cNvPr>
          <p:cNvSpPr/>
          <p:nvPr/>
        </p:nvSpPr>
        <p:spPr>
          <a:xfrm rot="20856138" flipH="1">
            <a:off x="1268004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円弧 301">
            <a:extLst>
              <a:ext uri="{FF2B5EF4-FFF2-40B4-BE49-F238E27FC236}">
                <a16:creationId xmlns:a16="http://schemas.microsoft.com/office/drawing/2014/main" id="{BC7A2432-EE13-48AD-84F9-AC0B5C995646}"/>
              </a:ext>
            </a:extLst>
          </p:cNvPr>
          <p:cNvSpPr/>
          <p:nvPr/>
        </p:nvSpPr>
        <p:spPr>
          <a:xfrm rot="20856138" flipH="1">
            <a:off x="1327264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円弧 302">
            <a:extLst>
              <a:ext uri="{FF2B5EF4-FFF2-40B4-BE49-F238E27FC236}">
                <a16:creationId xmlns:a16="http://schemas.microsoft.com/office/drawing/2014/main" id="{5C3AB0B4-215D-463A-8412-7D466B715517}"/>
              </a:ext>
            </a:extLst>
          </p:cNvPr>
          <p:cNvSpPr/>
          <p:nvPr/>
        </p:nvSpPr>
        <p:spPr>
          <a:xfrm rot="20856138" flipH="1">
            <a:off x="1294160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台形 281">
            <a:extLst>
              <a:ext uri="{FF2B5EF4-FFF2-40B4-BE49-F238E27FC236}">
                <a16:creationId xmlns:a16="http://schemas.microsoft.com/office/drawing/2014/main" id="{A11152FE-ED8E-45C0-950E-1282D68828F9}"/>
              </a:ext>
            </a:extLst>
          </p:cNvPr>
          <p:cNvSpPr/>
          <p:nvPr/>
        </p:nvSpPr>
        <p:spPr>
          <a:xfrm rot="13741346">
            <a:off x="2362313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台形 282">
            <a:extLst>
              <a:ext uri="{FF2B5EF4-FFF2-40B4-BE49-F238E27FC236}">
                <a16:creationId xmlns:a16="http://schemas.microsoft.com/office/drawing/2014/main" id="{6814F42A-BAFC-454F-8806-22509218F290}"/>
              </a:ext>
            </a:extLst>
          </p:cNvPr>
          <p:cNvSpPr/>
          <p:nvPr/>
        </p:nvSpPr>
        <p:spPr>
          <a:xfrm rot="17830079">
            <a:off x="2705693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楕円 283">
            <a:extLst>
              <a:ext uri="{FF2B5EF4-FFF2-40B4-BE49-F238E27FC236}">
                <a16:creationId xmlns:a16="http://schemas.microsoft.com/office/drawing/2014/main" id="{8C9CE72E-7F7B-4497-A4F3-EC39328D3A1A}"/>
              </a:ext>
            </a:extLst>
          </p:cNvPr>
          <p:cNvSpPr/>
          <p:nvPr/>
        </p:nvSpPr>
        <p:spPr>
          <a:xfrm>
            <a:off x="3140133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楕円 285">
            <a:extLst>
              <a:ext uri="{FF2B5EF4-FFF2-40B4-BE49-F238E27FC236}">
                <a16:creationId xmlns:a16="http://schemas.microsoft.com/office/drawing/2014/main" id="{B5B1F4D0-FFCD-4DB5-8E7D-3222E32BCDD6}"/>
              </a:ext>
            </a:extLst>
          </p:cNvPr>
          <p:cNvSpPr/>
          <p:nvPr/>
        </p:nvSpPr>
        <p:spPr>
          <a:xfrm rot="20363267">
            <a:off x="2762907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楕円 286">
            <a:extLst>
              <a:ext uri="{FF2B5EF4-FFF2-40B4-BE49-F238E27FC236}">
                <a16:creationId xmlns:a16="http://schemas.microsoft.com/office/drawing/2014/main" id="{8B9B9997-38AE-4D76-8BF7-63A6D8EE0792}"/>
              </a:ext>
            </a:extLst>
          </p:cNvPr>
          <p:cNvSpPr/>
          <p:nvPr/>
        </p:nvSpPr>
        <p:spPr>
          <a:xfrm rot="19972442">
            <a:off x="2737725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四角形: 角を丸くする 288">
            <a:extLst>
              <a:ext uri="{FF2B5EF4-FFF2-40B4-BE49-F238E27FC236}">
                <a16:creationId xmlns:a16="http://schemas.microsoft.com/office/drawing/2014/main" id="{1720D9FF-039B-4EFF-97D7-48D4C530E4DE}"/>
              </a:ext>
            </a:extLst>
          </p:cNvPr>
          <p:cNvSpPr/>
          <p:nvPr/>
        </p:nvSpPr>
        <p:spPr>
          <a:xfrm rot="2051232">
            <a:off x="2770667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円弧 289">
            <a:extLst>
              <a:ext uri="{FF2B5EF4-FFF2-40B4-BE49-F238E27FC236}">
                <a16:creationId xmlns:a16="http://schemas.microsoft.com/office/drawing/2014/main" id="{6CB61104-29E8-4B9D-A7F4-A317A0CB21A5}"/>
              </a:ext>
            </a:extLst>
          </p:cNvPr>
          <p:cNvSpPr/>
          <p:nvPr/>
        </p:nvSpPr>
        <p:spPr>
          <a:xfrm rot="743862">
            <a:off x="2701352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円弧 290">
            <a:extLst>
              <a:ext uri="{FF2B5EF4-FFF2-40B4-BE49-F238E27FC236}">
                <a16:creationId xmlns:a16="http://schemas.microsoft.com/office/drawing/2014/main" id="{B95CA542-01FD-46A3-B896-57F2A293E813}"/>
              </a:ext>
            </a:extLst>
          </p:cNvPr>
          <p:cNvSpPr/>
          <p:nvPr/>
        </p:nvSpPr>
        <p:spPr>
          <a:xfrm rot="743862">
            <a:off x="2642091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円弧 291">
            <a:extLst>
              <a:ext uri="{FF2B5EF4-FFF2-40B4-BE49-F238E27FC236}">
                <a16:creationId xmlns:a16="http://schemas.microsoft.com/office/drawing/2014/main" id="{0FD94E3E-1B31-47BD-A21A-A79D6E8EA7C2}"/>
              </a:ext>
            </a:extLst>
          </p:cNvPr>
          <p:cNvSpPr/>
          <p:nvPr/>
        </p:nvSpPr>
        <p:spPr>
          <a:xfrm rot="743862">
            <a:off x="2675196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楕円 24">
            <a:extLst>
              <a:ext uri="{FF2B5EF4-FFF2-40B4-BE49-F238E27FC236}">
                <a16:creationId xmlns:a16="http://schemas.microsoft.com/office/drawing/2014/main" id="{B6330F50-F081-49C5-8CBF-6C668FCECA3B}"/>
              </a:ext>
            </a:extLst>
          </p:cNvPr>
          <p:cNvSpPr/>
          <p:nvPr/>
        </p:nvSpPr>
        <p:spPr>
          <a:xfrm>
            <a:off x="1899912" y="2314220"/>
            <a:ext cx="477520" cy="117182"/>
          </a:xfrm>
          <a:custGeom>
            <a:avLst/>
            <a:gdLst>
              <a:gd name="connsiteX0" fmla="*/ 477520 w 477520"/>
              <a:gd name="connsiteY0" fmla="*/ 0 h 117182"/>
              <a:gd name="connsiteX1" fmla="*/ 223520 w 477520"/>
              <a:gd name="connsiteY1" fmla="*/ 116840 h 117182"/>
              <a:gd name="connsiteX2" fmla="*/ 0 w 477520"/>
              <a:gd name="connsiteY2" fmla="*/ 30480 h 11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520" h="117182" extrusionOk="0">
                <a:moveTo>
                  <a:pt x="477520" y="0"/>
                </a:moveTo>
                <a:cubicBezTo>
                  <a:pt x="420285" y="32889"/>
                  <a:pt x="296462" y="114254"/>
                  <a:pt x="223520" y="116840"/>
                </a:cubicBezTo>
                <a:cubicBezTo>
                  <a:pt x="152661" y="123757"/>
                  <a:pt x="42180" y="69593"/>
                  <a:pt x="0" y="30480"/>
                </a:cubicBezTo>
              </a:path>
            </a:pathLst>
          </a:custGeom>
          <a:noFill/>
          <a:ln w="50800" cap="rnd">
            <a:solidFill>
              <a:srgbClr val="4A4E58"/>
            </a:solidFill>
            <a:round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68960"/>
                      <a:gd name="connsiteY0" fmla="*/ 233680 h 467360"/>
                      <a:gd name="connsiteX1" fmla="*/ 284480 w 568960"/>
                      <a:gd name="connsiteY1" fmla="*/ 0 h 467360"/>
                      <a:gd name="connsiteX2" fmla="*/ 568960 w 568960"/>
                      <a:gd name="connsiteY2" fmla="*/ 233680 h 467360"/>
                      <a:gd name="connsiteX3" fmla="*/ 284480 w 568960"/>
                      <a:gd name="connsiteY3" fmla="*/ 467360 h 467360"/>
                      <a:gd name="connsiteX4" fmla="*/ 0 w 568960"/>
                      <a:gd name="connsiteY4" fmla="*/ 233680 h 467360"/>
                      <a:gd name="connsiteX0" fmla="*/ 0 w 590481"/>
                      <a:gd name="connsiteY0" fmla="*/ 233680 h 469906"/>
                      <a:gd name="connsiteX1" fmla="*/ 284480 w 590481"/>
                      <a:gd name="connsiteY1" fmla="*/ 0 h 469906"/>
                      <a:gd name="connsiteX2" fmla="*/ 568960 w 590481"/>
                      <a:gd name="connsiteY2" fmla="*/ 233680 h 469906"/>
                      <a:gd name="connsiteX3" fmla="*/ 538480 w 590481"/>
                      <a:gd name="connsiteY3" fmla="*/ 350520 h 469906"/>
                      <a:gd name="connsiteX4" fmla="*/ 284480 w 590481"/>
                      <a:gd name="connsiteY4" fmla="*/ 467360 h 469906"/>
                      <a:gd name="connsiteX5" fmla="*/ 0 w 590481"/>
                      <a:gd name="connsiteY5" fmla="*/ 233680 h 469906"/>
                      <a:gd name="connsiteX0" fmla="*/ 12871 w 603352"/>
                      <a:gd name="connsiteY0" fmla="*/ 233680 h 467702"/>
                      <a:gd name="connsiteX1" fmla="*/ 297351 w 603352"/>
                      <a:gd name="connsiteY1" fmla="*/ 0 h 467702"/>
                      <a:gd name="connsiteX2" fmla="*/ 581831 w 603352"/>
                      <a:gd name="connsiteY2" fmla="*/ 233680 h 467702"/>
                      <a:gd name="connsiteX3" fmla="*/ 551351 w 603352"/>
                      <a:gd name="connsiteY3" fmla="*/ 350520 h 467702"/>
                      <a:gd name="connsiteX4" fmla="*/ 297351 w 603352"/>
                      <a:gd name="connsiteY4" fmla="*/ 467360 h 467702"/>
                      <a:gd name="connsiteX5" fmla="*/ 73831 w 603352"/>
                      <a:gd name="connsiteY5" fmla="*/ 381000 h 467702"/>
                      <a:gd name="connsiteX6" fmla="*/ 12871 w 603352"/>
                      <a:gd name="connsiteY6" fmla="*/ 233680 h 467702"/>
                      <a:gd name="connsiteX0" fmla="*/ 551351 w 642791"/>
                      <a:gd name="connsiteY0" fmla="*/ 350520 h 467702"/>
                      <a:gd name="connsiteX1" fmla="*/ 297351 w 642791"/>
                      <a:gd name="connsiteY1" fmla="*/ 467360 h 467702"/>
                      <a:gd name="connsiteX2" fmla="*/ 73831 w 642791"/>
                      <a:gd name="connsiteY2" fmla="*/ 381000 h 467702"/>
                      <a:gd name="connsiteX3" fmla="*/ 12871 w 642791"/>
                      <a:gd name="connsiteY3" fmla="*/ 233680 h 467702"/>
                      <a:gd name="connsiteX4" fmla="*/ 297351 w 642791"/>
                      <a:gd name="connsiteY4" fmla="*/ 0 h 467702"/>
                      <a:gd name="connsiteX5" fmla="*/ 581831 w 642791"/>
                      <a:gd name="connsiteY5" fmla="*/ 233680 h 467702"/>
                      <a:gd name="connsiteX6" fmla="*/ 642791 w 642791"/>
                      <a:gd name="connsiteY6" fmla="*/ 441960 h 467702"/>
                      <a:gd name="connsiteX0" fmla="*/ 551351 w 581831"/>
                      <a:gd name="connsiteY0" fmla="*/ 350520 h 467702"/>
                      <a:gd name="connsiteX1" fmla="*/ 297351 w 581831"/>
                      <a:gd name="connsiteY1" fmla="*/ 467360 h 467702"/>
                      <a:gd name="connsiteX2" fmla="*/ 73831 w 581831"/>
                      <a:gd name="connsiteY2" fmla="*/ 381000 h 467702"/>
                      <a:gd name="connsiteX3" fmla="*/ 12871 w 581831"/>
                      <a:gd name="connsiteY3" fmla="*/ 233680 h 467702"/>
                      <a:gd name="connsiteX4" fmla="*/ 297351 w 581831"/>
                      <a:gd name="connsiteY4" fmla="*/ 0 h 467702"/>
                      <a:gd name="connsiteX5" fmla="*/ 581831 w 581831"/>
                      <a:gd name="connsiteY5" fmla="*/ 233680 h 467702"/>
                      <a:gd name="connsiteX0" fmla="*/ 551351 w 551351"/>
                      <a:gd name="connsiteY0" fmla="*/ 350520 h 467702"/>
                      <a:gd name="connsiteX1" fmla="*/ 297351 w 551351"/>
                      <a:gd name="connsiteY1" fmla="*/ 467360 h 467702"/>
                      <a:gd name="connsiteX2" fmla="*/ 73831 w 551351"/>
                      <a:gd name="connsiteY2" fmla="*/ 381000 h 467702"/>
                      <a:gd name="connsiteX3" fmla="*/ 12871 w 551351"/>
                      <a:gd name="connsiteY3" fmla="*/ 233680 h 467702"/>
                      <a:gd name="connsiteX4" fmla="*/ 297351 w 551351"/>
                      <a:gd name="connsiteY4" fmla="*/ 0 h 467702"/>
                      <a:gd name="connsiteX0" fmla="*/ 551351 w 551351"/>
                      <a:gd name="connsiteY0" fmla="*/ 116840 h 234022"/>
                      <a:gd name="connsiteX1" fmla="*/ 297351 w 551351"/>
                      <a:gd name="connsiteY1" fmla="*/ 233680 h 234022"/>
                      <a:gd name="connsiteX2" fmla="*/ 73831 w 551351"/>
                      <a:gd name="connsiteY2" fmla="*/ 147320 h 234022"/>
                      <a:gd name="connsiteX3" fmla="*/ 12871 w 551351"/>
                      <a:gd name="connsiteY3" fmla="*/ 0 h 234022"/>
                      <a:gd name="connsiteX0" fmla="*/ 477520 w 477520"/>
                      <a:gd name="connsiteY0" fmla="*/ 0 h 117182"/>
                      <a:gd name="connsiteX1" fmla="*/ 223520 w 477520"/>
                      <a:gd name="connsiteY1" fmla="*/ 116840 h 117182"/>
                      <a:gd name="connsiteX2" fmla="*/ 0 w 477520"/>
                      <a:gd name="connsiteY2" fmla="*/ 30480 h 117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77520" h="117182">
                        <a:moveTo>
                          <a:pt x="477520" y="0"/>
                        </a:moveTo>
                        <a:cubicBezTo>
                          <a:pt x="430107" y="38947"/>
                          <a:pt x="303107" y="111760"/>
                          <a:pt x="223520" y="116840"/>
                        </a:cubicBezTo>
                        <a:cubicBezTo>
                          <a:pt x="143933" y="121920"/>
                          <a:pt x="47413" y="69427"/>
                          <a:pt x="0" y="3048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四角形: 角を丸くする 279">
            <a:extLst>
              <a:ext uri="{FF2B5EF4-FFF2-40B4-BE49-F238E27FC236}">
                <a16:creationId xmlns:a16="http://schemas.microsoft.com/office/drawing/2014/main" id="{C20E4ACE-160F-48B3-91B8-F06172A1CE3F}"/>
              </a:ext>
            </a:extLst>
          </p:cNvPr>
          <p:cNvSpPr/>
          <p:nvPr/>
        </p:nvSpPr>
        <p:spPr>
          <a:xfrm rot="319268" flipH="1">
            <a:off x="1552440" y="5813919"/>
            <a:ext cx="197277" cy="655320"/>
          </a:xfrm>
          <a:prstGeom prst="roundRect">
            <a:avLst/>
          </a:prstGeom>
          <a:solidFill>
            <a:srgbClr val="FDEADA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四角形: 角を丸くする 280">
            <a:extLst>
              <a:ext uri="{FF2B5EF4-FFF2-40B4-BE49-F238E27FC236}">
                <a16:creationId xmlns:a16="http://schemas.microsoft.com/office/drawing/2014/main" id="{ACDEE84B-F8C4-4337-BE0A-8CB71F377910}"/>
              </a:ext>
            </a:extLst>
          </p:cNvPr>
          <p:cNvSpPr/>
          <p:nvPr/>
        </p:nvSpPr>
        <p:spPr>
          <a:xfrm rot="319268" flipH="1">
            <a:off x="1541272" y="6171930"/>
            <a:ext cx="184499" cy="307523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0" name="直線コネクタ 269">
            <a:extLst>
              <a:ext uri="{FF2B5EF4-FFF2-40B4-BE49-F238E27FC236}">
                <a16:creationId xmlns:a16="http://schemas.microsoft.com/office/drawing/2014/main" id="{EEF12CA0-CC28-425D-9081-EEE5B234EA11}"/>
              </a:ext>
            </a:extLst>
          </p:cNvPr>
          <p:cNvCxnSpPr>
            <a:cxnSpLocks/>
          </p:cNvCxnSpPr>
          <p:nvPr/>
        </p:nvCxnSpPr>
        <p:spPr>
          <a:xfrm>
            <a:off x="1765479" y="6406801"/>
            <a:ext cx="19785" cy="25032"/>
          </a:xfrm>
          <a:prstGeom prst="line">
            <a:avLst/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楕円 270">
            <a:extLst>
              <a:ext uri="{FF2B5EF4-FFF2-40B4-BE49-F238E27FC236}">
                <a16:creationId xmlns:a16="http://schemas.microsoft.com/office/drawing/2014/main" id="{755E9CE5-32FD-45C2-BA0D-0C5523A1D660}"/>
              </a:ext>
            </a:extLst>
          </p:cNvPr>
          <p:cNvSpPr/>
          <p:nvPr/>
        </p:nvSpPr>
        <p:spPr>
          <a:xfrm rot="21381460" flipH="1">
            <a:off x="1385792" y="6419832"/>
            <a:ext cx="422248" cy="17351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楕円 274">
            <a:extLst>
              <a:ext uri="{FF2B5EF4-FFF2-40B4-BE49-F238E27FC236}">
                <a16:creationId xmlns:a16="http://schemas.microsoft.com/office/drawing/2014/main" id="{F2887CC7-DD19-40AC-B6C2-037F7B6A3900}"/>
              </a:ext>
            </a:extLst>
          </p:cNvPr>
          <p:cNvSpPr/>
          <p:nvPr/>
        </p:nvSpPr>
        <p:spPr>
          <a:xfrm rot="21131485" flipH="1">
            <a:off x="1211905" y="6457615"/>
            <a:ext cx="383541" cy="158019"/>
          </a:xfrm>
          <a:prstGeom prst="ellipse">
            <a:avLst/>
          </a:prstGeom>
          <a:solidFill>
            <a:srgbClr val="4C4B53"/>
          </a:solidFill>
          <a:ln w="25400">
            <a:solidFill>
              <a:srgbClr val="4C4B5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" name="フローチャート: データ 275">
            <a:extLst>
              <a:ext uri="{FF2B5EF4-FFF2-40B4-BE49-F238E27FC236}">
                <a16:creationId xmlns:a16="http://schemas.microsoft.com/office/drawing/2014/main" id="{BC02E1AC-72A0-4C63-92F5-8004FF6097B6}"/>
              </a:ext>
            </a:extLst>
          </p:cNvPr>
          <p:cNvSpPr/>
          <p:nvPr/>
        </p:nvSpPr>
        <p:spPr>
          <a:xfrm rot="20425109" flipH="1">
            <a:off x="1432360" y="6564097"/>
            <a:ext cx="339793" cy="103544"/>
          </a:xfrm>
          <a:prstGeom prst="flowChartInputOutput">
            <a:avLst/>
          </a:prstGeom>
          <a:solidFill>
            <a:srgbClr val="4C4B53"/>
          </a:solidFill>
          <a:ln w="25400">
            <a:solidFill>
              <a:srgbClr val="4C4B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直角三角形 276">
            <a:extLst>
              <a:ext uri="{FF2B5EF4-FFF2-40B4-BE49-F238E27FC236}">
                <a16:creationId xmlns:a16="http://schemas.microsoft.com/office/drawing/2014/main" id="{0D4A62A0-EAB4-444A-BFA4-A6CE80B20CB4}"/>
              </a:ext>
            </a:extLst>
          </p:cNvPr>
          <p:cNvSpPr/>
          <p:nvPr/>
        </p:nvSpPr>
        <p:spPr>
          <a:xfrm flipH="1">
            <a:off x="1655495" y="6440783"/>
            <a:ext cx="134738" cy="146552"/>
          </a:xfrm>
          <a:prstGeom prst="rtTriangle">
            <a:avLst/>
          </a:prstGeom>
          <a:solidFill>
            <a:srgbClr val="4C4B53"/>
          </a:solidFill>
          <a:ln w="25400">
            <a:solidFill>
              <a:srgbClr val="4C4B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8" name="直角三角形 277">
            <a:extLst>
              <a:ext uri="{FF2B5EF4-FFF2-40B4-BE49-F238E27FC236}">
                <a16:creationId xmlns:a16="http://schemas.microsoft.com/office/drawing/2014/main" id="{1654BF04-0128-4300-8928-9B92A50DD563}"/>
              </a:ext>
            </a:extLst>
          </p:cNvPr>
          <p:cNvSpPr/>
          <p:nvPr/>
        </p:nvSpPr>
        <p:spPr>
          <a:xfrm>
            <a:off x="1373742" y="6618621"/>
            <a:ext cx="121705" cy="83875"/>
          </a:xfrm>
          <a:prstGeom prst="rtTriangle">
            <a:avLst/>
          </a:prstGeom>
          <a:solidFill>
            <a:srgbClr val="4C4B53"/>
          </a:solidFill>
          <a:ln w="25400">
            <a:solidFill>
              <a:srgbClr val="4C4B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9" name="正方形/長方形 278">
            <a:extLst>
              <a:ext uri="{FF2B5EF4-FFF2-40B4-BE49-F238E27FC236}">
                <a16:creationId xmlns:a16="http://schemas.microsoft.com/office/drawing/2014/main" id="{83F7A644-12B2-49E3-BB53-50CD73A8ADEC}"/>
              </a:ext>
            </a:extLst>
          </p:cNvPr>
          <p:cNvSpPr/>
          <p:nvPr/>
        </p:nvSpPr>
        <p:spPr>
          <a:xfrm flipH="1">
            <a:off x="1238512" y="6587335"/>
            <a:ext cx="135230" cy="134253"/>
          </a:xfrm>
          <a:prstGeom prst="rect">
            <a:avLst/>
          </a:prstGeom>
          <a:solidFill>
            <a:srgbClr val="4C4B53"/>
          </a:solidFill>
          <a:ln w="25400">
            <a:solidFill>
              <a:srgbClr val="4C4B5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3" name="直線コネクタ 272">
            <a:extLst>
              <a:ext uri="{FF2B5EF4-FFF2-40B4-BE49-F238E27FC236}">
                <a16:creationId xmlns:a16="http://schemas.microsoft.com/office/drawing/2014/main" id="{331E2150-C5F2-4011-9F2C-5B1C84AADF0B}"/>
              </a:ext>
            </a:extLst>
          </p:cNvPr>
          <p:cNvCxnSpPr>
            <a:cxnSpLocks/>
          </p:cNvCxnSpPr>
          <p:nvPr/>
        </p:nvCxnSpPr>
        <p:spPr>
          <a:xfrm flipH="1">
            <a:off x="1789364" y="6431833"/>
            <a:ext cx="0" cy="141334"/>
          </a:xfrm>
          <a:prstGeom prst="line">
            <a:avLst/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直線コネクタ 273">
            <a:extLst>
              <a:ext uri="{FF2B5EF4-FFF2-40B4-BE49-F238E27FC236}">
                <a16:creationId xmlns:a16="http://schemas.microsoft.com/office/drawing/2014/main" id="{EB662482-F489-4055-815E-28360899ED88}"/>
              </a:ext>
            </a:extLst>
          </p:cNvPr>
          <p:cNvCxnSpPr>
            <a:cxnSpLocks/>
          </p:cNvCxnSpPr>
          <p:nvPr/>
        </p:nvCxnSpPr>
        <p:spPr>
          <a:xfrm flipH="1">
            <a:off x="1229385" y="6578657"/>
            <a:ext cx="0" cy="134253"/>
          </a:xfrm>
          <a:prstGeom prst="line">
            <a:avLst/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7" name="円弧 266">
            <a:extLst>
              <a:ext uri="{FF2B5EF4-FFF2-40B4-BE49-F238E27FC236}">
                <a16:creationId xmlns:a16="http://schemas.microsoft.com/office/drawing/2014/main" id="{2E281EF7-E73F-407C-B9B4-3DCF08D879EF}"/>
              </a:ext>
            </a:extLst>
          </p:cNvPr>
          <p:cNvSpPr/>
          <p:nvPr/>
        </p:nvSpPr>
        <p:spPr>
          <a:xfrm rot="19939419" flipH="1" flipV="1">
            <a:off x="748905" y="5605106"/>
            <a:ext cx="1578443" cy="1072944"/>
          </a:xfrm>
          <a:prstGeom prst="arc">
            <a:avLst>
              <a:gd name="adj1" fmla="val 16200000"/>
              <a:gd name="adj2" fmla="val 19373492"/>
            </a:avLst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円弧 267">
            <a:extLst>
              <a:ext uri="{FF2B5EF4-FFF2-40B4-BE49-F238E27FC236}">
                <a16:creationId xmlns:a16="http://schemas.microsoft.com/office/drawing/2014/main" id="{DD95650F-C745-47D9-8CBD-0BA655ABCCF1}"/>
              </a:ext>
            </a:extLst>
          </p:cNvPr>
          <p:cNvSpPr/>
          <p:nvPr/>
        </p:nvSpPr>
        <p:spPr>
          <a:xfrm rot="19939419" flipH="1" flipV="1">
            <a:off x="743494" y="5455147"/>
            <a:ext cx="1578443" cy="1072944"/>
          </a:xfrm>
          <a:prstGeom prst="arc">
            <a:avLst>
              <a:gd name="adj1" fmla="val 16200000"/>
              <a:gd name="adj2" fmla="val 19373492"/>
            </a:avLst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四角形: 角を丸くする 262">
            <a:extLst>
              <a:ext uri="{FF2B5EF4-FFF2-40B4-BE49-F238E27FC236}">
                <a16:creationId xmlns:a16="http://schemas.microsoft.com/office/drawing/2014/main" id="{50585368-D2B3-44C1-8F04-7CB0DADACC94}"/>
              </a:ext>
            </a:extLst>
          </p:cNvPr>
          <p:cNvSpPr/>
          <p:nvPr/>
        </p:nvSpPr>
        <p:spPr>
          <a:xfrm rot="21280732">
            <a:off x="2520101" y="5818919"/>
            <a:ext cx="197277" cy="655320"/>
          </a:xfrm>
          <a:prstGeom prst="roundRect">
            <a:avLst/>
          </a:prstGeom>
          <a:solidFill>
            <a:srgbClr val="FDEADA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四角形: 角を丸くする 263">
            <a:extLst>
              <a:ext uri="{FF2B5EF4-FFF2-40B4-BE49-F238E27FC236}">
                <a16:creationId xmlns:a16="http://schemas.microsoft.com/office/drawing/2014/main" id="{B533F2A9-3493-4F2A-91DB-DB53151B8541}"/>
              </a:ext>
            </a:extLst>
          </p:cNvPr>
          <p:cNvSpPr/>
          <p:nvPr/>
        </p:nvSpPr>
        <p:spPr>
          <a:xfrm rot="21280732">
            <a:off x="2544047" y="6176930"/>
            <a:ext cx="184499" cy="307523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3" name="直線コネクタ 252">
            <a:extLst>
              <a:ext uri="{FF2B5EF4-FFF2-40B4-BE49-F238E27FC236}">
                <a16:creationId xmlns:a16="http://schemas.microsoft.com/office/drawing/2014/main" id="{2806AD8B-6DD0-4546-9A12-D691C51E3F48}"/>
              </a:ext>
            </a:extLst>
          </p:cNvPr>
          <p:cNvCxnSpPr>
            <a:cxnSpLocks/>
          </p:cNvCxnSpPr>
          <p:nvPr/>
        </p:nvCxnSpPr>
        <p:spPr>
          <a:xfrm flipH="1">
            <a:off x="2484554" y="6411801"/>
            <a:ext cx="19785" cy="25032"/>
          </a:xfrm>
          <a:prstGeom prst="line">
            <a:avLst/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4" name="楕円 253">
            <a:extLst>
              <a:ext uri="{FF2B5EF4-FFF2-40B4-BE49-F238E27FC236}">
                <a16:creationId xmlns:a16="http://schemas.microsoft.com/office/drawing/2014/main" id="{25073DC5-6530-456E-A9F4-21ADE15950AE}"/>
              </a:ext>
            </a:extLst>
          </p:cNvPr>
          <p:cNvSpPr/>
          <p:nvPr/>
        </p:nvSpPr>
        <p:spPr>
          <a:xfrm rot="218540">
            <a:off x="2461778" y="6424832"/>
            <a:ext cx="422248" cy="17351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楕円 257">
            <a:extLst>
              <a:ext uri="{FF2B5EF4-FFF2-40B4-BE49-F238E27FC236}">
                <a16:creationId xmlns:a16="http://schemas.microsoft.com/office/drawing/2014/main" id="{9A4A5F1E-56CB-45C0-A021-E2CBA0257CC8}"/>
              </a:ext>
            </a:extLst>
          </p:cNvPr>
          <p:cNvSpPr/>
          <p:nvPr/>
        </p:nvSpPr>
        <p:spPr>
          <a:xfrm rot="468515">
            <a:off x="2674372" y="6462615"/>
            <a:ext cx="383541" cy="158019"/>
          </a:xfrm>
          <a:prstGeom prst="ellipse">
            <a:avLst/>
          </a:prstGeom>
          <a:solidFill>
            <a:srgbClr val="4C4B53"/>
          </a:solidFill>
          <a:ln w="25400">
            <a:solidFill>
              <a:srgbClr val="4C4B5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フローチャート: データ 258">
            <a:extLst>
              <a:ext uri="{FF2B5EF4-FFF2-40B4-BE49-F238E27FC236}">
                <a16:creationId xmlns:a16="http://schemas.microsoft.com/office/drawing/2014/main" id="{8386E230-D2EB-4A26-BC15-2290A6917093}"/>
              </a:ext>
            </a:extLst>
          </p:cNvPr>
          <p:cNvSpPr/>
          <p:nvPr/>
        </p:nvSpPr>
        <p:spPr>
          <a:xfrm rot="1174891">
            <a:off x="2497665" y="6569097"/>
            <a:ext cx="339793" cy="103544"/>
          </a:xfrm>
          <a:prstGeom prst="flowChartInputOutput">
            <a:avLst/>
          </a:prstGeom>
          <a:solidFill>
            <a:srgbClr val="4C4B53"/>
          </a:solidFill>
          <a:ln w="25400">
            <a:solidFill>
              <a:srgbClr val="4C4B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直角三角形 259">
            <a:extLst>
              <a:ext uri="{FF2B5EF4-FFF2-40B4-BE49-F238E27FC236}">
                <a16:creationId xmlns:a16="http://schemas.microsoft.com/office/drawing/2014/main" id="{26B7DC8F-9676-4C62-9C79-3C41F6FB7346}"/>
              </a:ext>
            </a:extLst>
          </p:cNvPr>
          <p:cNvSpPr/>
          <p:nvPr/>
        </p:nvSpPr>
        <p:spPr>
          <a:xfrm>
            <a:off x="2479585" y="6445783"/>
            <a:ext cx="134738" cy="146552"/>
          </a:xfrm>
          <a:prstGeom prst="rtTriangle">
            <a:avLst/>
          </a:prstGeom>
          <a:solidFill>
            <a:srgbClr val="4C4B53"/>
          </a:solidFill>
          <a:ln w="25400">
            <a:solidFill>
              <a:srgbClr val="4C4B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直角三角形 260">
            <a:extLst>
              <a:ext uri="{FF2B5EF4-FFF2-40B4-BE49-F238E27FC236}">
                <a16:creationId xmlns:a16="http://schemas.microsoft.com/office/drawing/2014/main" id="{9FAEDBB2-A6F1-4515-A2BB-DF3B845D40ED}"/>
              </a:ext>
            </a:extLst>
          </p:cNvPr>
          <p:cNvSpPr/>
          <p:nvPr/>
        </p:nvSpPr>
        <p:spPr>
          <a:xfrm flipH="1">
            <a:off x="2774371" y="6623621"/>
            <a:ext cx="121705" cy="83875"/>
          </a:xfrm>
          <a:prstGeom prst="rtTriangle">
            <a:avLst/>
          </a:prstGeom>
          <a:solidFill>
            <a:srgbClr val="4C4B53"/>
          </a:solidFill>
          <a:ln w="25400">
            <a:solidFill>
              <a:srgbClr val="4C4B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正方形/長方形 261">
            <a:extLst>
              <a:ext uri="{FF2B5EF4-FFF2-40B4-BE49-F238E27FC236}">
                <a16:creationId xmlns:a16="http://schemas.microsoft.com/office/drawing/2014/main" id="{21E403A9-03FA-48B9-A71E-F444A65260A2}"/>
              </a:ext>
            </a:extLst>
          </p:cNvPr>
          <p:cNvSpPr/>
          <p:nvPr/>
        </p:nvSpPr>
        <p:spPr>
          <a:xfrm>
            <a:off x="2896076" y="6592335"/>
            <a:ext cx="135230" cy="134253"/>
          </a:xfrm>
          <a:prstGeom prst="rect">
            <a:avLst/>
          </a:prstGeom>
          <a:solidFill>
            <a:srgbClr val="4C4B53"/>
          </a:solidFill>
          <a:ln w="25400">
            <a:solidFill>
              <a:srgbClr val="4C4B5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6" name="直線コネクタ 255">
            <a:extLst>
              <a:ext uri="{FF2B5EF4-FFF2-40B4-BE49-F238E27FC236}">
                <a16:creationId xmlns:a16="http://schemas.microsoft.com/office/drawing/2014/main" id="{EE7B90DD-1464-4FDB-A9A4-DA9BFD1EDEBB}"/>
              </a:ext>
            </a:extLst>
          </p:cNvPr>
          <p:cNvCxnSpPr>
            <a:cxnSpLocks/>
          </p:cNvCxnSpPr>
          <p:nvPr/>
        </p:nvCxnSpPr>
        <p:spPr>
          <a:xfrm>
            <a:off x="2480454" y="6436833"/>
            <a:ext cx="0" cy="141334"/>
          </a:xfrm>
          <a:prstGeom prst="line">
            <a:avLst/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直線コネクタ 256">
            <a:extLst>
              <a:ext uri="{FF2B5EF4-FFF2-40B4-BE49-F238E27FC236}">
                <a16:creationId xmlns:a16="http://schemas.microsoft.com/office/drawing/2014/main" id="{A4390B68-FEAE-495E-AD60-55DF8140562F}"/>
              </a:ext>
            </a:extLst>
          </p:cNvPr>
          <p:cNvCxnSpPr>
            <a:cxnSpLocks/>
          </p:cNvCxnSpPr>
          <p:nvPr/>
        </p:nvCxnSpPr>
        <p:spPr>
          <a:xfrm>
            <a:off x="3040433" y="6583657"/>
            <a:ext cx="0" cy="134253"/>
          </a:xfrm>
          <a:prstGeom prst="line">
            <a:avLst/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円弧 250">
            <a:extLst>
              <a:ext uri="{FF2B5EF4-FFF2-40B4-BE49-F238E27FC236}">
                <a16:creationId xmlns:a16="http://schemas.microsoft.com/office/drawing/2014/main" id="{86AC1899-6691-4940-8600-09FE1493E09A}"/>
              </a:ext>
            </a:extLst>
          </p:cNvPr>
          <p:cNvSpPr/>
          <p:nvPr/>
        </p:nvSpPr>
        <p:spPr>
          <a:xfrm rot="1660581" flipV="1">
            <a:off x="1947881" y="5460147"/>
            <a:ext cx="1578443" cy="1072944"/>
          </a:xfrm>
          <a:prstGeom prst="arc">
            <a:avLst>
              <a:gd name="adj1" fmla="val 16200000"/>
              <a:gd name="adj2" fmla="val 19373492"/>
            </a:avLst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台形 241">
            <a:extLst>
              <a:ext uri="{FF2B5EF4-FFF2-40B4-BE49-F238E27FC236}">
                <a16:creationId xmlns:a16="http://schemas.microsoft.com/office/drawing/2014/main" id="{BFBA40E3-F0AA-465E-A4EB-B9D729EDA2AD}"/>
              </a:ext>
            </a:extLst>
          </p:cNvPr>
          <p:cNvSpPr/>
          <p:nvPr/>
        </p:nvSpPr>
        <p:spPr>
          <a:xfrm>
            <a:off x="1280152" y="4620765"/>
            <a:ext cx="1663700" cy="1092200"/>
          </a:xfrm>
          <a:prstGeom prst="trapezoid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楕円 242">
            <a:extLst>
              <a:ext uri="{FF2B5EF4-FFF2-40B4-BE49-F238E27FC236}">
                <a16:creationId xmlns:a16="http://schemas.microsoft.com/office/drawing/2014/main" id="{C0B13A62-5D43-4995-858F-FC503B0D09BF}"/>
              </a:ext>
            </a:extLst>
          </p:cNvPr>
          <p:cNvSpPr/>
          <p:nvPr/>
        </p:nvSpPr>
        <p:spPr>
          <a:xfrm>
            <a:off x="1320792" y="4809349"/>
            <a:ext cx="1623060" cy="1092200"/>
          </a:xfrm>
          <a:prstGeom prst="ellips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直角三角形 243">
            <a:extLst>
              <a:ext uri="{FF2B5EF4-FFF2-40B4-BE49-F238E27FC236}">
                <a16:creationId xmlns:a16="http://schemas.microsoft.com/office/drawing/2014/main" id="{4C838E06-9D38-4473-B441-F3AD6673384A}"/>
              </a:ext>
            </a:extLst>
          </p:cNvPr>
          <p:cNvSpPr/>
          <p:nvPr/>
        </p:nvSpPr>
        <p:spPr>
          <a:xfrm>
            <a:off x="2705728" y="4662508"/>
            <a:ext cx="424470" cy="1050457"/>
          </a:xfrm>
          <a:prstGeom prst="rtTriangl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直角三角形 244">
            <a:extLst>
              <a:ext uri="{FF2B5EF4-FFF2-40B4-BE49-F238E27FC236}">
                <a16:creationId xmlns:a16="http://schemas.microsoft.com/office/drawing/2014/main" id="{89B215D8-9FB5-4AB7-87AE-2811587D4E46}"/>
              </a:ext>
            </a:extLst>
          </p:cNvPr>
          <p:cNvSpPr/>
          <p:nvPr/>
        </p:nvSpPr>
        <p:spPr>
          <a:xfrm flipH="1">
            <a:off x="1124578" y="4662508"/>
            <a:ext cx="424470" cy="1050457"/>
          </a:xfrm>
          <a:prstGeom prst="rtTriangl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楕円 245">
            <a:extLst>
              <a:ext uri="{FF2B5EF4-FFF2-40B4-BE49-F238E27FC236}">
                <a16:creationId xmlns:a16="http://schemas.microsoft.com/office/drawing/2014/main" id="{82E6A707-13D7-4E16-87C8-742B7FF3E63E}"/>
              </a:ext>
            </a:extLst>
          </p:cNvPr>
          <p:cNvSpPr/>
          <p:nvPr/>
        </p:nvSpPr>
        <p:spPr>
          <a:xfrm rot="20480296">
            <a:off x="2416450" y="5496311"/>
            <a:ext cx="641350" cy="317500"/>
          </a:xfrm>
          <a:prstGeom prst="ellips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楕円 246">
            <a:extLst>
              <a:ext uri="{FF2B5EF4-FFF2-40B4-BE49-F238E27FC236}">
                <a16:creationId xmlns:a16="http://schemas.microsoft.com/office/drawing/2014/main" id="{471A18C2-F28B-45A5-B98E-9CB63489F4BD}"/>
              </a:ext>
            </a:extLst>
          </p:cNvPr>
          <p:cNvSpPr/>
          <p:nvPr/>
        </p:nvSpPr>
        <p:spPr>
          <a:xfrm rot="1119704" flipH="1">
            <a:off x="1166203" y="5506312"/>
            <a:ext cx="641350" cy="317500"/>
          </a:xfrm>
          <a:prstGeom prst="ellips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円弧 239">
            <a:extLst>
              <a:ext uri="{FF2B5EF4-FFF2-40B4-BE49-F238E27FC236}">
                <a16:creationId xmlns:a16="http://schemas.microsoft.com/office/drawing/2014/main" id="{E2F51E31-08ED-4157-B677-C7E4275E6607}"/>
              </a:ext>
            </a:extLst>
          </p:cNvPr>
          <p:cNvSpPr/>
          <p:nvPr/>
        </p:nvSpPr>
        <p:spPr>
          <a:xfrm rot="21111668">
            <a:off x="1230283" y="4539011"/>
            <a:ext cx="1901240" cy="2473960"/>
          </a:xfrm>
          <a:prstGeom prst="arc">
            <a:avLst>
              <a:gd name="adj1" fmla="val 17716669"/>
              <a:gd name="adj2" fmla="val 123566"/>
            </a:avLst>
          </a:prstGeom>
          <a:ln w="104775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1" name="円弧 240">
            <a:extLst>
              <a:ext uri="{FF2B5EF4-FFF2-40B4-BE49-F238E27FC236}">
                <a16:creationId xmlns:a16="http://schemas.microsoft.com/office/drawing/2014/main" id="{82277E04-CB11-4C64-BF5C-80DBD46F8C1B}"/>
              </a:ext>
            </a:extLst>
          </p:cNvPr>
          <p:cNvSpPr/>
          <p:nvPr/>
        </p:nvSpPr>
        <p:spPr>
          <a:xfrm rot="488332" flipH="1">
            <a:off x="1137614" y="4539011"/>
            <a:ext cx="1901240" cy="2473960"/>
          </a:xfrm>
          <a:prstGeom prst="arc">
            <a:avLst>
              <a:gd name="adj1" fmla="val 17716669"/>
              <a:gd name="adj2" fmla="val 123566"/>
            </a:avLst>
          </a:prstGeom>
          <a:ln w="104775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円弧 236">
            <a:extLst>
              <a:ext uri="{FF2B5EF4-FFF2-40B4-BE49-F238E27FC236}">
                <a16:creationId xmlns:a16="http://schemas.microsoft.com/office/drawing/2014/main" id="{227B1FE3-1D38-4DAF-B9CF-8705D12EF9C2}"/>
              </a:ext>
            </a:extLst>
          </p:cNvPr>
          <p:cNvSpPr/>
          <p:nvPr/>
        </p:nvSpPr>
        <p:spPr>
          <a:xfrm rot="7164530">
            <a:off x="598428" y="3211788"/>
            <a:ext cx="1901240" cy="3098095"/>
          </a:xfrm>
          <a:prstGeom prst="arc">
            <a:avLst>
              <a:gd name="adj1" fmla="val 18278468"/>
              <a:gd name="adj2" fmla="val 21050516"/>
            </a:avLst>
          </a:prstGeom>
          <a:ln w="177800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8" name="円弧 237">
            <a:extLst>
              <a:ext uri="{FF2B5EF4-FFF2-40B4-BE49-F238E27FC236}">
                <a16:creationId xmlns:a16="http://schemas.microsoft.com/office/drawing/2014/main" id="{311CB78B-1FFE-4924-8F0A-26FD9C4117FB}"/>
              </a:ext>
            </a:extLst>
          </p:cNvPr>
          <p:cNvSpPr/>
          <p:nvPr/>
        </p:nvSpPr>
        <p:spPr>
          <a:xfrm rot="14435470" flipH="1">
            <a:off x="1786505" y="3211788"/>
            <a:ext cx="1901240" cy="3098095"/>
          </a:xfrm>
          <a:prstGeom prst="arc">
            <a:avLst>
              <a:gd name="adj1" fmla="val 18278468"/>
              <a:gd name="adj2" fmla="val 21050516"/>
            </a:avLst>
          </a:prstGeom>
          <a:ln w="177800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3" name="正方形/長方形 232">
            <a:extLst>
              <a:ext uri="{FF2B5EF4-FFF2-40B4-BE49-F238E27FC236}">
                <a16:creationId xmlns:a16="http://schemas.microsoft.com/office/drawing/2014/main" id="{EF187D75-1CAC-452B-8C43-E9CA6800B9CB}"/>
              </a:ext>
            </a:extLst>
          </p:cNvPr>
          <p:cNvSpPr/>
          <p:nvPr/>
        </p:nvSpPr>
        <p:spPr>
          <a:xfrm>
            <a:off x="1941386" y="2736576"/>
            <a:ext cx="354900" cy="360119"/>
          </a:xfrm>
          <a:prstGeom prst="rect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台形 233">
            <a:extLst>
              <a:ext uri="{FF2B5EF4-FFF2-40B4-BE49-F238E27FC236}">
                <a16:creationId xmlns:a16="http://schemas.microsoft.com/office/drawing/2014/main" id="{7D4C183B-8016-451E-BA5D-669D6B5AEF42}"/>
              </a:ext>
            </a:extLst>
          </p:cNvPr>
          <p:cNvSpPr/>
          <p:nvPr/>
        </p:nvSpPr>
        <p:spPr>
          <a:xfrm rot="10800000">
            <a:off x="1881248" y="2855472"/>
            <a:ext cx="496184" cy="182504"/>
          </a:xfrm>
          <a:prstGeom prst="trapezoid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台形 64">
            <a:extLst>
              <a:ext uri="{FF2B5EF4-FFF2-40B4-BE49-F238E27FC236}">
                <a16:creationId xmlns:a16="http://schemas.microsoft.com/office/drawing/2014/main" id="{81AF6C51-21C0-4CFD-BEEC-5162FB9B8BAD}"/>
              </a:ext>
            </a:extLst>
          </p:cNvPr>
          <p:cNvSpPr/>
          <p:nvPr/>
        </p:nvSpPr>
        <p:spPr>
          <a:xfrm>
            <a:off x="1535422" y="2994531"/>
            <a:ext cx="1165225" cy="1651000"/>
          </a:xfrm>
          <a:custGeom>
            <a:avLst/>
            <a:gdLst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65225 w 1165225"/>
              <a:gd name="connsiteY3" fmla="*/ 1651000 h 1651000"/>
              <a:gd name="connsiteX4" fmla="*/ 0 w 1165225"/>
              <a:gd name="connsiteY4" fmla="*/ 1651000 h 1651000"/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30300 w 1165225"/>
              <a:gd name="connsiteY3" fmla="*/ 812799 h 1651000"/>
              <a:gd name="connsiteX4" fmla="*/ 1165225 w 1165225"/>
              <a:gd name="connsiteY4" fmla="*/ 1651000 h 1651000"/>
              <a:gd name="connsiteX5" fmla="*/ 0 w 1165225"/>
              <a:gd name="connsiteY5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225" h="1651000">
                <a:moveTo>
                  <a:pt x="0" y="1651000"/>
                </a:moveTo>
                <a:lnTo>
                  <a:pt x="69855" y="0"/>
                </a:lnTo>
                <a:lnTo>
                  <a:pt x="1095370" y="0"/>
                </a:lnTo>
                <a:lnTo>
                  <a:pt x="1130300" y="812799"/>
                </a:lnTo>
                <a:lnTo>
                  <a:pt x="1165225" y="1651000"/>
                </a:lnTo>
                <a:lnTo>
                  <a:pt x="0" y="16510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楕円 65">
            <a:extLst>
              <a:ext uri="{FF2B5EF4-FFF2-40B4-BE49-F238E27FC236}">
                <a16:creationId xmlns:a16="http://schemas.microsoft.com/office/drawing/2014/main" id="{F27848FD-01C8-4911-9982-869683B91A93}"/>
              </a:ext>
            </a:extLst>
          </p:cNvPr>
          <p:cNvSpPr/>
          <p:nvPr/>
        </p:nvSpPr>
        <p:spPr>
          <a:xfrm flipH="1">
            <a:off x="1549639" y="2994531"/>
            <a:ext cx="215765" cy="1651000"/>
          </a:xfrm>
          <a:custGeom>
            <a:avLst/>
            <a:gdLst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0 w 431530"/>
              <a:gd name="connsiteY4" fmla="*/ 82550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91440 w 431530"/>
              <a:gd name="connsiteY4" fmla="*/ 91694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0" fmla="*/ 0 w 215765"/>
              <a:gd name="connsiteY0" fmla="*/ 0 h 1651000"/>
              <a:gd name="connsiteX1" fmla="*/ 215765 w 215765"/>
              <a:gd name="connsiteY1" fmla="*/ 825500 h 1651000"/>
              <a:gd name="connsiteX2" fmla="*/ 0 w 215765"/>
              <a:gd name="connsiteY2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765" h="1651000">
                <a:moveTo>
                  <a:pt x="0" y="0"/>
                </a:moveTo>
                <a:cubicBezTo>
                  <a:pt x="119164" y="0"/>
                  <a:pt x="215765" y="369589"/>
                  <a:pt x="215765" y="825500"/>
                </a:cubicBezTo>
                <a:cubicBezTo>
                  <a:pt x="215765" y="1281411"/>
                  <a:pt x="119164" y="1651000"/>
                  <a:pt x="0" y="1651000"/>
                </a:cubicBezTo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楕円 65">
            <a:extLst>
              <a:ext uri="{FF2B5EF4-FFF2-40B4-BE49-F238E27FC236}">
                <a16:creationId xmlns:a16="http://schemas.microsoft.com/office/drawing/2014/main" id="{422C4F79-F1E2-4BE0-A476-4B72397AB26F}"/>
              </a:ext>
            </a:extLst>
          </p:cNvPr>
          <p:cNvSpPr/>
          <p:nvPr/>
        </p:nvSpPr>
        <p:spPr>
          <a:xfrm>
            <a:off x="2470661" y="2994531"/>
            <a:ext cx="215765" cy="1651000"/>
          </a:xfrm>
          <a:custGeom>
            <a:avLst/>
            <a:gdLst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0 w 431530"/>
              <a:gd name="connsiteY4" fmla="*/ 82550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91440 w 431530"/>
              <a:gd name="connsiteY4" fmla="*/ 91694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0" fmla="*/ 0 w 215765"/>
              <a:gd name="connsiteY0" fmla="*/ 0 h 1651000"/>
              <a:gd name="connsiteX1" fmla="*/ 215765 w 215765"/>
              <a:gd name="connsiteY1" fmla="*/ 825500 h 1651000"/>
              <a:gd name="connsiteX2" fmla="*/ 0 w 215765"/>
              <a:gd name="connsiteY2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765" h="1651000">
                <a:moveTo>
                  <a:pt x="0" y="0"/>
                </a:moveTo>
                <a:cubicBezTo>
                  <a:pt x="119164" y="0"/>
                  <a:pt x="215765" y="369589"/>
                  <a:pt x="215765" y="825500"/>
                </a:cubicBezTo>
                <a:cubicBezTo>
                  <a:pt x="215765" y="1281411"/>
                  <a:pt x="119164" y="1651000"/>
                  <a:pt x="0" y="1651000"/>
                </a:cubicBezTo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楕円 227">
            <a:extLst>
              <a:ext uri="{FF2B5EF4-FFF2-40B4-BE49-F238E27FC236}">
                <a16:creationId xmlns:a16="http://schemas.microsoft.com/office/drawing/2014/main" id="{3CA4EDEE-981B-43D9-B399-EC756B032E36}"/>
              </a:ext>
            </a:extLst>
          </p:cNvPr>
          <p:cNvSpPr/>
          <p:nvPr/>
        </p:nvSpPr>
        <p:spPr>
          <a:xfrm rot="19953313">
            <a:off x="1805549" y="2963933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楕円 228">
            <a:extLst>
              <a:ext uri="{FF2B5EF4-FFF2-40B4-BE49-F238E27FC236}">
                <a16:creationId xmlns:a16="http://schemas.microsoft.com/office/drawing/2014/main" id="{B0F2BA32-DFDD-4D19-9AAA-74614C6685CF}"/>
              </a:ext>
            </a:extLst>
          </p:cNvPr>
          <p:cNvSpPr/>
          <p:nvPr/>
        </p:nvSpPr>
        <p:spPr>
          <a:xfrm rot="1646687" flipH="1">
            <a:off x="2051771" y="2963932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二等辺三角形 225">
            <a:extLst>
              <a:ext uri="{FF2B5EF4-FFF2-40B4-BE49-F238E27FC236}">
                <a16:creationId xmlns:a16="http://schemas.microsoft.com/office/drawing/2014/main" id="{37A891B5-6D10-4998-9040-E0E9794023BD}"/>
              </a:ext>
            </a:extLst>
          </p:cNvPr>
          <p:cNvSpPr/>
          <p:nvPr/>
        </p:nvSpPr>
        <p:spPr>
          <a:xfrm rot="20649556">
            <a:off x="2122239" y="3472584"/>
            <a:ext cx="200012" cy="294640"/>
          </a:xfrm>
          <a:prstGeom prst="triangle">
            <a:avLst/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二等辺三角形 226">
            <a:extLst>
              <a:ext uri="{FF2B5EF4-FFF2-40B4-BE49-F238E27FC236}">
                <a16:creationId xmlns:a16="http://schemas.microsoft.com/office/drawing/2014/main" id="{A738AEF5-64EF-4643-B148-A3A0993D32BA}"/>
              </a:ext>
            </a:extLst>
          </p:cNvPr>
          <p:cNvSpPr/>
          <p:nvPr/>
        </p:nvSpPr>
        <p:spPr>
          <a:xfrm rot="10004269">
            <a:off x="2184066" y="3753019"/>
            <a:ext cx="197504" cy="193890"/>
          </a:xfrm>
          <a:prstGeom prst="triangle">
            <a:avLst>
              <a:gd name="adj" fmla="val 59990"/>
            </a:avLst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二等辺三角形 223">
            <a:extLst>
              <a:ext uri="{FF2B5EF4-FFF2-40B4-BE49-F238E27FC236}">
                <a16:creationId xmlns:a16="http://schemas.microsoft.com/office/drawing/2014/main" id="{532C762D-530B-4B29-908D-1A572A886B3B}"/>
              </a:ext>
            </a:extLst>
          </p:cNvPr>
          <p:cNvSpPr/>
          <p:nvPr/>
        </p:nvSpPr>
        <p:spPr>
          <a:xfrm rot="950444" flipH="1">
            <a:off x="1921351" y="3472584"/>
            <a:ext cx="200012" cy="294640"/>
          </a:xfrm>
          <a:prstGeom prst="triangle">
            <a:avLst/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二等辺三角形 224">
            <a:extLst>
              <a:ext uri="{FF2B5EF4-FFF2-40B4-BE49-F238E27FC236}">
                <a16:creationId xmlns:a16="http://schemas.microsoft.com/office/drawing/2014/main" id="{3D022183-5E3D-4DB1-94FC-C51D2558FCBF}"/>
              </a:ext>
            </a:extLst>
          </p:cNvPr>
          <p:cNvSpPr/>
          <p:nvPr/>
        </p:nvSpPr>
        <p:spPr>
          <a:xfrm rot="11595731" flipH="1">
            <a:off x="1862032" y="3753019"/>
            <a:ext cx="197504" cy="193890"/>
          </a:xfrm>
          <a:prstGeom prst="triangle">
            <a:avLst>
              <a:gd name="adj" fmla="val 59990"/>
            </a:avLst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四角形: 角を丸くする 196">
            <a:extLst>
              <a:ext uri="{FF2B5EF4-FFF2-40B4-BE49-F238E27FC236}">
                <a16:creationId xmlns:a16="http://schemas.microsoft.com/office/drawing/2014/main" id="{B5F98499-5A00-4522-9B8A-CD9B984C900F}"/>
              </a:ext>
            </a:extLst>
          </p:cNvPr>
          <p:cNvSpPr/>
          <p:nvPr/>
        </p:nvSpPr>
        <p:spPr>
          <a:xfrm>
            <a:off x="2041255" y="3425431"/>
            <a:ext cx="175637" cy="146050"/>
          </a:xfrm>
          <a:prstGeom prst="roundRect">
            <a:avLst/>
          </a:prstGeom>
          <a:solidFill>
            <a:srgbClr val="4A92E2"/>
          </a:solidFill>
          <a:ln w="25400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正方形/長方形 197">
            <a:extLst>
              <a:ext uri="{FF2B5EF4-FFF2-40B4-BE49-F238E27FC236}">
                <a16:creationId xmlns:a16="http://schemas.microsoft.com/office/drawing/2014/main" id="{33D667E3-96A6-478A-B097-3DD64624D7AE}"/>
              </a:ext>
            </a:extLst>
          </p:cNvPr>
          <p:cNvSpPr/>
          <p:nvPr/>
        </p:nvSpPr>
        <p:spPr>
          <a:xfrm>
            <a:off x="1765333" y="2974451"/>
            <a:ext cx="714651" cy="194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正方形/長方形 198">
            <a:extLst>
              <a:ext uri="{FF2B5EF4-FFF2-40B4-BE49-F238E27FC236}">
                <a16:creationId xmlns:a16="http://schemas.microsoft.com/office/drawing/2014/main" id="{1798CA08-B283-4777-9EB5-E5443D2D3D4B}"/>
              </a:ext>
            </a:extLst>
          </p:cNvPr>
          <p:cNvSpPr/>
          <p:nvPr/>
        </p:nvSpPr>
        <p:spPr>
          <a:xfrm rot="5400000">
            <a:off x="1936607" y="3116992"/>
            <a:ext cx="363528" cy="205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二等辺三角形 215">
            <a:extLst>
              <a:ext uri="{FF2B5EF4-FFF2-40B4-BE49-F238E27FC236}">
                <a16:creationId xmlns:a16="http://schemas.microsoft.com/office/drawing/2014/main" id="{0EB15770-E9D4-4494-A97C-133C948EF4CE}"/>
              </a:ext>
            </a:extLst>
          </p:cNvPr>
          <p:cNvSpPr/>
          <p:nvPr/>
        </p:nvSpPr>
        <p:spPr>
          <a:xfrm rot="12724613">
            <a:off x="2179037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二等辺三角形 216">
            <a:extLst>
              <a:ext uri="{FF2B5EF4-FFF2-40B4-BE49-F238E27FC236}">
                <a16:creationId xmlns:a16="http://schemas.microsoft.com/office/drawing/2014/main" id="{D66E257A-F90C-4F09-84FD-73D9C6E4B74D}"/>
              </a:ext>
            </a:extLst>
          </p:cNvPr>
          <p:cNvSpPr/>
          <p:nvPr/>
        </p:nvSpPr>
        <p:spPr>
          <a:xfrm rot="12724613">
            <a:off x="2147208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正方形/長方形 35">
            <a:extLst>
              <a:ext uri="{FF2B5EF4-FFF2-40B4-BE49-F238E27FC236}">
                <a16:creationId xmlns:a16="http://schemas.microsoft.com/office/drawing/2014/main" id="{C21B938A-ED87-4A85-AC9F-7FEA06FF999D}"/>
              </a:ext>
            </a:extLst>
          </p:cNvPr>
          <p:cNvSpPr/>
          <p:nvPr/>
        </p:nvSpPr>
        <p:spPr>
          <a:xfrm rot="1800000">
            <a:off x="2307757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楕円 36">
            <a:extLst>
              <a:ext uri="{FF2B5EF4-FFF2-40B4-BE49-F238E27FC236}">
                <a16:creationId xmlns:a16="http://schemas.microsoft.com/office/drawing/2014/main" id="{D9FFF895-4684-43B9-83F7-B8687C4166F9}"/>
              </a:ext>
            </a:extLst>
          </p:cNvPr>
          <p:cNvSpPr/>
          <p:nvPr/>
        </p:nvSpPr>
        <p:spPr>
          <a:xfrm rot="1427996">
            <a:off x="225556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楕円 47">
            <a:extLst>
              <a:ext uri="{FF2B5EF4-FFF2-40B4-BE49-F238E27FC236}">
                <a16:creationId xmlns:a16="http://schemas.microsoft.com/office/drawing/2014/main" id="{58580C15-5E3E-4032-AE24-70B4E9965238}"/>
              </a:ext>
            </a:extLst>
          </p:cNvPr>
          <p:cNvSpPr/>
          <p:nvPr/>
        </p:nvSpPr>
        <p:spPr>
          <a:xfrm rot="1031150" flipH="1">
            <a:off x="2236099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1" name="楕円 47">
            <a:extLst>
              <a:ext uri="{FF2B5EF4-FFF2-40B4-BE49-F238E27FC236}">
                <a16:creationId xmlns:a16="http://schemas.microsoft.com/office/drawing/2014/main" id="{76FAA03E-BF07-40C6-A462-350DC5E9E2CF}"/>
              </a:ext>
            </a:extLst>
          </p:cNvPr>
          <p:cNvSpPr/>
          <p:nvPr/>
        </p:nvSpPr>
        <p:spPr>
          <a:xfrm rot="2614894">
            <a:off x="234909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2" name="楕円 47">
            <a:extLst>
              <a:ext uri="{FF2B5EF4-FFF2-40B4-BE49-F238E27FC236}">
                <a16:creationId xmlns:a16="http://schemas.microsoft.com/office/drawing/2014/main" id="{3D9F6B69-0DBC-4D3C-920B-BB7DDA6E8DFB}"/>
              </a:ext>
            </a:extLst>
          </p:cNvPr>
          <p:cNvSpPr/>
          <p:nvPr/>
        </p:nvSpPr>
        <p:spPr>
          <a:xfrm rot="2614894">
            <a:off x="2376650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3" name="楕円 51">
            <a:extLst>
              <a:ext uri="{FF2B5EF4-FFF2-40B4-BE49-F238E27FC236}">
                <a16:creationId xmlns:a16="http://schemas.microsoft.com/office/drawing/2014/main" id="{75E44929-C8A2-42FB-9FAE-228F0B6F97D1}"/>
              </a:ext>
            </a:extLst>
          </p:cNvPr>
          <p:cNvSpPr/>
          <p:nvPr/>
        </p:nvSpPr>
        <p:spPr>
          <a:xfrm rot="1555475">
            <a:off x="2303165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二等辺三角形 207">
            <a:extLst>
              <a:ext uri="{FF2B5EF4-FFF2-40B4-BE49-F238E27FC236}">
                <a16:creationId xmlns:a16="http://schemas.microsoft.com/office/drawing/2014/main" id="{AA8BAFAD-BC0B-4F8A-A6D4-F65E5C648C2C}"/>
              </a:ext>
            </a:extLst>
          </p:cNvPr>
          <p:cNvSpPr/>
          <p:nvPr/>
        </p:nvSpPr>
        <p:spPr>
          <a:xfrm rot="8875387" flipH="1">
            <a:off x="1865944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二等辺三角形 208">
            <a:extLst>
              <a:ext uri="{FF2B5EF4-FFF2-40B4-BE49-F238E27FC236}">
                <a16:creationId xmlns:a16="http://schemas.microsoft.com/office/drawing/2014/main" id="{81762DB6-C75C-4990-AF36-3B54C9C48D3E}"/>
              </a:ext>
            </a:extLst>
          </p:cNvPr>
          <p:cNvSpPr/>
          <p:nvPr/>
        </p:nvSpPr>
        <p:spPr>
          <a:xfrm rot="8875387" flipH="1">
            <a:off x="1897773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正方形/長方形 35">
            <a:extLst>
              <a:ext uri="{FF2B5EF4-FFF2-40B4-BE49-F238E27FC236}">
                <a16:creationId xmlns:a16="http://schemas.microsoft.com/office/drawing/2014/main" id="{15087EF0-19BA-4E92-BE80-6BAEA8C1F6EC}"/>
              </a:ext>
            </a:extLst>
          </p:cNvPr>
          <p:cNvSpPr/>
          <p:nvPr/>
        </p:nvSpPr>
        <p:spPr>
          <a:xfrm rot="19800000" flipH="1">
            <a:off x="1741293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楕円 36">
            <a:extLst>
              <a:ext uri="{FF2B5EF4-FFF2-40B4-BE49-F238E27FC236}">
                <a16:creationId xmlns:a16="http://schemas.microsoft.com/office/drawing/2014/main" id="{BE34F33A-BC5C-4B1A-8FE4-7654031A0D22}"/>
              </a:ext>
            </a:extLst>
          </p:cNvPr>
          <p:cNvSpPr/>
          <p:nvPr/>
        </p:nvSpPr>
        <p:spPr>
          <a:xfrm rot="20172004" flipH="1">
            <a:off x="180042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楕円 47">
            <a:extLst>
              <a:ext uri="{FF2B5EF4-FFF2-40B4-BE49-F238E27FC236}">
                <a16:creationId xmlns:a16="http://schemas.microsoft.com/office/drawing/2014/main" id="{F6E01C3B-894C-46DF-85C7-161C9B2F6CF4}"/>
              </a:ext>
            </a:extLst>
          </p:cNvPr>
          <p:cNvSpPr/>
          <p:nvPr/>
        </p:nvSpPr>
        <p:spPr>
          <a:xfrm rot="20568850">
            <a:off x="1894112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3" name="楕円 47">
            <a:extLst>
              <a:ext uri="{FF2B5EF4-FFF2-40B4-BE49-F238E27FC236}">
                <a16:creationId xmlns:a16="http://schemas.microsoft.com/office/drawing/2014/main" id="{58F0149C-0249-48AA-AC5A-D49D793E3062}"/>
              </a:ext>
            </a:extLst>
          </p:cNvPr>
          <p:cNvSpPr/>
          <p:nvPr/>
        </p:nvSpPr>
        <p:spPr>
          <a:xfrm rot="18985106" flipH="1">
            <a:off x="181572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4" name="楕円 47">
            <a:extLst>
              <a:ext uri="{FF2B5EF4-FFF2-40B4-BE49-F238E27FC236}">
                <a16:creationId xmlns:a16="http://schemas.microsoft.com/office/drawing/2014/main" id="{6A1083D5-A4CD-42D5-833E-D98B9B4C8796}"/>
              </a:ext>
            </a:extLst>
          </p:cNvPr>
          <p:cNvSpPr/>
          <p:nvPr/>
        </p:nvSpPr>
        <p:spPr>
          <a:xfrm rot="18985106" flipH="1">
            <a:off x="1801345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5" name="楕円 51">
            <a:extLst>
              <a:ext uri="{FF2B5EF4-FFF2-40B4-BE49-F238E27FC236}">
                <a16:creationId xmlns:a16="http://schemas.microsoft.com/office/drawing/2014/main" id="{F5C41449-F8C7-4B48-BEAE-89ED0329DABC}"/>
              </a:ext>
            </a:extLst>
          </p:cNvPr>
          <p:cNvSpPr/>
          <p:nvPr/>
        </p:nvSpPr>
        <p:spPr>
          <a:xfrm rot="20044525" flipH="1">
            <a:off x="1639668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円弧 205">
            <a:extLst>
              <a:ext uri="{FF2B5EF4-FFF2-40B4-BE49-F238E27FC236}">
                <a16:creationId xmlns:a16="http://schemas.microsoft.com/office/drawing/2014/main" id="{471A7A17-1A08-4D94-B6C7-C1213733F34F}"/>
              </a:ext>
            </a:extLst>
          </p:cNvPr>
          <p:cNvSpPr/>
          <p:nvPr/>
        </p:nvSpPr>
        <p:spPr>
          <a:xfrm rot="5596267">
            <a:off x="1597813" y="2337491"/>
            <a:ext cx="1094725" cy="805585"/>
          </a:xfrm>
          <a:prstGeom prst="arc">
            <a:avLst>
              <a:gd name="adj1" fmla="val 17576158"/>
              <a:gd name="adj2" fmla="val 19696878"/>
            </a:avLst>
          </a:prstGeom>
          <a:ln w="85725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円弧 206">
            <a:extLst>
              <a:ext uri="{FF2B5EF4-FFF2-40B4-BE49-F238E27FC236}">
                <a16:creationId xmlns:a16="http://schemas.microsoft.com/office/drawing/2014/main" id="{4AF65E17-2FA3-458C-804D-BCB0AAFB2F6B}"/>
              </a:ext>
            </a:extLst>
          </p:cNvPr>
          <p:cNvSpPr/>
          <p:nvPr/>
        </p:nvSpPr>
        <p:spPr>
          <a:xfrm rot="6592279">
            <a:off x="1552922" y="2452679"/>
            <a:ext cx="1094725" cy="805585"/>
          </a:xfrm>
          <a:prstGeom prst="arc">
            <a:avLst>
              <a:gd name="adj1" fmla="val 17576158"/>
              <a:gd name="adj2" fmla="val 19747743"/>
            </a:avLst>
          </a:prstGeom>
          <a:ln w="82550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円弧 203">
            <a:extLst>
              <a:ext uri="{FF2B5EF4-FFF2-40B4-BE49-F238E27FC236}">
                <a16:creationId xmlns:a16="http://schemas.microsoft.com/office/drawing/2014/main" id="{80531864-A282-42EC-A85C-D45DF6E4DDC1}"/>
              </a:ext>
            </a:extLst>
          </p:cNvPr>
          <p:cNvSpPr/>
          <p:nvPr/>
        </p:nvSpPr>
        <p:spPr>
          <a:xfrm rot="16003733" flipH="1">
            <a:off x="1537642" y="2339307"/>
            <a:ext cx="1094725" cy="805585"/>
          </a:xfrm>
          <a:prstGeom prst="arc">
            <a:avLst>
              <a:gd name="adj1" fmla="val 17576158"/>
              <a:gd name="adj2" fmla="val 19696878"/>
            </a:avLst>
          </a:prstGeom>
          <a:ln w="85725" cap="rnd">
            <a:solidFill>
              <a:schemeClr val="bg1">
                <a:lumMod val="9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円弧 204">
            <a:extLst>
              <a:ext uri="{FF2B5EF4-FFF2-40B4-BE49-F238E27FC236}">
                <a16:creationId xmlns:a16="http://schemas.microsoft.com/office/drawing/2014/main" id="{79782913-468A-40E3-ABAF-378CDF9E647D}"/>
              </a:ext>
            </a:extLst>
          </p:cNvPr>
          <p:cNvSpPr/>
          <p:nvPr/>
        </p:nvSpPr>
        <p:spPr>
          <a:xfrm rot="15007721" flipH="1">
            <a:off x="1582533" y="2454495"/>
            <a:ext cx="1094725" cy="805585"/>
          </a:xfrm>
          <a:prstGeom prst="arc">
            <a:avLst>
              <a:gd name="adj1" fmla="val 17576158"/>
              <a:gd name="adj2" fmla="val 19747743"/>
            </a:avLst>
          </a:prstGeom>
          <a:ln w="82550" cap="rnd">
            <a:solidFill>
              <a:schemeClr val="bg1">
                <a:lumMod val="9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2972993"/>
      </p:ext>
    </p:extLst>
  </p:cSld>
  <p:clrMapOvr>
    <a:masterClrMapping/>
  </p:clrMapOvr>
  <p:transition spd="slow" advClick="0" advTm="1000"/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二等辺三角形 167">
            <a:extLst>
              <a:ext uri="{FF2B5EF4-FFF2-40B4-BE49-F238E27FC236}">
                <a16:creationId xmlns:a16="http://schemas.microsoft.com/office/drawing/2014/main" id="{D15C4E9F-8B71-4B96-860F-7F8B7C025271}"/>
              </a:ext>
            </a:extLst>
          </p:cNvPr>
          <p:cNvSpPr/>
          <p:nvPr/>
        </p:nvSpPr>
        <p:spPr>
          <a:xfrm rot="10800000">
            <a:off x="1681469" y="593775"/>
            <a:ext cx="873762" cy="689429"/>
          </a:xfrm>
          <a:prstGeom prst="triangl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弧 168">
            <a:extLst>
              <a:ext uri="{FF2B5EF4-FFF2-40B4-BE49-F238E27FC236}">
                <a16:creationId xmlns:a16="http://schemas.microsoft.com/office/drawing/2014/main" id="{A2552FFB-1BBC-4B5A-9CD8-719DE36E176E}"/>
              </a:ext>
            </a:extLst>
          </p:cNvPr>
          <p:cNvSpPr/>
          <p:nvPr/>
        </p:nvSpPr>
        <p:spPr>
          <a:xfrm rot="201593" flipH="1">
            <a:off x="2507377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二等辺三角形 169">
            <a:extLst>
              <a:ext uri="{FF2B5EF4-FFF2-40B4-BE49-F238E27FC236}">
                <a16:creationId xmlns:a16="http://schemas.microsoft.com/office/drawing/2014/main" id="{CF0A056D-A01A-4B08-ADED-E3F4DB929419}"/>
              </a:ext>
            </a:extLst>
          </p:cNvPr>
          <p:cNvSpPr/>
          <p:nvPr/>
        </p:nvSpPr>
        <p:spPr>
          <a:xfrm rot="10800000">
            <a:off x="2509512" y="593773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弧 170">
            <a:extLst>
              <a:ext uri="{FF2B5EF4-FFF2-40B4-BE49-F238E27FC236}">
                <a16:creationId xmlns:a16="http://schemas.microsoft.com/office/drawing/2014/main" id="{C245CB41-8251-4D7C-8360-220EC54245E9}"/>
              </a:ext>
            </a:extLst>
          </p:cNvPr>
          <p:cNvSpPr/>
          <p:nvPr/>
        </p:nvSpPr>
        <p:spPr>
          <a:xfrm rot="21398407">
            <a:off x="1116726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二等辺三角形 171">
            <a:extLst>
              <a:ext uri="{FF2B5EF4-FFF2-40B4-BE49-F238E27FC236}">
                <a16:creationId xmlns:a16="http://schemas.microsoft.com/office/drawing/2014/main" id="{3B7CC469-FE46-4621-B625-E2329C5E0588}"/>
              </a:ext>
            </a:extLst>
          </p:cNvPr>
          <p:cNvSpPr/>
          <p:nvPr/>
        </p:nvSpPr>
        <p:spPr>
          <a:xfrm rot="10800000" flipH="1">
            <a:off x="1061709" y="593774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二等辺三角形 305">
            <a:extLst>
              <a:ext uri="{FF2B5EF4-FFF2-40B4-BE49-F238E27FC236}">
                <a16:creationId xmlns:a16="http://schemas.microsoft.com/office/drawing/2014/main" id="{6EE690BB-78B0-4A97-BBC7-4A6163513E31}"/>
              </a:ext>
            </a:extLst>
          </p:cNvPr>
          <p:cNvSpPr/>
          <p:nvPr/>
        </p:nvSpPr>
        <p:spPr>
          <a:xfrm rot="10800000">
            <a:off x="3029785" y="796966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二等辺三角形 306">
            <a:extLst>
              <a:ext uri="{FF2B5EF4-FFF2-40B4-BE49-F238E27FC236}">
                <a16:creationId xmlns:a16="http://schemas.microsoft.com/office/drawing/2014/main" id="{43D25E02-CF54-4134-9E01-CB1524780D6E}"/>
              </a:ext>
            </a:extLst>
          </p:cNvPr>
          <p:cNvSpPr/>
          <p:nvPr/>
        </p:nvSpPr>
        <p:spPr>
          <a:xfrm rot="11721489">
            <a:off x="3116703" y="1037128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4" name="二等辺三角形 303">
            <a:extLst>
              <a:ext uri="{FF2B5EF4-FFF2-40B4-BE49-F238E27FC236}">
                <a16:creationId xmlns:a16="http://schemas.microsoft.com/office/drawing/2014/main" id="{CBC2457D-BB5E-404F-B5A5-3695A0D04085}"/>
              </a:ext>
            </a:extLst>
          </p:cNvPr>
          <p:cNvSpPr/>
          <p:nvPr/>
        </p:nvSpPr>
        <p:spPr>
          <a:xfrm rot="10800000" flipH="1">
            <a:off x="933392" y="796965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304">
            <a:extLst>
              <a:ext uri="{FF2B5EF4-FFF2-40B4-BE49-F238E27FC236}">
                <a16:creationId xmlns:a16="http://schemas.microsoft.com/office/drawing/2014/main" id="{CCEC859C-0F1F-4A66-BFA0-FCB744922E67}"/>
              </a:ext>
            </a:extLst>
          </p:cNvPr>
          <p:cNvSpPr/>
          <p:nvPr/>
        </p:nvSpPr>
        <p:spPr>
          <a:xfrm rot="9878511" flipH="1">
            <a:off x="873534" y="1037127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E0EEF024-5033-4ADF-8BA2-D8EE1DDD056B}"/>
              </a:ext>
            </a:extLst>
          </p:cNvPr>
          <p:cNvSpPr/>
          <p:nvPr/>
        </p:nvSpPr>
        <p:spPr>
          <a:xfrm rot="11234124">
            <a:off x="3325207" y="1224467"/>
            <a:ext cx="240168" cy="575202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8" name="円弧 177">
            <a:extLst>
              <a:ext uri="{FF2B5EF4-FFF2-40B4-BE49-F238E27FC236}">
                <a16:creationId xmlns:a16="http://schemas.microsoft.com/office/drawing/2014/main" id="{A55FD608-5DE0-491C-A57F-29C72DF30333}"/>
              </a:ext>
            </a:extLst>
          </p:cNvPr>
          <p:cNvSpPr/>
          <p:nvPr/>
        </p:nvSpPr>
        <p:spPr>
          <a:xfrm rot="945023">
            <a:off x="2237140" y="622381"/>
            <a:ext cx="1197475" cy="100378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円弧 178">
            <a:extLst>
              <a:ext uri="{FF2B5EF4-FFF2-40B4-BE49-F238E27FC236}">
                <a16:creationId xmlns:a16="http://schemas.microsoft.com/office/drawing/2014/main" id="{52299685-5CE9-46AA-A4AC-331564117369}"/>
              </a:ext>
            </a:extLst>
          </p:cNvPr>
          <p:cNvSpPr/>
          <p:nvPr/>
        </p:nvSpPr>
        <p:spPr>
          <a:xfrm rot="895199" flipH="1">
            <a:off x="867709" y="609238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弧 179">
            <a:extLst>
              <a:ext uri="{FF2B5EF4-FFF2-40B4-BE49-F238E27FC236}">
                <a16:creationId xmlns:a16="http://schemas.microsoft.com/office/drawing/2014/main" id="{DDFF96CE-C333-412F-95D2-C0370A055825}"/>
              </a:ext>
            </a:extLst>
          </p:cNvPr>
          <p:cNvSpPr/>
          <p:nvPr/>
        </p:nvSpPr>
        <p:spPr>
          <a:xfrm rot="895199" flipH="1">
            <a:off x="765892" y="752390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57824D7E-A6CE-41AD-9DA5-F623E0A95DB1}"/>
              </a:ext>
            </a:extLst>
          </p:cNvPr>
          <p:cNvSpPr/>
          <p:nvPr/>
        </p:nvSpPr>
        <p:spPr>
          <a:xfrm>
            <a:off x="1000910" y="629039"/>
            <a:ext cx="122252" cy="161459"/>
          </a:xfrm>
          <a:prstGeom prst="ellips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楕円 181">
            <a:extLst>
              <a:ext uri="{FF2B5EF4-FFF2-40B4-BE49-F238E27FC236}">
                <a16:creationId xmlns:a16="http://schemas.microsoft.com/office/drawing/2014/main" id="{33A56AF6-357B-4077-AED5-45552BCF07A2}"/>
              </a:ext>
            </a:extLst>
          </p:cNvPr>
          <p:cNvSpPr/>
          <p:nvPr/>
        </p:nvSpPr>
        <p:spPr>
          <a:xfrm>
            <a:off x="153542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楕円 182">
            <a:extLst>
              <a:ext uri="{FF2B5EF4-FFF2-40B4-BE49-F238E27FC236}">
                <a16:creationId xmlns:a16="http://schemas.microsoft.com/office/drawing/2014/main" id="{90FCC4A4-8A15-419B-BC77-6686039CCD5E}"/>
              </a:ext>
            </a:extLst>
          </p:cNvPr>
          <p:cNvSpPr/>
          <p:nvPr/>
        </p:nvSpPr>
        <p:spPr>
          <a:xfrm>
            <a:off x="245644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楕円 183">
            <a:extLst>
              <a:ext uri="{FF2B5EF4-FFF2-40B4-BE49-F238E27FC236}">
                <a16:creationId xmlns:a16="http://schemas.microsoft.com/office/drawing/2014/main" id="{295C466D-7582-4D33-B150-23F09DBA1ADD}"/>
              </a:ext>
            </a:extLst>
          </p:cNvPr>
          <p:cNvSpPr/>
          <p:nvPr/>
        </p:nvSpPr>
        <p:spPr>
          <a:xfrm rot="20585052">
            <a:off x="1030863" y="2099333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楕円 184">
            <a:extLst>
              <a:ext uri="{FF2B5EF4-FFF2-40B4-BE49-F238E27FC236}">
                <a16:creationId xmlns:a16="http://schemas.microsoft.com/office/drawing/2014/main" id="{76881BB2-E7EE-4F78-8E31-700D2D100D1F}"/>
              </a:ext>
            </a:extLst>
          </p:cNvPr>
          <p:cNvSpPr/>
          <p:nvPr/>
        </p:nvSpPr>
        <p:spPr>
          <a:xfrm rot="1014948" flipH="1">
            <a:off x="3013539" y="2099331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台形 292">
            <a:extLst>
              <a:ext uri="{FF2B5EF4-FFF2-40B4-BE49-F238E27FC236}">
                <a16:creationId xmlns:a16="http://schemas.microsoft.com/office/drawing/2014/main" id="{78287C86-E952-402D-B9D6-52E067B2190F}"/>
              </a:ext>
            </a:extLst>
          </p:cNvPr>
          <p:cNvSpPr/>
          <p:nvPr/>
        </p:nvSpPr>
        <p:spPr>
          <a:xfrm rot="7858654" flipH="1">
            <a:off x="972892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台形 293">
            <a:extLst>
              <a:ext uri="{FF2B5EF4-FFF2-40B4-BE49-F238E27FC236}">
                <a16:creationId xmlns:a16="http://schemas.microsoft.com/office/drawing/2014/main" id="{100B0961-2A6C-4619-B44A-95A852B546A7}"/>
              </a:ext>
            </a:extLst>
          </p:cNvPr>
          <p:cNvSpPr/>
          <p:nvPr/>
        </p:nvSpPr>
        <p:spPr>
          <a:xfrm rot="3769921" flipH="1">
            <a:off x="922204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楕円 294">
            <a:extLst>
              <a:ext uri="{FF2B5EF4-FFF2-40B4-BE49-F238E27FC236}">
                <a16:creationId xmlns:a16="http://schemas.microsoft.com/office/drawing/2014/main" id="{5B0D0775-4FBF-44F2-B6DF-4B7903F786F4}"/>
              </a:ext>
            </a:extLst>
          </p:cNvPr>
          <p:cNvSpPr/>
          <p:nvPr/>
        </p:nvSpPr>
        <p:spPr>
          <a:xfrm flipH="1">
            <a:off x="991899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楕円 296">
            <a:extLst>
              <a:ext uri="{FF2B5EF4-FFF2-40B4-BE49-F238E27FC236}">
                <a16:creationId xmlns:a16="http://schemas.microsoft.com/office/drawing/2014/main" id="{289F4CC0-E4AC-442C-9A2A-141E809D1C30}"/>
              </a:ext>
            </a:extLst>
          </p:cNvPr>
          <p:cNvSpPr/>
          <p:nvPr/>
        </p:nvSpPr>
        <p:spPr>
          <a:xfrm rot="1236733" flipH="1">
            <a:off x="1265799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楕円 297">
            <a:extLst>
              <a:ext uri="{FF2B5EF4-FFF2-40B4-BE49-F238E27FC236}">
                <a16:creationId xmlns:a16="http://schemas.microsoft.com/office/drawing/2014/main" id="{0C7C455B-6B90-4C3D-BA09-6537FE61D4D6}"/>
              </a:ext>
            </a:extLst>
          </p:cNvPr>
          <p:cNvSpPr/>
          <p:nvPr/>
        </p:nvSpPr>
        <p:spPr>
          <a:xfrm rot="1627558" flipH="1">
            <a:off x="1422843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四角形: 角を丸くする 299">
            <a:extLst>
              <a:ext uri="{FF2B5EF4-FFF2-40B4-BE49-F238E27FC236}">
                <a16:creationId xmlns:a16="http://schemas.microsoft.com/office/drawing/2014/main" id="{9BA48F11-786E-4AFB-84D0-309416ED2411}"/>
              </a:ext>
            </a:extLst>
          </p:cNvPr>
          <p:cNvSpPr/>
          <p:nvPr/>
        </p:nvSpPr>
        <p:spPr>
          <a:xfrm rot="19548768" flipH="1">
            <a:off x="1258041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円弧 300">
            <a:extLst>
              <a:ext uri="{FF2B5EF4-FFF2-40B4-BE49-F238E27FC236}">
                <a16:creationId xmlns:a16="http://schemas.microsoft.com/office/drawing/2014/main" id="{F58A56A9-4613-484A-B32C-833231E69175}"/>
              </a:ext>
            </a:extLst>
          </p:cNvPr>
          <p:cNvSpPr/>
          <p:nvPr/>
        </p:nvSpPr>
        <p:spPr>
          <a:xfrm rot="20856138" flipH="1">
            <a:off x="1268004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円弧 301">
            <a:extLst>
              <a:ext uri="{FF2B5EF4-FFF2-40B4-BE49-F238E27FC236}">
                <a16:creationId xmlns:a16="http://schemas.microsoft.com/office/drawing/2014/main" id="{BC7A2432-EE13-48AD-84F9-AC0B5C995646}"/>
              </a:ext>
            </a:extLst>
          </p:cNvPr>
          <p:cNvSpPr/>
          <p:nvPr/>
        </p:nvSpPr>
        <p:spPr>
          <a:xfrm rot="20856138" flipH="1">
            <a:off x="1327264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円弧 302">
            <a:extLst>
              <a:ext uri="{FF2B5EF4-FFF2-40B4-BE49-F238E27FC236}">
                <a16:creationId xmlns:a16="http://schemas.microsoft.com/office/drawing/2014/main" id="{5C3AB0B4-215D-463A-8412-7D466B715517}"/>
              </a:ext>
            </a:extLst>
          </p:cNvPr>
          <p:cNvSpPr/>
          <p:nvPr/>
        </p:nvSpPr>
        <p:spPr>
          <a:xfrm rot="20856138" flipH="1">
            <a:off x="1294160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台形 281">
            <a:extLst>
              <a:ext uri="{FF2B5EF4-FFF2-40B4-BE49-F238E27FC236}">
                <a16:creationId xmlns:a16="http://schemas.microsoft.com/office/drawing/2014/main" id="{A11152FE-ED8E-45C0-950E-1282D68828F9}"/>
              </a:ext>
            </a:extLst>
          </p:cNvPr>
          <p:cNvSpPr/>
          <p:nvPr/>
        </p:nvSpPr>
        <p:spPr>
          <a:xfrm rot="13741346">
            <a:off x="2362313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台形 282">
            <a:extLst>
              <a:ext uri="{FF2B5EF4-FFF2-40B4-BE49-F238E27FC236}">
                <a16:creationId xmlns:a16="http://schemas.microsoft.com/office/drawing/2014/main" id="{6814F42A-BAFC-454F-8806-22509218F290}"/>
              </a:ext>
            </a:extLst>
          </p:cNvPr>
          <p:cNvSpPr/>
          <p:nvPr/>
        </p:nvSpPr>
        <p:spPr>
          <a:xfrm rot="17830079">
            <a:off x="2705693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楕円 283">
            <a:extLst>
              <a:ext uri="{FF2B5EF4-FFF2-40B4-BE49-F238E27FC236}">
                <a16:creationId xmlns:a16="http://schemas.microsoft.com/office/drawing/2014/main" id="{8C9CE72E-7F7B-4497-A4F3-EC39328D3A1A}"/>
              </a:ext>
            </a:extLst>
          </p:cNvPr>
          <p:cNvSpPr/>
          <p:nvPr/>
        </p:nvSpPr>
        <p:spPr>
          <a:xfrm>
            <a:off x="3140133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楕円 285">
            <a:extLst>
              <a:ext uri="{FF2B5EF4-FFF2-40B4-BE49-F238E27FC236}">
                <a16:creationId xmlns:a16="http://schemas.microsoft.com/office/drawing/2014/main" id="{B5B1F4D0-FFCD-4DB5-8E7D-3222E32BCDD6}"/>
              </a:ext>
            </a:extLst>
          </p:cNvPr>
          <p:cNvSpPr/>
          <p:nvPr/>
        </p:nvSpPr>
        <p:spPr>
          <a:xfrm rot="20363267">
            <a:off x="2762907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楕円 286">
            <a:extLst>
              <a:ext uri="{FF2B5EF4-FFF2-40B4-BE49-F238E27FC236}">
                <a16:creationId xmlns:a16="http://schemas.microsoft.com/office/drawing/2014/main" id="{8B9B9997-38AE-4D76-8BF7-63A6D8EE0792}"/>
              </a:ext>
            </a:extLst>
          </p:cNvPr>
          <p:cNvSpPr/>
          <p:nvPr/>
        </p:nvSpPr>
        <p:spPr>
          <a:xfrm rot="19972442">
            <a:off x="2737725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四角形: 角を丸くする 288">
            <a:extLst>
              <a:ext uri="{FF2B5EF4-FFF2-40B4-BE49-F238E27FC236}">
                <a16:creationId xmlns:a16="http://schemas.microsoft.com/office/drawing/2014/main" id="{1720D9FF-039B-4EFF-97D7-48D4C530E4DE}"/>
              </a:ext>
            </a:extLst>
          </p:cNvPr>
          <p:cNvSpPr/>
          <p:nvPr/>
        </p:nvSpPr>
        <p:spPr>
          <a:xfrm rot="2051232">
            <a:off x="2770667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円弧 289">
            <a:extLst>
              <a:ext uri="{FF2B5EF4-FFF2-40B4-BE49-F238E27FC236}">
                <a16:creationId xmlns:a16="http://schemas.microsoft.com/office/drawing/2014/main" id="{6CB61104-29E8-4B9D-A7F4-A317A0CB21A5}"/>
              </a:ext>
            </a:extLst>
          </p:cNvPr>
          <p:cNvSpPr/>
          <p:nvPr/>
        </p:nvSpPr>
        <p:spPr>
          <a:xfrm rot="743862">
            <a:off x="2701352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円弧 290">
            <a:extLst>
              <a:ext uri="{FF2B5EF4-FFF2-40B4-BE49-F238E27FC236}">
                <a16:creationId xmlns:a16="http://schemas.microsoft.com/office/drawing/2014/main" id="{B95CA542-01FD-46A3-B896-57F2A293E813}"/>
              </a:ext>
            </a:extLst>
          </p:cNvPr>
          <p:cNvSpPr/>
          <p:nvPr/>
        </p:nvSpPr>
        <p:spPr>
          <a:xfrm rot="743862">
            <a:off x="2642091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円弧 291">
            <a:extLst>
              <a:ext uri="{FF2B5EF4-FFF2-40B4-BE49-F238E27FC236}">
                <a16:creationId xmlns:a16="http://schemas.microsoft.com/office/drawing/2014/main" id="{0FD94E3E-1B31-47BD-A21A-A79D6E8EA7C2}"/>
              </a:ext>
            </a:extLst>
          </p:cNvPr>
          <p:cNvSpPr/>
          <p:nvPr/>
        </p:nvSpPr>
        <p:spPr>
          <a:xfrm rot="743862">
            <a:off x="2675196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楕円 24">
            <a:extLst>
              <a:ext uri="{FF2B5EF4-FFF2-40B4-BE49-F238E27FC236}">
                <a16:creationId xmlns:a16="http://schemas.microsoft.com/office/drawing/2014/main" id="{B6330F50-F081-49C5-8CBF-6C668FCECA3B}"/>
              </a:ext>
            </a:extLst>
          </p:cNvPr>
          <p:cNvSpPr/>
          <p:nvPr/>
        </p:nvSpPr>
        <p:spPr>
          <a:xfrm>
            <a:off x="1899912" y="2314220"/>
            <a:ext cx="477520" cy="117182"/>
          </a:xfrm>
          <a:custGeom>
            <a:avLst/>
            <a:gdLst>
              <a:gd name="connsiteX0" fmla="*/ 477520 w 477520"/>
              <a:gd name="connsiteY0" fmla="*/ 0 h 117182"/>
              <a:gd name="connsiteX1" fmla="*/ 223520 w 477520"/>
              <a:gd name="connsiteY1" fmla="*/ 116840 h 117182"/>
              <a:gd name="connsiteX2" fmla="*/ 0 w 477520"/>
              <a:gd name="connsiteY2" fmla="*/ 30480 h 11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520" h="117182" extrusionOk="0">
                <a:moveTo>
                  <a:pt x="477520" y="0"/>
                </a:moveTo>
                <a:cubicBezTo>
                  <a:pt x="420285" y="32889"/>
                  <a:pt x="296462" y="114254"/>
                  <a:pt x="223520" y="116840"/>
                </a:cubicBezTo>
                <a:cubicBezTo>
                  <a:pt x="152661" y="123757"/>
                  <a:pt x="42180" y="69593"/>
                  <a:pt x="0" y="30480"/>
                </a:cubicBezTo>
              </a:path>
            </a:pathLst>
          </a:custGeom>
          <a:noFill/>
          <a:ln w="50800" cap="rnd">
            <a:solidFill>
              <a:srgbClr val="4A4E58"/>
            </a:solidFill>
            <a:round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68960"/>
                      <a:gd name="connsiteY0" fmla="*/ 233680 h 467360"/>
                      <a:gd name="connsiteX1" fmla="*/ 284480 w 568960"/>
                      <a:gd name="connsiteY1" fmla="*/ 0 h 467360"/>
                      <a:gd name="connsiteX2" fmla="*/ 568960 w 568960"/>
                      <a:gd name="connsiteY2" fmla="*/ 233680 h 467360"/>
                      <a:gd name="connsiteX3" fmla="*/ 284480 w 568960"/>
                      <a:gd name="connsiteY3" fmla="*/ 467360 h 467360"/>
                      <a:gd name="connsiteX4" fmla="*/ 0 w 568960"/>
                      <a:gd name="connsiteY4" fmla="*/ 233680 h 467360"/>
                      <a:gd name="connsiteX0" fmla="*/ 0 w 590481"/>
                      <a:gd name="connsiteY0" fmla="*/ 233680 h 469906"/>
                      <a:gd name="connsiteX1" fmla="*/ 284480 w 590481"/>
                      <a:gd name="connsiteY1" fmla="*/ 0 h 469906"/>
                      <a:gd name="connsiteX2" fmla="*/ 568960 w 590481"/>
                      <a:gd name="connsiteY2" fmla="*/ 233680 h 469906"/>
                      <a:gd name="connsiteX3" fmla="*/ 538480 w 590481"/>
                      <a:gd name="connsiteY3" fmla="*/ 350520 h 469906"/>
                      <a:gd name="connsiteX4" fmla="*/ 284480 w 590481"/>
                      <a:gd name="connsiteY4" fmla="*/ 467360 h 469906"/>
                      <a:gd name="connsiteX5" fmla="*/ 0 w 590481"/>
                      <a:gd name="connsiteY5" fmla="*/ 233680 h 469906"/>
                      <a:gd name="connsiteX0" fmla="*/ 12871 w 603352"/>
                      <a:gd name="connsiteY0" fmla="*/ 233680 h 467702"/>
                      <a:gd name="connsiteX1" fmla="*/ 297351 w 603352"/>
                      <a:gd name="connsiteY1" fmla="*/ 0 h 467702"/>
                      <a:gd name="connsiteX2" fmla="*/ 581831 w 603352"/>
                      <a:gd name="connsiteY2" fmla="*/ 233680 h 467702"/>
                      <a:gd name="connsiteX3" fmla="*/ 551351 w 603352"/>
                      <a:gd name="connsiteY3" fmla="*/ 350520 h 467702"/>
                      <a:gd name="connsiteX4" fmla="*/ 297351 w 603352"/>
                      <a:gd name="connsiteY4" fmla="*/ 467360 h 467702"/>
                      <a:gd name="connsiteX5" fmla="*/ 73831 w 603352"/>
                      <a:gd name="connsiteY5" fmla="*/ 381000 h 467702"/>
                      <a:gd name="connsiteX6" fmla="*/ 12871 w 603352"/>
                      <a:gd name="connsiteY6" fmla="*/ 233680 h 467702"/>
                      <a:gd name="connsiteX0" fmla="*/ 551351 w 642791"/>
                      <a:gd name="connsiteY0" fmla="*/ 350520 h 467702"/>
                      <a:gd name="connsiteX1" fmla="*/ 297351 w 642791"/>
                      <a:gd name="connsiteY1" fmla="*/ 467360 h 467702"/>
                      <a:gd name="connsiteX2" fmla="*/ 73831 w 642791"/>
                      <a:gd name="connsiteY2" fmla="*/ 381000 h 467702"/>
                      <a:gd name="connsiteX3" fmla="*/ 12871 w 642791"/>
                      <a:gd name="connsiteY3" fmla="*/ 233680 h 467702"/>
                      <a:gd name="connsiteX4" fmla="*/ 297351 w 642791"/>
                      <a:gd name="connsiteY4" fmla="*/ 0 h 467702"/>
                      <a:gd name="connsiteX5" fmla="*/ 581831 w 642791"/>
                      <a:gd name="connsiteY5" fmla="*/ 233680 h 467702"/>
                      <a:gd name="connsiteX6" fmla="*/ 642791 w 642791"/>
                      <a:gd name="connsiteY6" fmla="*/ 441960 h 467702"/>
                      <a:gd name="connsiteX0" fmla="*/ 551351 w 581831"/>
                      <a:gd name="connsiteY0" fmla="*/ 350520 h 467702"/>
                      <a:gd name="connsiteX1" fmla="*/ 297351 w 581831"/>
                      <a:gd name="connsiteY1" fmla="*/ 467360 h 467702"/>
                      <a:gd name="connsiteX2" fmla="*/ 73831 w 581831"/>
                      <a:gd name="connsiteY2" fmla="*/ 381000 h 467702"/>
                      <a:gd name="connsiteX3" fmla="*/ 12871 w 581831"/>
                      <a:gd name="connsiteY3" fmla="*/ 233680 h 467702"/>
                      <a:gd name="connsiteX4" fmla="*/ 297351 w 581831"/>
                      <a:gd name="connsiteY4" fmla="*/ 0 h 467702"/>
                      <a:gd name="connsiteX5" fmla="*/ 581831 w 581831"/>
                      <a:gd name="connsiteY5" fmla="*/ 233680 h 467702"/>
                      <a:gd name="connsiteX0" fmla="*/ 551351 w 551351"/>
                      <a:gd name="connsiteY0" fmla="*/ 350520 h 467702"/>
                      <a:gd name="connsiteX1" fmla="*/ 297351 w 551351"/>
                      <a:gd name="connsiteY1" fmla="*/ 467360 h 467702"/>
                      <a:gd name="connsiteX2" fmla="*/ 73831 w 551351"/>
                      <a:gd name="connsiteY2" fmla="*/ 381000 h 467702"/>
                      <a:gd name="connsiteX3" fmla="*/ 12871 w 551351"/>
                      <a:gd name="connsiteY3" fmla="*/ 233680 h 467702"/>
                      <a:gd name="connsiteX4" fmla="*/ 297351 w 551351"/>
                      <a:gd name="connsiteY4" fmla="*/ 0 h 467702"/>
                      <a:gd name="connsiteX0" fmla="*/ 551351 w 551351"/>
                      <a:gd name="connsiteY0" fmla="*/ 116840 h 234022"/>
                      <a:gd name="connsiteX1" fmla="*/ 297351 w 551351"/>
                      <a:gd name="connsiteY1" fmla="*/ 233680 h 234022"/>
                      <a:gd name="connsiteX2" fmla="*/ 73831 w 551351"/>
                      <a:gd name="connsiteY2" fmla="*/ 147320 h 234022"/>
                      <a:gd name="connsiteX3" fmla="*/ 12871 w 551351"/>
                      <a:gd name="connsiteY3" fmla="*/ 0 h 234022"/>
                      <a:gd name="connsiteX0" fmla="*/ 477520 w 477520"/>
                      <a:gd name="connsiteY0" fmla="*/ 0 h 117182"/>
                      <a:gd name="connsiteX1" fmla="*/ 223520 w 477520"/>
                      <a:gd name="connsiteY1" fmla="*/ 116840 h 117182"/>
                      <a:gd name="connsiteX2" fmla="*/ 0 w 477520"/>
                      <a:gd name="connsiteY2" fmla="*/ 30480 h 117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77520" h="117182">
                        <a:moveTo>
                          <a:pt x="477520" y="0"/>
                        </a:moveTo>
                        <a:cubicBezTo>
                          <a:pt x="430107" y="38947"/>
                          <a:pt x="303107" y="111760"/>
                          <a:pt x="223520" y="116840"/>
                        </a:cubicBezTo>
                        <a:cubicBezTo>
                          <a:pt x="143933" y="121920"/>
                          <a:pt x="47413" y="69427"/>
                          <a:pt x="0" y="3048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四角形: 角を丸くする 279">
            <a:extLst>
              <a:ext uri="{FF2B5EF4-FFF2-40B4-BE49-F238E27FC236}">
                <a16:creationId xmlns:a16="http://schemas.microsoft.com/office/drawing/2014/main" id="{C20E4ACE-160F-48B3-91B8-F06172A1CE3F}"/>
              </a:ext>
            </a:extLst>
          </p:cNvPr>
          <p:cNvSpPr/>
          <p:nvPr/>
        </p:nvSpPr>
        <p:spPr>
          <a:xfrm rot="319268" flipH="1">
            <a:off x="1552440" y="5813919"/>
            <a:ext cx="197277" cy="655320"/>
          </a:xfrm>
          <a:prstGeom prst="roundRect">
            <a:avLst/>
          </a:prstGeom>
          <a:solidFill>
            <a:srgbClr val="FDEADA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四角形: 角を丸くする 280">
            <a:extLst>
              <a:ext uri="{FF2B5EF4-FFF2-40B4-BE49-F238E27FC236}">
                <a16:creationId xmlns:a16="http://schemas.microsoft.com/office/drawing/2014/main" id="{ACDEE84B-F8C4-4337-BE0A-8CB71F377910}"/>
              </a:ext>
            </a:extLst>
          </p:cNvPr>
          <p:cNvSpPr/>
          <p:nvPr/>
        </p:nvSpPr>
        <p:spPr>
          <a:xfrm rot="319268" flipH="1">
            <a:off x="1541272" y="6171930"/>
            <a:ext cx="184499" cy="307523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0" name="直線コネクタ 269">
            <a:extLst>
              <a:ext uri="{FF2B5EF4-FFF2-40B4-BE49-F238E27FC236}">
                <a16:creationId xmlns:a16="http://schemas.microsoft.com/office/drawing/2014/main" id="{EEF12CA0-CC28-425D-9081-EEE5B234EA11}"/>
              </a:ext>
            </a:extLst>
          </p:cNvPr>
          <p:cNvCxnSpPr>
            <a:cxnSpLocks/>
          </p:cNvCxnSpPr>
          <p:nvPr/>
        </p:nvCxnSpPr>
        <p:spPr>
          <a:xfrm>
            <a:off x="1765479" y="6406801"/>
            <a:ext cx="19785" cy="25032"/>
          </a:xfrm>
          <a:prstGeom prst="line">
            <a:avLst/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楕円 270">
            <a:extLst>
              <a:ext uri="{FF2B5EF4-FFF2-40B4-BE49-F238E27FC236}">
                <a16:creationId xmlns:a16="http://schemas.microsoft.com/office/drawing/2014/main" id="{755E9CE5-32FD-45C2-BA0D-0C5523A1D660}"/>
              </a:ext>
            </a:extLst>
          </p:cNvPr>
          <p:cNvSpPr/>
          <p:nvPr/>
        </p:nvSpPr>
        <p:spPr>
          <a:xfrm rot="21381460" flipH="1">
            <a:off x="1385792" y="6419832"/>
            <a:ext cx="422248" cy="17351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楕円 274">
            <a:extLst>
              <a:ext uri="{FF2B5EF4-FFF2-40B4-BE49-F238E27FC236}">
                <a16:creationId xmlns:a16="http://schemas.microsoft.com/office/drawing/2014/main" id="{F2887CC7-DD19-40AC-B6C2-037F7B6A3900}"/>
              </a:ext>
            </a:extLst>
          </p:cNvPr>
          <p:cNvSpPr/>
          <p:nvPr/>
        </p:nvSpPr>
        <p:spPr>
          <a:xfrm rot="21131485" flipH="1">
            <a:off x="1211905" y="6457615"/>
            <a:ext cx="383541" cy="158019"/>
          </a:xfrm>
          <a:prstGeom prst="ellipse">
            <a:avLst/>
          </a:prstGeom>
          <a:solidFill>
            <a:srgbClr val="4C4B53"/>
          </a:solidFill>
          <a:ln w="25400">
            <a:solidFill>
              <a:srgbClr val="4C4B5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" name="フローチャート: データ 275">
            <a:extLst>
              <a:ext uri="{FF2B5EF4-FFF2-40B4-BE49-F238E27FC236}">
                <a16:creationId xmlns:a16="http://schemas.microsoft.com/office/drawing/2014/main" id="{BC02E1AC-72A0-4C63-92F5-8004FF6097B6}"/>
              </a:ext>
            </a:extLst>
          </p:cNvPr>
          <p:cNvSpPr/>
          <p:nvPr/>
        </p:nvSpPr>
        <p:spPr>
          <a:xfrm rot="20425109" flipH="1">
            <a:off x="1432360" y="6564097"/>
            <a:ext cx="339793" cy="103544"/>
          </a:xfrm>
          <a:prstGeom prst="flowChartInputOutput">
            <a:avLst/>
          </a:prstGeom>
          <a:solidFill>
            <a:srgbClr val="4C4B53"/>
          </a:solidFill>
          <a:ln w="25400">
            <a:solidFill>
              <a:srgbClr val="4C4B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直角三角形 276">
            <a:extLst>
              <a:ext uri="{FF2B5EF4-FFF2-40B4-BE49-F238E27FC236}">
                <a16:creationId xmlns:a16="http://schemas.microsoft.com/office/drawing/2014/main" id="{0D4A62A0-EAB4-444A-BFA4-A6CE80B20CB4}"/>
              </a:ext>
            </a:extLst>
          </p:cNvPr>
          <p:cNvSpPr/>
          <p:nvPr/>
        </p:nvSpPr>
        <p:spPr>
          <a:xfrm flipH="1">
            <a:off x="1655495" y="6440783"/>
            <a:ext cx="134738" cy="146552"/>
          </a:xfrm>
          <a:prstGeom prst="rtTriangle">
            <a:avLst/>
          </a:prstGeom>
          <a:solidFill>
            <a:srgbClr val="4C4B53"/>
          </a:solidFill>
          <a:ln w="25400">
            <a:solidFill>
              <a:srgbClr val="4C4B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8" name="直角三角形 277">
            <a:extLst>
              <a:ext uri="{FF2B5EF4-FFF2-40B4-BE49-F238E27FC236}">
                <a16:creationId xmlns:a16="http://schemas.microsoft.com/office/drawing/2014/main" id="{1654BF04-0128-4300-8928-9B92A50DD563}"/>
              </a:ext>
            </a:extLst>
          </p:cNvPr>
          <p:cNvSpPr/>
          <p:nvPr/>
        </p:nvSpPr>
        <p:spPr>
          <a:xfrm>
            <a:off x="1373742" y="6618621"/>
            <a:ext cx="121705" cy="83875"/>
          </a:xfrm>
          <a:prstGeom prst="rtTriangle">
            <a:avLst/>
          </a:prstGeom>
          <a:solidFill>
            <a:srgbClr val="4C4B53"/>
          </a:solidFill>
          <a:ln w="25400">
            <a:solidFill>
              <a:srgbClr val="4C4B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9" name="正方形/長方形 278">
            <a:extLst>
              <a:ext uri="{FF2B5EF4-FFF2-40B4-BE49-F238E27FC236}">
                <a16:creationId xmlns:a16="http://schemas.microsoft.com/office/drawing/2014/main" id="{83F7A644-12B2-49E3-BB53-50CD73A8ADEC}"/>
              </a:ext>
            </a:extLst>
          </p:cNvPr>
          <p:cNvSpPr/>
          <p:nvPr/>
        </p:nvSpPr>
        <p:spPr>
          <a:xfrm flipH="1">
            <a:off x="1238512" y="6587335"/>
            <a:ext cx="135230" cy="134253"/>
          </a:xfrm>
          <a:prstGeom prst="rect">
            <a:avLst/>
          </a:prstGeom>
          <a:solidFill>
            <a:srgbClr val="4C4B53"/>
          </a:solidFill>
          <a:ln w="25400">
            <a:solidFill>
              <a:srgbClr val="4C4B5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3" name="直線コネクタ 272">
            <a:extLst>
              <a:ext uri="{FF2B5EF4-FFF2-40B4-BE49-F238E27FC236}">
                <a16:creationId xmlns:a16="http://schemas.microsoft.com/office/drawing/2014/main" id="{331E2150-C5F2-4011-9F2C-5B1C84AADF0B}"/>
              </a:ext>
            </a:extLst>
          </p:cNvPr>
          <p:cNvCxnSpPr>
            <a:cxnSpLocks/>
          </p:cNvCxnSpPr>
          <p:nvPr/>
        </p:nvCxnSpPr>
        <p:spPr>
          <a:xfrm flipH="1">
            <a:off x="1789364" y="6431833"/>
            <a:ext cx="0" cy="141334"/>
          </a:xfrm>
          <a:prstGeom prst="line">
            <a:avLst/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直線コネクタ 273">
            <a:extLst>
              <a:ext uri="{FF2B5EF4-FFF2-40B4-BE49-F238E27FC236}">
                <a16:creationId xmlns:a16="http://schemas.microsoft.com/office/drawing/2014/main" id="{EB662482-F489-4055-815E-28360899ED88}"/>
              </a:ext>
            </a:extLst>
          </p:cNvPr>
          <p:cNvCxnSpPr>
            <a:cxnSpLocks/>
          </p:cNvCxnSpPr>
          <p:nvPr/>
        </p:nvCxnSpPr>
        <p:spPr>
          <a:xfrm flipH="1">
            <a:off x="1229385" y="6578657"/>
            <a:ext cx="0" cy="134253"/>
          </a:xfrm>
          <a:prstGeom prst="line">
            <a:avLst/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7" name="円弧 266">
            <a:extLst>
              <a:ext uri="{FF2B5EF4-FFF2-40B4-BE49-F238E27FC236}">
                <a16:creationId xmlns:a16="http://schemas.microsoft.com/office/drawing/2014/main" id="{2E281EF7-E73F-407C-B9B4-3DCF08D879EF}"/>
              </a:ext>
            </a:extLst>
          </p:cNvPr>
          <p:cNvSpPr/>
          <p:nvPr/>
        </p:nvSpPr>
        <p:spPr>
          <a:xfrm rot="19939419" flipH="1" flipV="1">
            <a:off x="748905" y="5605106"/>
            <a:ext cx="1578443" cy="1072944"/>
          </a:xfrm>
          <a:prstGeom prst="arc">
            <a:avLst>
              <a:gd name="adj1" fmla="val 16200000"/>
              <a:gd name="adj2" fmla="val 19373492"/>
            </a:avLst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円弧 267">
            <a:extLst>
              <a:ext uri="{FF2B5EF4-FFF2-40B4-BE49-F238E27FC236}">
                <a16:creationId xmlns:a16="http://schemas.microsoft.com/office/drawing/2014/main" id="{DD95650F-C745-47D9-8CBD-0BA655ABCCF1}"/>
              </a:ext>
            </a:extLst>
          </p:cNvPr>
          <p:cNvSpPr/>
          <p:nvPr/>
        </p:nvSpPr>
        <p:spPr>
          <a:xfrm rot="19939419" flipH="1" flipV="1">
            <a:off x="743494" y="5455147"/>
            <a:ext cx="1578443" cy="1072944"/>
          </a:xfrm>
          <a:prstGeom prst="arc">
            <a:avLst>
              <a:gd name="adj1" fmla="val 16200000"/>
              <a:gd name="adj2" fmla="val 19373492"/>
            </a:avLst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四角形: 角を丸くする 262">
            <a:extLst>
              <a:ext uri="{FF2B5EF4-FFF2-40B4-BE49-F238E27FC236}">
                <a16:creationId xmlns:a16="http://schemas.microsoft.com/office/drawing/2014/main" id="{50585368-D2B3-44C1-8F04-7CB0DADACC94}"/>
              </a:ext>
            </a:extLst>
          </p:cNvPr>
          <p:cNvSpPr/>
          <p:nvPr/>
        </p:nvSpPr>
        <p:spPr>
          <a:xfrm rot="21280732">
            <a:off x="2520101" y="5818919"/>
            <a:ext cx="197277" cy="655320"/>
          </a:xfrm>
          <a:prstGeom prst="roundRect">
            <a:avLst/>
          </a:prstGeom>
          <a:solidFill>
            <a:srgbClr val="FDEADA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四角形: 角を丸くする 263">
            <a:extLst>
              <a:ext uri="{FF2B5EF4-FFF2-40B4-BE49-F238E27FC236}">
                <a16:creationId xmlns:a16="http://schemas.microsoft.com/office/drawing/2014/main" id="{B533F2A9-3493-4F2A-91DB-DB53151B8541}"/>
              </a:ext>
            </a:extLst>
          </p:cNvPr>
          <p:cNvSpPr/>
          <p:nvPr/>
        </p:nvSpPr>
        <p:spPr>
          <a:xfrm rot="21280732">
            <a:off x="2544047" y="6176930"/>
            <a:ext cx="184499" cy="307523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3" name="直線コネクタ 252">
            <a:extLst>
              <a:ext uri="{FF2B5EF4-FFF2-40B4-BE49-F238E27FC236}">
                <a16:creationId xmlns:a16="http://schemas.microsoft.com/office/drawing/2014/main" id="{2806AD8B-6DD0-4546-9A12-D691C51E3F48}"/>
              </a:ext>
            </a:extLst>
          </p:cNvPr>
          <p:cNvCxnSpPr>
            <a:cxnSpLocks/>
          </p:cNvCxnSpPr>
          <p:nvPr/>
        </p:nvCxnSpPr>
        <p:spPr>
          <a:xfrm flipH="1">
            <a:off x="2484554" y="6411801"/>
            <a:ext cx="19785" cy="25032"/>
          </a:xfrm>
          <a:prstGeom prst="line">
            <a:avLst/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4" name="楕円 253">
            <a:extLst>
              <a:ext uri="{FF2B5EF4-FFF2-40B4-BE49-F238E27FC236}">
                <a16:creationId xmlns:a16="http://schemas.microsoft.com/office/drawing/2014/main" id="{25073DC5-6530-456E-A9F4-21ADE15950AE}"/>
              </a:ext>
            </a:extLst>
          </p:cNvPr>
          <p:cNvSpPr/>
          <p:nvPr/>
        </p:nvSpPr>
        <p:spPr>
          <a:xfrm rot="218540">
            <a:off x="2461778" y="6424832"/>
            <a:ext cx="422248" cy="17351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楕円 257">
            <a:extLst>
              <a:ext uri="{FF2B5EF4-FFF2-40B4-BE49-F238E27FC236}">
                <a16:creationId xmlns:a16="http://schemas.microsoft.com/office/drawing/2014/main" id="{9A4A5F1E-56CB-45C0-A021-E2CBA0257CC8}"/>
              </a:ext>
            </a:extLst>
          </p:cNvPr>
          <p:cNvSpPr/>
          <p:nvPr/>
        </p:nvSpPr>
        <p:spPr>
          <a:xfrm rot="468515">
            <a:off x="2674372" y="6462615"/>
            <a:ext cx="383541" cy="158019"/>
          </a:xfrm>
          <a:prstGeom prst="ellipse">
            <a:avLst/>
          </a:prstGeom>
          <a:solidFill>
            <a:srgbClr val="4C4B53"/>
          </a:solidFill>
          <a:ln w="25400">
            <a:solidFill>
              <a:srgbClr val="4C4B5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フローチャート: データ 258">
            <a:extLst>
              <a:ext uri="{FF2B5EF4-FFF2-40B4-BE49-F238E27FC236}">
                <a16:creationId xmlns:a16="http://schemas.microsoft.com/office/drawing/2014/main" id="{8386E230-D2EB-4A26-BC15-2290A6917093}"/>
              </a:ext>
            </a:extLst>
          </p:cNvPr>
          <p:cNvSpPr/>
          <p:nvPr/>
        </p:nvSpPr>
        <p:spPr>
          <a:xfrm rot="1174891">
            <a:off x="2497665" y="6569097"/>
            <a:ext cx="339793" cy="103544"/>
          </a:xfrm>
          <a:prstGeom prst="flowChartInputOutput">
            <a:avLst/>
          </a:prstGeom>
          <a:solidFill>
            <a:srgbClr val="4C4B53"/>
          </a:solidFill>
          <a:ln w="25400">
            <a:solidFill>
              <a:srgbClr val="4C4B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直角三角形 259">
            <a:extLst>
              <a:ext uri="{FF2B5EF4-FFF2-40B4-BE49-F238E27FC236}">
                <a16:creationId xmlns:a16="http://schemas.microsoft.com/office/drawing/2014/main" id="{26B7DC8F-9676-4C62-9C79-3C41F6FB7346}"/>
              </a:ext>
            </a:extLst>
          </p:cNvPr>
          <p:cNvSpPr/>
          <p:nvPr/>
        </p:nvSpPr>
        <p:spPr>
          <a:xfrm>
            <a:off x="2479585" y="6445783"/>
            <a:ext cx="134738" cy="146552"/>
          </a:xfrm>
          <a:prstGeom prst="rtTriangle">
            <a:avLst/>
          </a:prstGeom>
          <a:solidFill>
            <a:srgbClr val="4C4B53"/>
          </a:solidFill>
          <a:ln w="25400">
            <a:solidFill>
              <a:srgbClr val="4C4B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直角三角形 260">
            <a:extLst>
              <a:ext uri="{FF2B5EF4-FFF2-40B4-BE49-F238E27FC236}">
                <a16:creationId xmlns:a16="http://schemas.microsoft.com/office/drawing/2014/main" id="{9FAEDBB2-A6F1-4515-A2BB-DF3B845D40ED}"/>
              </a:ext>
            </a:extLst>
          </p:cNvPr>
          <p:cNvSpPr/>
          <p:nvPr/>
        </p:nvSpPr>
        <p:spPr>
          <a:xfrm flipH="1">
            <a:off x="2774371" y="6623621"/>
            <a:ext cx="121705" cy="83875"/>
          </a:xfrm>
          <a:prstGeom prst="rtTriangle">
            <a:avLst/>
          </a:prstGeom>
          <a:solidFill>
            <a:srgbClr val="4C4B53"/>
          </a:solidFill>
          <a:ln w="25400">
            <a:solidFill>
              <a:srgbClr val="4C4B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正方形/長方形 261">
            <a:extLst>
              <a:ext uri="{FF2B5EF4-FFF2-40B4-BE49-F238E27FC236}">
                <a16:creationId xmlns:a16="http://schemas.microsoft.com/office/drawing/2014/main" id="{21E403A9-03FA-48B9-A71E-F444A65260A2}"/>
              </a:ext>
            </a:extLst>
          </p:cNvPr>
          <p:cNvSpPr/>
          <p:nvPr/>
        </p:nvSpPr>
        <p:spPr>
          <a:xfrm>
            <a:off x="2896076" y="6592335"/>
            <a:ext cx="135230" cy="134253"/>
          </a:xfrm>
          <a:prstGeom prst="rect">
            <a:avLst/>
          </a:prstGeom>
          <a:solidFill>
            <a:srgbClr val="4C4B53"/>
          </a:solidFill>
          <a:ln w="25400">
            <a:solidFill>
              <a:srgbClr val="4C4B5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6" name="直線コネクタ 255">
            <a:extLst>
              <a:ext uri="{FF2B5EF4-FFF2-40B4-BE49-F238E27FC236}">
                <a16:creationId xmlns:a16="http://schemas.microsoft.com/office/drawing/2014/main" id="{EE7B90DD-1464-4FDB-A9A4-DA9BFD1EDEBB}"/>
              </a:ext>
            </a:extLst>
          </p:cNvPr>
          <p:cNvCxnSpPr>
            <a:cxnSpLocks/>
          </p:cNvCxnSpPr>
          <p:nvPr/>
        </p:nvCxnSpPr>
        <p:spPr>
          <a:xfrm>
            <a:off x="2480454" y="6436833"/>
            <a:ext cx="0" cy="141334"/>
          </a:xfrm>
          <a:prstGeom prst="line">
            <a:avLst/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直線コネクタ 256">
            <a:extLst>
              <a:ext uri="{FF2B5EF4-FFF2-40B4-BE49-F238E27FC236}">
                <a16:creationId xmlns:a16="http://schemas.microsoft.com/office/drawing/2014/main" id="{A4390B68-FEAE-495E-AD60-55DF8140562F}"/>
              </a:ext>
            </a:extLst>
          </p:cNvPr>
          <p:cNvCxnSpPr>
            <a:cxnSpLocks/>
          </p:cNvCxnSpPr>
          <p:nvPr/>
        </p:nvCxnSpPr>
        <p:spPr>
          <a:xfrm>
            <a:off x="3040433" y="6583657"/>
            <a:ext cx="0" cy="134253"/>
          </a:xfrm>
          <a:prstGeom prst="line">
            <a:avLst/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円弧 249">
            <a:extLst>
              <a:ext uri="{FF2B5EF4-FFF2-40B4-BE49-F238E27FC236}">
                <a16:creationId xmlns:a16="http://schemas.microsoft.com/office/drawing/2014/main" id="{4A460A3F-8B74-4B8E-B5C4-7D630CEFA255}"/>
              </a:ext>
            </a:extLst>
          </p:cNvPr>
          <p:cNvSpPr/>
          <p:nvPr/>
        </p:nvSpPr>
        <p:spPr>
          <a:xfrm rot="1660581" flipV="1">
            <a:off x="1942470" y="5610106"/>
            <a:ext cx="1578443" cy="1072944"/>
          </a:xfrm>
          <a:prstGeom prst="arc">
            <a:avLst>
              <a:gd name="adj1" fmla="val 16200000"/>
              <a:gd name="adj2" fmla="val 19373492"/>
            </a:avLst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円弧 250">
            <a:extLst>
              <a:ext uri="{FF2B5EF4-FFF2-40B4-BE49-F238E27FC236}">
                <a16:creationId xmlns:a16="http://schemas.microsoft.com/office/drawing/2014/main" id="{86AC1899-6691-4940-8600-09FE1493E09A}"/>
              </a:ext>
            </a:extLst>
          </p:cNvPr>
          <p:cNvSpPr/>
          <p:nvPr/>
        </p:nvSpPr>
        <p:spPr>
          <a:xfrm rot="1660581" flipV="1">
            <a:off x="1947881" y="5460147"/>
            <a:ext cx="1578443" cy="1072944"/>
          </a:xfrm>
          <a:prstGeom prst="arc">
            <a:avLst>
              <a:gd name="adj1" fmla="val 16200000"/>
              <a:gd name="adj2" fmla="val 19373492"/>
            </a:avLst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台形 241">
            <a:extLst>
              <a:ext uri="{FF2B5EF4-FFF2-40B4-BE49-F238E27FC236}">
                <a16:creationId xmlns:a16="http://schemas.microsoft.com/office/drawing/2014/main" id="{BFBA40E3-F0AA-465E-A4EB-B9D729EDA2AD}"/>
              </a:ext>
            </a:extLst>
          </p:cNvPr>
          <p:cNvSpPr/>
          <p:nvPr/>
        </p:nvSpPr>
        <p:spPr>
          <a:xfrm>
            <a:off x="1280152" y="4620765"/>
            <a:ext cx="1663700" cy="1092200"/>
          </a:xfrm>
          <a:prstGeom prst="trapezoid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楕円 242">
            <a:extLst>
              <a:ext uri="{FF2B5EF4-FFF2-40B4-BE49-F238E27FC236}">
                <a16:creationId xmlns:a16="http://schemas.microsoft.com/office/drawing/2014/main" id="{C0B13A62-5D43-4995-858F-FC503B0D09BF}"/>
              </a:ext>
            </a:extLst>
          </p:cNvPr>
          <p:cNvSpPr/>
          <p:nvPr/>
        </p:nvSpPr>
        <p:spPr>
          <a:xfrm>
            <a:off x="1320792" y="4809349"/>
            <a:ext cx="1623060" cy="1092200"/>
          </a:xfrm>
          <a:prstGeom prst="ellips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直角三角形 243">
            <a:extLst>
              <a:ext uri="{FF2B5EF4-FFF2-40B4-BE49-F238E27FC236}">
                <a16:creationId xmlns:a16="http://schemas.microsoft.com/office/drawing/2014/main" id="{4C838E06-9D38-4473-B441-F3AD6673384A}"/>
              </a:ext>
            </a:extLst>
          </p:cNvPr>
          <p:cNvSpPr/>
          <p:nvPr/>
        </p:nvSpPr>
        <p:spPr>
          <a:xfrm>
            <a:off x="2705728" y="4662508"/>
            <a:ext cx="424470" cy="1050457"/>
          </a:xfrm>
          <a:prstGeom prst="rtTriangl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直角三角形 244">
            <a:extLst>
              <a:ext uri="{FF2B5EF4-FFF2-40B4-BE49-F238E27FC236}">
                <a16:creationId xmlns:a16="http://schemas.microsoft.com/office/drawing/2014/main" id="{89B215D8-9FB5-4AB7-87AE-2811587D4E46}"/>
              </a:ext>
            </a:extLst>
          </p:cNvPr>
          <p:cNvSpPr/>
          <p:nvPr/>
        </p:nvSpPr>
        <p:spPr>
          <a:xfrm flipH="1">
            <a:off x="1124578" y="4662508"/>
            <a:ext cx="424470" cy="1050457"/>
          </a:xfrm>
          <a:prstGeom prst="rtTriangl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楕円 245">
            <a:extLst>
              <a:ext uri="{FF2B5EF4-FFF2-40B4-BE49-F238E27FC236}">
                <a16:creationId xmlns:a16="http://schemas.microsoft.com/office/drawing/2014/main" id="{82E6A707-13D7-4E16-87C8-742B7FF3E63E}"/>
              </a:ext>
            </a:extLst>
          </p:cNvPr>
          <p:cNvSpPr/>
          <p:nvPr/>
        </p:nvSpPr>
        <p:spPr>
          <a:xfrm rot="20480296">
            <a:off x="2416450" y="5496311"/>
            <a:ext cx="641350" cy="317500"/>
          </a:xfrm>
          <a:prstGeom prst="ellips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楕円 246">
            <a:extLst>
              <a:ext uri="{FF2B5EF4-FFF2-40B4-BE49-F238E27FC236}">
                <a16:creationId xmlns:a16="http://schemas.microsoft.com/office/drawing/2014/main" id="{471A18C2-F28B-45A5-B98E-9CB63489F4BD}"/>
              </a:ext>
            </a:extLst>
          </p:cNvPr>
          <p:cNvSpPr/>
          <p:nvPr/>
        </p:nvSpPr>
        <p:spPr>
          <a:xfrm rot="1119704" flipH="1">
            <a:off x="1166203" y="5506312"/>
            <a:ext cx="641350" cy="317500"/>
          </a:xfrm>
          <a:prstGeom prst="ellips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円弧 239">
            <a:extLst>
              <a:ext uri="{FF2B5EF4-FFF2-40B4-BE49-F238E27FC236}">
                <a16:creationId xmlns:a16="http://schemas.microsoft.com/office/drawing/2014/main" id="{E2F51E31-08ED-4157-B677-C7E4275E6607}"/>
              </a:ext>
            </a:extLst>
          </p:cNvPr>
          <p:cNvSpPr/>
          <p:nvPr/>
        </p:nvSpPr>
        <p:spPr>
          <a:xfrm rot="21111668">
            <a:off x="1230283" y="4539011"/>
            <a:ext cx="1901240" cy="2473960"/>
          </a:xfrm>
          <a:prstGeom prst="arc">
            <a:avLst>
              <a:gd name="adj1" fmla="val 17716669"/>
              <a:gd name="adj2" fmla="val 123566"/>
            </a:avLst>
          </a:prstGeom>
          <a:ln w="104775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1" name="円弧 240">
            <a:extLst>
              <a:ext uri="{FF2B5EF4-FFF2-40B4-BE49-F238E27FC236}">
                <a16:creationId xmlns:a16="http://schemas.microsoft.com/office/drawing/2014/main" id="{82277E04-CB11-4C64-BF5C-80DBD46F8C1B}"/>
              </a:ext>
            </a:extLst>
          </p:cNvPr>
          <p:cNvSpPr/>
          <p:nvPr/>
        </p:nvSpPr>
        <p:spPr>
          <a:xfrm rot="488332" flipH="1">
            <a:off x="1137614" y="4539011"/>
            <a:ext cx="1901240" cy="2473960"/>
          </a:xfrm>
          <a:prstGeom prst="arc">
            <a:avLst>
              <a:gd name="adj1" fmla="val 17716669"/>
              <a:gd name="adj2" fmla="val 123566"/>
            </a:avLst>
          </a:prstGeom>
          <a:ln w="104775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円弧 236">
            <a:extLst>
              <a:ext uri="{FF2B5EF4-FFF2-40B4-BE49-F238E27FC236}">
                <a16:creationId xmlns:a16="http://schemas.microsoft.com/office/drawing/2014/main" id="{227B1FE3-1D38-4DAF-B9CF-8705D12EF9C2}"/>
              </a:ext>
            </a:extLst>
          </p:cNvPr>
          <p:cNvSpPr/>
          <p:nvPr/>
        </p:nvSpPr>
        <p:spPr>
          <a:xfrm rot="7164530">
            <a:off x="598428" y="3211788"/>
            <a:ext cx="1901240" cy="3098095"/>
          </a:xfrm>
          <a:prstGeom prst="arc">
            <a:avLst>
              <a:gd name="adj1" fmla="val 18278468"/>
              <a:gd name="adj2" fmla="val 21050516"/>
            </a:avLst>
          </a:prstGeom>
          <a:ln w="177800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8" name="円弧 237">
            <a:extLst>
              <a:ext uri="{FF2B5EF4-FFF2-40B4-BE49-F238E27FC236}">
                <a16:creationId xmlns:a16="http://schemas.microsoft.com/office/drawing/2014/main" id="{311CB78B-1FFE-4924-8F0A-26FD9C4117FB}"/>
              </a:ext>
            </a:extLst>
          </p:cNvPr>
          <p:cNvSpPr/>
          <p:nvPr/>
        </p:nvSpPr>
        <p:spPr>
          <a:xfrm rot="14435470" flipH="1">
            <a:off x="1786505" y="3211788"/>
            <a:ext cx="1901240" cy="3098095"/>
          </a:xfrm>
          <a:prstGeom prst="arc">
            <a:avLst>
              <a:gd name="adj1" fmla="val 18278468"/>
              <a:gd name="adj2" fmla="val 21050516"/>
            </a:avLst>
          </a:prstGeom>
          <a:ln w="177800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3" name="正方形/長方形 232">
            <a:extLst>
              <a:ext uri="{FF2B5EF4-FFF2-40B4-BE49-F238E27FC236}">
                <a16:creationId xmlns:a16="http://schemas.microsoft.com/office/drawing/2014/main" id="{EF187D75-1CAC-452B-8C43-E9CA6800B9CB}"/>
              </a:ext>
            </a:extLst>
          </p:cNvPr>
          <p:cNvSpPr/>
          <p:nvPr/>
        </p:nvSpPr>
        <p:spPr>
          <a:xfrm>
            <a:off x="1941386" y="2736576"/>
            <a:ext cx="354900" cy="360119"/>
          </a:xfrm>
          <a:prstGeom prst="rect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台形 233">
            <a:extLst>
              <a:ext uri="{FF2B5EF4-FFF2-40B4-BE49-F238E27FC236}">
                <a16:creationId xmlns:a16="http://schemas.microsoft.com/office/drawing/2014/main" id="{7D4C183B-8016-451E-BA5D-669D6B5AEF42}"/>
              </a:ext>
            </a:extLst>
          </p:cNvPr>
          <p:cNvSpPr/>
          <p:nvPr/>
        </p:nvSpPr>
        <p:spPr>
          <a:xfrm rot="10800000">
            <a:off x="1881248" y="2855472"/>
            <a:ext cx="496184" cy="182504"/>
          </a:xfrm>
          <a:prstGeom prst="trapezoid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台形 64">
            <a:extLst>
              <a:ext uri="{FF2B5EF4-FFF2-40B4-BE49-F238E27FC236}">
                <a16:creationId xmlns:a16="http://schemas.microsoft.com/office/drawing/2014/main" id="{81AF6C51-21C0-4CFD-BEEC-5162FB9B8BAD}"/>
              </a:ext>
            </a:extLst>
          </p:cNvPr>
          <p:cNvSpPr/>
          <p:nvPr/>
        </p:nvSpPr>
        <p:spPr>
          <a:xfrm>
            <a:off x="1535422" y="2994531"/>
            <a:ext cx="1165225" cy="1651000"/>
          </a:xfrm>
          <a:custGeom>
            <a:avLst/>
            <a:gdLst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65225 w 1165225"/>
              <a:gd name="connsiteY3" fmla="*/ 1651000 h 1651000"/>
              <a:gd name="connsiteX4" fmla="*/ 0 w 1165225"/>
              <a:gd name="connsiteY4" fmla="*/ 1651000 h 1651000"/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30300 w 1165225"/>
              <a:gd name="connsiteY3" fmla="*/ 812799 h 1651000"/>
              <a:gd name="connsiteX4" fmla="*/ 1165225 w 1165225"/>
              <a:gd name="connsiteY4" fmla="*/ 1651000 h 1651000"/>
              <a:gd name="connsiteX5" fmla="*/ 0 w 1165225"/>
              <a:gd name="connsiteY5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225" h="1651000">
                <a:moveTo>
                  <a:pt x="0" y="1651000"/>
                </a:moveTo>
                <a:lnTo>
                  <a:pt x="69855" y="0"/>
                </a:lnTo>
                <a:lnTo>
                  <a:pt x="1095370" y="0"/>
                </a:lnTo>
                <a:lnTo>
                  <a:pt x="1130300" y="812799"/>
                </a:lnTo>
                <a:lnTo>
                  <a:pt x="1165225" y="1651000"/>
                </a:lnTo>
                <a:lnTo>
                  <a:pt x="0" y="16510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楕円 65">
            <a:extLst>
              <a:ext uri="{FF2B5EF4-FFF2-40B4-BE49-F238E27FC236}">
                <a16:creationId xmlns:a16="http://schemas.microsoft.com/office/drawing/2014/main" id="{F27848FD-01C8-4911-9982-869683B91A93}"/>
              </a:ext>
            </a:extLst>
          </p:cNvPr>
          <p:cNvSpPr/>
          <p:nvPr/>
        </p:nvSpPr>
        <p:spPr>
          <a:xfrm flipH="1">
            <a:off x="1549639" y="2994531"/>
            <a:ext cx="215765" cy="1651000"/>
          </a:xfrm>
          <a:custGeom>
            <a:avLst/>
            <a:gdLst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0 w 431530"/>
              <a:gd name="connsiteY4" fmla="*/ 82550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91440 w 431530"/>
              <a:gd name="connsiteY4" fmla="*/ 91694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0" fmla="*/ 0 w 215765"/>
              <a:gd name="connsiteY0" fmla="*/ 0 h 1651000"/>
              <a:gd name="connsiteX1" fmla="*/ 215765 w 215765"/>
              <a:gd name="connsiteY1" fmla="*/ 825500 h 1651000"/>
              <a:gd name="connsiteX2" fmla="*/ 0 w 215765"/>
              <a:gd name="connsiteY2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765" h="1651000">
                <a:moveTo>
                  <a:pt x="0" y="0"/>
                </a:moveTo>
                <a:cubicBezTo>
                  <a:pt x="119164" y="0"/>
                  <a:pt x="215765" y="369589"/>
                  <a:pt x="215765" y="825500"/>
                </a:cubicBezTo>
                <a:cubicBezTo>
                  <a:pt x="215765" y="1281411"/>
                  <a:pt x="119164" y="1651000"/>
                  <a:pt x="0" y="1651000"/>
                </a:cubicBezTo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楕円 65">
            <a:extLst>
              <a:ext uri="{FF2B5EF4-FFF2-40B4-BE49-F238E27FC236}">
                <a16:creationId xmlns:a16="http://schemas.microsoft.com/office/drawing/2014/main" id="{422C4F79-F1E2-4BE0-A476-4B72397AB26F}"/>
              </a:ext>
            </a:extLst>
          </p:cNvPr>
          <p:cNvSpPr/>
          <p:nvPr/>
        </p:nvSpPr>
        <p:spPr>
          <a:xfrm>
            <a:off x="2470661" y="2994531"/>
            <a:ext cx="215765" cy="1651000"/>
          </a:xfrm>
          <a:custGeom>
            <a:avLst/>
            <a:gdLst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0 w 431530"/>
              <a:gd name="connsiteY4" fmla="*/ 82550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91440 w 431530"/>
              <a:gd name="connsiteY4" fmla="*/ 91694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0" fmla="*/ 0 w 215765"/>
              <a:gd name="connsiteY0" fmla="*/ 0 h 1651000"/>
              <a:gd name="connsiteX1" fmla="*/ 215765 w 215765"/>
              <a:gd name="connsiteY1" fmla="*/ 825500 h 1651000"/>
              <a:gd name="connsiteX2" fmla="*/ 0 w 215765"/>
              <a:gd name="connsiteY2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765" h="1651000">
                <a:moveTo>
                  <a:pt x="0" y="0"/>
                </a:moveTo>
                <a:cubicBezTo>
                  <a:pt x="119164" y="0"/>
                  <a:pt x="215765" y="369589"/>
                  <a:pt x="215765" y="825500"/>
                </a:cubicBezTo>
                <a:cubicBezTo>
                  <a:pt x="215765" y="1281411"/>
                  <a:pt x="119164" y="1651000"/>
                  <a:pt x="0" y="1651000"/>
                </a:cubicBezTo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楕円 227">
            <a:extLst>
              <a:ext uri="{FF2B5EF4-FFF2-40B4-BE49-F238E27FC236}">
                <a16:creationId xmlns:a16="http://schemas.microsoft.com/office/drawing/2014/main" id="{3CA4EDEE-981B-43D9-B399-EC756B032E36}"/>
              </a:ext>
            </a:extLst>
          </p:cNvPr>
          <p:cNvSpPr/>
          <p:nvPr/>
        </p:nvSpPr>
        <p:spPr>
          <a:xfrm rot="19953313">
            <a:off x="1805549" y="2963933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楕円 228">
            <a:extLst>
              <a:ext uri="{FF2B5EF4-FFF2-40B4-BE49-F238E27FC236}">
                <a16:creationId xmlns:a16="http://schemas.microsoft.com/office/drawing/2014/main" id="{B0F2BA32-DFDD-4D19-9AAA-74614C6685CF}"/>
              </a:ext>
            </a:extLst>
          </p:cNvPr>
          <p:cNvSpPr/>
          <p:nvPr/>
        </p:nvSpPr>
        <p:spPr>
          <a:xfrm rot="1646687" flipH="1">
            <a:off x="2051771" y="2963932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二等辺三角形 225">
            <a:extLst>
              <a:ext uri="{FF2B5EF4-FFF2-40B4-BE49-F238E27FC236}">
                <a16:creationId xmlns:a16="http://schemas.microsoft.com/office/drawing/2014/main" id="{37A891B5-6D10-4998-9040-E0E9794023BD}"/>
              </a:ext>
            </a:extLst>
          </p:cNvPr>
          <p:cNvSpPr/>
          <p:nvPr/>
        </p:nvSpPr>
        <p:spPr>
          <a:xfrm rot="20649556">
            <a:off x="2122239" y="3472584"/>
            <a:ext cx="200012" cy="294640"/>
          </a:xfrm>
          <a:prstGeom prst="triangle">
            <a:avLst/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二等辺三角形 226">
            <a:extLst>
              <a:ext uri="{FF2B5EF4-FFF2-40B4-BE49-F238E27FC236}">
                <a16:creationId xmlns:a16="http://schemas.microsoft.com/office/drawing/2014/main" id="{A738AEF5-64EF-4643-B148-A3A0993D32BA}"/>
              </a:ext>
            </a:extLst>
          </p:cNvPr>
          <p:cNvSpPr/>
          <p:nvPr/>
        </p:nvSpPr>
        <p:spPr>
          <a:xfrm rot="10004269">
            <a:off x="2184066" y="3753019"/>
            <a:ext cx="197504" cy="193890"/>
          </a:xfrm>
          <a:prstGeom prst="triangle">
            <a:avLst>
              <a:gd name="adj" fmla="val 59990"/>
            </a:avLst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二等辺三角形 223">
            <a:extLst>
              <a:ext uri="{FF2B5EF4-FFF2-40B4-BE49-F238E27FC236}">
                <a16:creationId xmlns:a16="http://schemas.microsoft.com/office/drawing/2014/main" id="{532C762D-530B-4B29-908D-1A572A886B3B}"/>
              </a:ext>
            </a:extLst>
          </p:cNvPr>
          <p:cNvSpPr/>
          <p:nvPr/>
        </p:nvSpPr>
        <p:spPr>
          <a:xfrm rot="950444" flipH="1">
            <a:off x="1921351" y="3472584"/>
            <a:ext cx="200012" cy="294640"/>
          </a:xfrm>
          <a:prstGeom prst="triangle">
            <a:avLst/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二等辺三角形 224">
            <a:extLst>
              <a:ext uri="{FF2B5EF4-FFF2-40B4-BE49-F238E27FC236}">
                <a16:creationId xmlns:a16="http://schemas.microsoft.com/office/drawing/2014/main" id="{3D022183-5E3D-4DB1-94FC-C51D2558FCBF}"/>
              </a:ext>
            </a:extLst>
          </p:cNvPr>
          <p:cNvSpPr/>
          <p:nvPr/>
        </p:nvSpPr>
        <p:spPr>
          <a:xfrm rot="11595731" flipH="1">
            <a:off x="1862032" y="3753019"/>
            <a:ext cx="197504" cy="193890"/>
          </a:xfrm>
          <a:prstGeom prst="triangle">
            <a:avLst>
              <a:gd name="adj" fmla="val 59990"/>
            </a:avLst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四角形: 角を丸くする 196">
            <a:extLst>
              <a:ext uri="{FF2B5EF4-FFF2-40B4-BE49-F238E27FC236}">
                <a16:creationId xmlns:a16="http://schemas.microsoft.com/office/drawing/2014/main" id="{B5F98499-5A00-4522-9B8A-CD9B984C900F}"/>
              </a:ext>
            </a:extLst>
          </p:cNvPr>
          <p:cNvSpPr/>
          <p:nvPr/>
        </p:nvSpPr>
        <p:spPr>
          <a:xfrm>
            <a:off x="2041255" y="3425431"/>
            <a:ext cx="175637" cy="146050"/>
          </a:xfrm>
          <a:prstGeom prst="roundRect">
            <a:avLst/>
          </a:prstGeom>
          <a:solidFill>
            <a:srgbClr val="4A92E2"/>
          </a:solidFill>
          <a:ln w="25400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正方形/長方形 197">
            <a:extLst>
              <a:ext uri="{FF2B5EF4-FFF2-40B4-BE49-F238E27FC236}">
                <a16:creationId xmlns:a16="http://schemas.microsoft.com/office/drawing/2014/main" id="{33D667E3-96A6-478A-B097-3DD64624D7AE}"/>
              </a:ext>
            </a:extLst>
          </p:cNvPr>
          <p:cNvSpPr/>
          <p:nvPr/>
        </p:nvSpPr>
        <p:spPr>
          <a:xfrm>
            <a:off x="1765333" y="2974451"/>
            <a:ext cx="714651" cy="194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正方形/長方形 198">
            <a:extLst>
              <a:ext uri="{FF2B5EF4-FFF2-40B4-BE49-F238E27FC236}">
                <a16:creationId xmlns:a16="http://schemas.microsoft.com/office/drawing/2014/main" id="{1798CA08-B283-4777-9EB5-E5443D2D3D4B}"/>
              </a:ext>
            </a:extLst>
          </p:cNvPr>
          <p:cNvSpPr/>
          <p:nvPr/>
        </p:nvSpPr>
        <p:spPr>
          <a:xfrm rot="5400000">
            <a:off x="1936607" y="3116992"/>
            <a:ext cx="363528" cy="205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二等辺三角形 215">
            <a:extLst>
              <a:ext uri="{FF2B5EF4-FFF2-40B4-BE49-F238E27FC236}">
                <a16:creationId xmlns:a16="http://schemas.microsoft.com/office/drawing/2014/main" id="{0EB15770-E9D4-4494-A97C-133C948EF4CE}"/>
              </a:ext>
            </a:extLst>
          </p:cNvPr>
          <p:cNvSpPr/>
          <p:nvPr/>
        </p:nvSpPr>
        <p:spPr>
          <a:xfrm rot="12724613">
            <a:off x="2179037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二等辺三角形 216">
            <a:extLst>
              <a:ext uri="{FF2B5EF4-FFF2-40B4-BE49-F238E27FC236}">
                <a16:creationId xmlns:a16="http://schemas.microsoft.com/office/drawing/2014/main" id="{D66E257A-F90C-4F09-84FD-73D9C6E4B74D}"/>
              </a:ext>
            </a:extLst>
          </p:cNvPr>
          <p:cNvSpPr/>
          <p:nvPr/>
        </p:nvSpPr>
        <p:spPr>
          <a:xfrm rot="12724613">
            <a:off x="2147208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正方形/長方形 35">
            <a:extLst>
              <a:ext uri="{FF2B5EF4-FFF2-40B4-BE49-F238E27FC236}">
                <a16:creationId xmlns:a16="http://schemas.microsoft.com/office/drawing/2014/main" id="{C21B938A-ED87-4A85-AC9F-7FEA06FF999D}"/>
              </a:ext>
            </a:extLst>
          </p:cNvPr>
          <p:cNvSpPr/>
          <p:nvPr/>
        </p:nvSpPr>
        <p:spPr>
          <a:xfrm rot="1800000">
            <a:off x="2307757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楕円 36">
            <a:extLst>
              <a:ext uri="{FF2B5EF4-FFF2-40B4-BE49-F238E27FC236}">
                <a16:creationId xmlns:a16="http://schemas.microsoft.com/office/drawing/2014/main" id="{D9FFF895-4684-43B9-83F7-B8687C4166F9}"/>
              </a:ext>
            </a:extLst>
          </p:cNvPr>
          <p:cNvSpPr/>
          <p:nvPr/>
        </p:nvSpPr>
        <p:spPr>
          <a:xfrm rot="1427996">
            <a:off x="225556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楕円 47">
            <a:extLst>
              <a:ext uri="{FF2B5EF4-FFF2-40B4-BE49-F238E27FC236}">
                <a16:creationId xmlns:a16="http://schemas.microsoft.com/office/drawing/2014/main" id="{58580C15-5E3E-4032-AE24-70B4E9965238}"/>
              </a:ext>
            </a:extLst>
          </p:cNvPr>
          <p:cNvSpPr/>
          <p:nvPr/>
        </p:nvSpPr>
        <p:spPr>
          <a:xfrm rot="1031150" flipH="1">
            <a:off x="2236099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1" name="楕円 47">
            <a:extLst>
              <a:ext uri="{FF2B5EF4-FFF2-40B4-BE49-F238E27FC236}">
                <a16:creationId xmlns:a16="http://schemas.microsoft.com/office/drawing/2014/main" id="{76FAA03E-BF07-40C6-A462-350DC5E9E2CF}"/>
              </a:ext>
            </a:extLst>
          </p:cNvPr>
          <p:cNvSpPr/>
          <p:nvPr/>
        </p:nvSpPr>
        <p:spPr>
          <a:xfrm rot="2614894">
            <a:off x="234909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2" name="楕円 47">
            <a:extLst>
              <a:ext uri="{FF2B5EF4-FFF2-40B4-BE49-F238E27FC236}">
                <a16:creationId xmlns:a16="http://schemas.microsoft.com/office/drawing/2014/main" id="{3D9F6B69-0DBC-4D3C-920B-BB7DDA6E8DFB}"/>
              </a:ext>
            </a:extLst>
          </p:cNvPr>
          <p:cNvSpPr/>
          <p:nvPr/>
        </p:nvSpPr>
        <p:spPr>
          <a:xfrm rot="2614894">
            <a:off x="2376650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3" name="楕円 51">
            <a:extLst>
              <a:ext uri="{FF2B5EF4-FFF2-40B4-BE49-F238E27FC236}">
                <a16:creationId xmlns:a16="http://schemas.microsoft.com/office/drawing/2014/main" id="{75E44929-C8A2-42FB-9FAE-228F0B6F97D1}"/>
              </a:ext>
            </a:extLst>
          </p:cNvPr>
          <p:cNvSpPr/>
          <p:nvPr/>
        </p:nvSpPr>
        <p:spPr>
          <a:xfrm rot="1555475">
            <a:off x="2303165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二等辺三角形 207">
            <a:extLst>
              <a:ext uri="{FF2B5EF4-FFF2-40B4-BE49-F238E27FC236}">
                <a16:creationId xmlns:a16="http://schemas.microsoft.com/office/drawing/2014/main" id="{AA8BAFAD-BC0B-4F8A-A6D4-F65E5C648C2C}"/>
              </a:ext>
            </a:extLst>
          </p:cNvPr>
          <p:cNvSpPr/>
          <p:nvPr/>
        </p:nvSpPr>
        <p:spPr>
          <a:xfrm rot="8875387" flipH="1">
            <a:off x="1865944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二等辺三角形 208">
            <a:extLst>
              <a:ext uri="{FF2B5EF4-FFF2-40B4-BE49-F238E27FC236}">
                <a16:creationId xmlns:a16="http://schemas.microsoft.com/office/drawing/2014/main" id="{81762DB6-C75C-4990-AF36-3B54C9C48D3E}"/>
              </a:ext>
            </a:extLst>
          </p:cNvPr>
          <p:cNvSpPr/>
          <p:nvPr/>
        </p:nvSpPr>
        <p:spPr>
          <a:xfrm rot="8875387" flipH="1">
            <a:off x="1897773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正方形/長方形 35">
            <a:extLst>
              <a:ext uri="{FF2B5EF4-FFF2-40B4-BE49-F238E27FC236}">
                <a16:creationId xmlns:a16="http://schemas.microsoft.com/office/drawing/2014/main" id="{15087EF0-19BA-4E92-BE80-6BAEA8C1F6EC}"/>
              </a:ext>
            </a:extLst>
          </p:cNvPr>
          <p:cNvSpPr/>
          <p:nvPr/>
        </p:nvSpPr>
        <p:spPr>
          <a:xfrm rot="19800000" flipH="1">
            <a:off x="1741293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楕円 36">
            <a:extLst>
              <a:ext uri="{FF2B5EF4-FFF2-40B4-BE49-F238E27FC236}">
                <a16:creationId xmlns:a16="http://schemas.microsoft.com/office/drawing/2014/main" id="{BE34F33A-BC5C-4B1A-8FE4-7654031A0D22}"/>
              </a:ext>
            </a:extLst>
          </p:cNvPr>
          <p:cNvSpPr/>
          <p:nvPr/>
        </p:nvSpPr>
        <p:spPr>
          <a:xfrm rot="20172004" flipH="1">
            <a:off x="180042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楕円 47">
            <a:extLst>
              <a:ext uri="{FF2B5EF4-FFF2-40B4-BE49-F238E27FC236}">
                <a16:creationId xmlns:a16="http://schemas.microsoft.com/office/drawing/2014/main" id="{F6E01C3B-894C-46DF-85C7-161C9B2F6CF4}"/>
              </a:ext>
            </a:extLst>
          </p:cNvPr>
          <p:cNvSpPr/>
          <p:nvPr/>
        </p:nvSpPr>
        <p:spPr>
          <a:xfrm rot="20568850">
            <a:off x="1894112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3" name="楕円 47">
            <a:extLst>
              <a:ext uri="{FF2B5EF4-FFF2-40B4-BE49-F238E27FC236}">
                <a16:creationId xmlns:a16="http://schemas.microsoft.com/office/drawing/2014/main" id="{58F0149C-0249-48AA-AC5A-D49D793E3062}"/>
              </a:ext>
            </a:extLst>
          </p:cNvPr>
          <p:cNvSpPr/>
          <p:nvPr/>
        </p:nvSpPr>
        <p:spPr>
          <a:xfrm rot="18985106" flipH="1">
            <a:off x="181572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4" name="楕円 47">
            <a:extLst>
              <a:ext uri="{FF2B5EF4-FFF2-40B4-BE49-F238E27FC236}">
                <a16:creationId xmlns:a16="http://schemas.microsoft.com/office/drawing/2014/main" id="{6A1083D5-A4CD-42D5-833E-D98B9B4C8796}"/>
              </a:ext>
            </a:extLst>
          </p:cNvPr>
          <p:cNvSpPr/>
          <p:nvPr/>
        </p:nvSpPr>
        <p:spPr>
          <a:xfrm rot="18985106" flipH="1">
            <a:off x="1801345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5" name="楕円 51">
            <a:extLst>
              <a:ext uri="{FF2B5EF4-FFF2-40B4-BE49-F238E27FC236}">
                <a16:creationId xmlns:a16="http://schemas.microsoft.com/office/drawing/2014/main" id="{F5C41449-F8C7-4B48-BEAE-89ED0329DABC}"/>
              </a:ext>
            </a:extLst>
          </p:cNvPr>
          <p:cNvSpPr/>
          <p:nvPr/>
        </p:nvSpPr>
        <p:spPr>
          <a:xfrm rot="20044525" flipH="1">
            <a:off x="1639668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円弧 205">
            <a:extLst>
              <a:ext uri="{FF2B5EF4-FFF2-40B4-BE49-F238E27FC236}">
                <a16:creationId xmlns:a16="http://schemas.microsoft.com/office/drawing/2014/main" id="{471A7A17-1A08-4D94-B6C7-C1213733F34F}"/>
              </a:ext>
            </a:extLst>
          </p:cNvPr>
          <p:cNvSpPr/>
          <p:nvPr/>
        </p:nvSpPr>
        <p:spPr>
          <a:xfrm rot="5596267">
            <a:off x="1597813" y="2337491"/>
            <a:ext cx="1094725" cy="805585"/>
          </a:xfrm>
          <a:prstGeom prst="arc">
            <a:avLst>
              <a:gd name="adj1" fmla="val 17576158"/>
              <a:gd name="adj2" fmla="val 19696878"/>
            </a:avLst>
          </a:prstGeom>
          <a:ln w="85725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円弧 206">
            <a:extLst>
              <a:ext uri="{FF2B5EF4-FFF2-40B4-BE49-F238E27FC236}">
                <a16:creationId xmlns:a16="http://schemas.microsoft.com/office/drawing/2014/main" id="{4AF65E17-2FA3-458C-804D-BCB0AAFB2F6B}"/>
              </a:ext>
            </a:extLst>
          </p:cNvPr>
          <p:cNvSpPr/>
          <p:nvPr/>
        </p:nvSpPr>
        <p:spPr>
          <a:xfrm rot="6592279">
            <a:off x="1552922" y="2452679"/>
            <a:ext cx="1094725" cy="805585"/>
          </a:xfrm>
          <a:prstGeom prst="arc">
            <a:avLst>
              <a:gd name="adj1" fmla="val 17576158"/>
              <a:gd name="adj2" fmla="val 19747743"/>
            </a:avLst>
          </a:prstGeom>
          <a:ln w="82550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円弧 203">
            <a:extLst>
              <a:ext uri="{FF2B5EF4-FFF2-40B4-BE49-F238E27FC236}">
                <a16:creationId xmlns:a16="http://schemas.microsoft.com/office/drawing/2014/main" id="{80531864-A282-42EC-A85C-D45DF6E4DDC1}"/>
              </a:ext>
            </a:extLst>
          </p:cNvPr>
          <p:cNvSpPr/>
          <p:nvPr/>
        </p:nvSpPr>
        <p:spPr>
          <a:xfrm rot="16003733" flipH="1">
            <a:off x="1537642" y="2339307"/>
            <a:ext cx="1094725" cy="805585"/>
          </a:xfrm>
          <a:prstGeom prst="arc">
            <a:avLst>
              <a:gd name="adj1" fmla="val 17576158"/>
              <a:gd name="adj2" fmla="val 19696878"/>
            </a:avLst>
          </a:prstGeom>
          <a:ln w="85725" cap="rnd">
            <a:solidFill>
              <a:schemeClr val="bg1">
                <a:lumMod val="9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円弧 204">
            <a:extLst>
              <a:ext uri="{FF2B5EF4-FFF2-40B4-BE49-F238E27FC236}">
                <a16:creationId xmlns:a16="http://schemas.microsoft.com/office/drawing/2014/main" id="{79782913-468A-40E3-ABAF-378CDF9E647D}"/>
              </a:ext>
            </a:extLst>
          </p:cNvPr>
          <p:cNvSpPr/>
          <p:nvPr/>
        </p:nvSpPr>
        <p:spPr>
          <a:xfrm rot="15007721" flipH="1">
            <a:off x="1582533" y="2454495"/>
            <a:ext cx="1094725" cy="805585"/>
          </a:xfrm>
          <a:prstGeom prst="arc">
            <a:avLst>
              <a:gd name="adj1" fmla="val 17576158"/>
              <a:gd name="adj2" fmla="val 19747743"/>
            </a:avLst>
          </a:prstGeom>
          <a:ln w="82550" cap="rnd">
            <a:solidFill>
              <a:schemeClr val="bg1">
                <a:lumMod val="9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714981"/>
      </p:ext>
    </p:extLst>
  </p:cSld>
  <p:clrMapOvr>
    <a:masterClrMapping/>
  </p:clrMapOvr>
  <p:transition spd="slow" advClick="0" advTm="1000"/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二等辺三角形 167">
            <a:extLst>
              <a:ext uri="{FF2B5EF4-FFF2-40B4-BE49-F238E27FC236}">
                <a16:creationId xmlns:a16="http://schemas.microsoft.com/office/drawing/2014/main" id="{D15C4E9F-8B71-4B96-860F-7F8B7C025271}"/>
              </a:ext>
            </a:extLst>
          </p:cNvPr>
          <p:cNvSpPr/>
          <p:nvPr/>
        </p:nvSpPr>
        <p:spPr>
          <a:xfrm rot="10800000">
            <a:off x="1681469" y="593775"/>
            <a:ext cx="873762" cy="689429"/>
          </a:xfrm>
          <a:prstGeom prst="triangl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弧 168">
            <a:extLst>
              <a:ext uri="{FF2B5EF4-FFF2-40B4-BE49-F238E27FC236}">
                <a16:creationId xmlns:a16="http://schemas.microsoft.com/office/drawing/2014/main" id="{A2552FFB-1BBC-4B5A-9CD8-719DE36E176E}"/>
              </a:ext>
            </a:extLst>
          </p:cNvPr>
          <p:cNvSpPr/>
          <p:nvPr/>
        </p:nvSpPr>
        <p:spPr>
          <a:xfrm rot="201593" flipH="1">
            <a:off x="2507377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二等辺三角形 169">
            <a:extLst>
              <a:ext uri="{FF2B5EF4-FFF2-40B4-BE49-F238E27FC236}">
                <a16:creationId xmlns:a16="http://schemas.microsoft.com/office/drawing/2014/main" id="{CF0A056D-A01A-4B08-ADED-E3F4DB929419}"/>
              </a:ext>
            </a:extLst>
          </p:cNvPr>
          <p:cNvSpPr/>
          <p:nvPr/>
        </p:nvSpPr>
        <p:spPr>
          <a:xfrm rot="10800000">
            <a:off x="2509512" y="593773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弧 170">
            <a:extLst>
              <a:ext uri="{FF2B5EF4-FFF2-40B4-BE49-F238E27FC236}">
                <a16:creationId xmlns:a16="http://schemas.microsoft.com/office/drawing/2014/main" id="{C245CB41-8251-4D7C-8360-220EC54245E9}"/>
              </a:ext>
            </a:extLst>
          </p:cNvPr>
          <p:cNvSpPr/>
          <p:nvPr/>
        </p:nvSpPr>
        <p:spPr>
          <a:xfrm rot="21398407">
            <a:off x="1116726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二等辺三角形 171">
            <a:extLst>
              <a:ext uri="{FF2B5EF4-FFF2-40B4-BE49-F238E27FC236}">
                <a16:creationId xmlns:a16="http://schemas.microsoft.com/office/drawing/2014/main" id="{3B7CC469-FE46-4621-B625-E2329C5E0588}"/>
              </a:ext>
            </a:extLst>
          </p:cNvPr>
          <p:cNvSpPr/>
          <p:nvPr/>
        </p:nvSpPr>
        <p:spPr>
          <a:xfrm rot="10800000" flipH="1">
            <a:off x="1061709" y="593774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二等辺三角形 305">
            <a:extLst>
              <a:ext uri="{FF2B5EF4-FFF2-40B4-BE49-F238E27FC236}">
                <a16:creationId xmlns:a16="http://schemas.microsoft.com/office/drawing/2014/main" id="{6EE690BB-78B0-4A97-BBC7-4A6163513E31}"/>
              </a:ext>
            </a:extLst>
          </p:cNvPr>
          <p:cNvSpPr/>
          <p:nvPr/>
        </p:nvSpPr>
        <p:spPr>
          <a:xfrm rot="10800000">
            <a:off x="3029785" y="796966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二等辺三角形 306">
            <a:extLst>
              <a:ext uri="{FF2B5EF4-FFF2-40B4-BE49-F238E27FC236}">
                <a16:creationId xmlns:a16="http://schemas.microsoft.com/office/drawing/2014/main" id="{43D25E02-CF54-4134-9E01-CB1524780D6E}"/>
              </a:ext>
            </a:extLst>
          </p:cNvPr>
          <p:cNvSpPr/>
          <p:nvPr/>
        </p:nvSpPr>
        <p:spPr>
          <a:xfrm rot="11721489">
            <a:off x="3116703" y="1037128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4" name="二等辺三角形 303">
            <a:extLst>
              <a:ext uri="{FF2B5EF4-FFF2-40B4-BE49-F238E27FC236}">
                <a16:creationId xmlns:a16="http://schemas.microsoft.com/office/drawing/2014/main" id="{CBC2457D-BB5E-404F-B5A5-3695A0D04085}"/>
              </a:ext>
            </a:extLst>
          </p:cNvPr>
          <p:cNvSpPr/>
          <p:nvPr/>
        </p:nvSpPr>
        <p:spPr>
          <a:xfrm rot="10800000" flipH="1">
            <a:off x="933392" y="796965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304">
            <a:extLst>
              <a:ext uri="{FF2B5EF4-FFF2-40B4-BE49-F238E27FC236}">
                <a16:creationId xmlns:a16="http://schemas.microsoft.com/office/drawing/2014/main" id="{CCEC859C-0F1F-4A66-BFA0-FCB744922E67}"/>
              </a:ext>
            </a:extLst>
          </p:cNvPr>
          <p:cNvSpPr/>
          <p:nvPr/>
        </p:nvSpPr>
        <p:spPr>
          <a:xfrm rot="9878511" flipH="1">
            <a:off x="873534" y="1037127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E0EEF024-5033-4ADF-8BA2-D8EE1DDD056B}"/>
              </a:ext>
            </a:extLst>
          </p:cNvPr>
          <p:cNvSpPr/>
          <p:nvPr/>
        </p:nvSpPr>
        <p:spPr>
          <a:xfrm rot="11234124">
            <a:off x="3325207" y="1224467"/>
            <a:ext cx="240168" cy="575202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8" name="円弧 177">
            <a:extLst>
              <a:ext uri="{FF2B5EF4-FFF2-40B4-BE49-F238E27FC236}">
                <a16:creationId xmlns:a16="http://schemas.microsoft.com/office/drawing/2014/main" id="{A55FD608-5DE0-491C-A57F-29C72DF30333}"/>
              </a:ext>
            </a:extLst>
          </p:cNvPr>
          <p:cNvSpPr/>
          <p:nvPr/>
        </p:nvSpPr>
        <p:spPr>
          <a:xfrm rot="945023">
            <a:off x="2237140" y="622381"/>
            <a:ext cx="1197475" cy="100378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円弧 178">
            <a:extLst>
              <a:ext uri="{FF2B5EF4-FFF2-40B4-BE49-F238E27FC236}">
                <a16:creationId xmlns:a16="http://schemas.microsoft.com/office/drawing/2014/main" id="{52299685-5CE9-46AA-A4AC-331564117369}"/>
              </a:ext>
            </a:extLst>
          </p:cNvPr>
          <p:cNvSpPr/>
          <p:nvPr/>
        </p:nvSpPr>
        <p:spPr>
          <a:xfrm rot="895199" flipH="1">
            <a:off x="867709" y="609238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弧 179">
            <a:extLst>
              <a:ext uri="{FF2B5EF4-FFF2-40B4-BE49-F238E27FC236}">
                <a16:creationId xmlns:a16="http://schemas.microsoft.com/office/drawing/2014/main" id="{DDFF96CE-C333-412F-95D2-C0370A055825}"/>
              </a:ext>
            </a:extLst>
          </p:cNvPr>
          <p:cNvSpPr/>
          <p:nvPr/>
        </p:nvSpPr>
        <p:spPr>
          <a:xfrm rot="895199" flipH="1">
            <a:off x="765892" y="752390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57824D7E-A6CE-41AD-9DA5-F623E0A95DB1}"/>
              </a:ext>
            </a:extLst>
          </p:cNvPr>
          <p:cNvSpPr/>
          <p:nvPr/>
        </p:nvSpPr>
        <p:spPr>
          <a:xfrm>
            <a:off x="1000910" y="629039"/>
            <a:ext cx="122252" cy="161459"/>
          </a:xfrm>
          <a:prstGeom prst="ellips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楕円 181">
            <a:extLst>
              <a:ext uri="{FF2B5EF4-FFF2-40B4-BE49-F238E27FC236}">
                <a16:creationId xmlns:a16="http://schemas.microsoft.com/office/drawing/2014/main" id="{33A56AF6-357B-4077-AED5-45552BCF07A2}"/>
              </a:ext>
            </a:extLst>
          </p:cNvPr>
          <p:cNvSpPr/>
          <p:nvPr/>
        </p:nvSpPr>
        <p:spPr>
          <a:xfrm>
            <a:off x="153542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楕円 182">
            <a:extLst>
              <a:ext uri="{FF2B5EF4-FFF2-40B4-BE49-F238E27FC236}">
                <a16:creationId xmlns:a16="http://schemas.microsoft.com/office/drawing/2014/main" id="{90FCC4A4-8A15-419B-BC77-6686039CCD5E}"/>
              </a:ext>
            </a:extLst>
          </p:cNvPr>
          <p:cNvSpPr/>
          <p:nvPr/>
        </p:nvSpPr>
        <p:spPr>
          <a:xfrm>
            <a:off x="245644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楕円 183">
            <a:extLst>
              <a:ext uri="{FF2B5EF4-FFF2-40B4-BE49-F238E27FC236}">
                <a16:creationId xmlns:a16="http://schemas.microsoft.com/office/drawing/2014/main" id="{295C466D-7582-4D33-B150-23F09DBA1ADD}"/>
              </a:ext>
            </a:extLst>
          </p:cNvPr>
          <p:cNvSpPr/>
          <p:nvPr/>
        </p:nvSpPr>
        <p:spPr>
          <a:xfrm rot="20585052">
            <a:off x="1030863" y="2099333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楕円 184">
            <a:extLst>
              <a:ext uri="{FF2B5EF4-FFF2-40B4-BE49-F238E27FC236}">
                <a16:creationId xmlns:a16="http://schemas.microsoft.com/office/drawing/2014/main" id="{76881BB2-E7EE-4F78-8E31-700D2D100D1F}"/>
              </a:ext>
            </a:extLst>
          </p:cNvPr>
          <p:cNvSpPr/>
          <p:nvPr/>
        </p:nvSpPr>
        <p:spPr>
          <a:xfrm rot="1014948" flipH="1">
            <a:off x="3013539" y="2099331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台形 292">
            <a:extLst>
              <a:ext uri="{FF2B5EF4-FFF2-40B4-BE49-F238E27FC236}">
                <a16:creationId xmlns:a16="http://schemas.microsoft.com/office/drawing/2014/main" id="{78287C86-E952-402D-B9D6-52E067B2190F}"/>
              </a:ext>
            </a:extLst>
          </p:cNvPr>
          <p:cNvSpPr/>
          <p:nvPr/>
        </p:nvSpPr>
        <p:spPr>
          <a:xfrm rot="7858654" flipH="1">
            <a:off x="972892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台形 293">
            <a:extLst>
              <a:ext uri="{FF2B5EF4-FFF2-40B4-BE49-F238E27FC236}">
                <a16:creationId xmlns:a16="http://schemas.microsoft.com/office/drawing/2014/main" id="{100B0961-2A6C-4619-B44A-95A852B546A7}"/>
              </a:ext>
            </a:extLst>
          </p:cNvPr>
          <p:cNvSpPr/>
          <p:nvPr/>
        </p:nvSpPr>
        <p:spPr>
          <a:xfrm rot="3769921" flipH="1">
            <a:off x="922204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楕円 294">
            <a:extLst>
              <a:ext uri="{FF2B5EF4-FFF2-40B4-BE49-F238E27FC236}">
                <a16:creationId xmlns:a16="http://schemas.microsoft.com/office/drawing/2014/main" id="{5B0D0775-4FBF-44F2-B6DF-4B7903F786F4}"/>
              </a:ext>
            </a:extLst>
          </p:cNvPr>
          <p:cNvSpPr/>
          <p:nvPr/>
        </p:nvSpPr>
        <p:spPr>
          <a:xfrm flipH="1">
            <a:off x="991899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楕円 296">
            <a:extLst>
              <a:ext uri="{FF2B5EF4-FFF2-40B4-BE49-F238E27FC236}">
                <a16:creationId xmlns:a16="http://schemas.microsoft.com/office/drawing/2014/main" id="{289F4CC0-E4AC-442C-9A2A-141E809D1C30}"/>
              </a:ext>
            </a:extLst>
          </p:cNvPr>
          <p:cNvSpPr/>
          <p:nvPr/>
        </p:nvSpPr>
        <p:spPr>
          <a:xfrm rot="1236733" flipH="1">
            <a:off x="1265799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楕円 297">
            <a:extLst>
              <a:ext uri="{FF2B5EF4-FFF2-40B4-BE49-F238E27FC236}">
                <a16:creationId xmlns:a16="http://schemas.microsoft.com/office/drawing/2014/main" id="{0C7C455B-6B90-4C3D-BA09-6537FE61D4D6}"/>
              </a:ext>
            </a:extLst>
          </p:cNvPr>
          <p:cNvSpPr/>
          <p:nvPr/>
        </p:nvSpPr>
        <p:spPr>
          <a:xfrm rot="1627558" flipH="1">
            <a:off x="1422843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四角形: 角を丸くする 299">
            <a:extLst>
              <a:ext uri="{FF2B5EF4-FFF2-40B4-BE49-F238E27FC236}">
                <a16:creationId xmlns:a16="http://schemas.microsoft.com/office/drawing/2014/main" id="{9BA48F11-786E-4AFB-84D0-309416ED2411}"/>
              </a:ext>
            </a:extLst>
          </p:cNvPr>
          <p:cNvSpPr/>
          <p:nvPr/>
        </p:nvSpPr>
        <p:spPr>
          <a:xfrm rot="19548768" flipH="1">
            <a:off x="1258041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円弧 300">
            <a:extLst>
              <a:ext uri="{FF2B5EF4-FFF2-40B4-BE49-F238E27FC236}">
                <a16:creationId xmlns:a16="http://schemas.microsoft.com/office/drawing/2014/main" id="{F58A56A9-4613-484A-B32C-833231E69175}"/>
              </a:ext>
            </a:extLst>
          </p:cNvPr>
          <p:cNvSpPr/>
          <p:nvPr/>
        </p:nvSpPr>
        <p:spPr>
          <a:xfrm rot="20856138" flipH="1">
            <a:off x="1268004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円弧 301">
            <a:extLst>
              <a:ext uri="{FF2B5EF4-FFF2-40B4-BE49-F238E27FC236}">
                <a16:creationId xmlns:a16="http://schemas.microsoft.com/office/drawing/2014/main" id="{BC7A2432-EE13-48AD-84F9-AC0B5C995646}"/>
              </a:ext>
            </a:extLst>
          </p:cNvPr>
          <p:cNvSpPr/>
          <p:nvPr/>
        </p:nvSpPr>
        <p:spPr>
          <a:xfrm rot="20856138" flipH="1">
            <a:off x="1327264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円弧 302">
            <a:extLst>
              <a:ext uri="{FF2B5EF4-FFF2-40B4-BE49-F238E27FC236}">
                <a16:creationId xmlns:a16="http://schemas.microsoft.com/office/drawing/2014/main" id="{5C3AB0B4-215D-463A-8412-7D466B715517}"/>
              </a:ext>
            </a:extLst>
          </p:cNvPr>
          <p:cNvSpPr/>
          <p:nvPr/>
        </p:nvSpPr>
        <p:spPr>
          <a:xfrm rot="20856138" flipH="1">
            <a:off x="1294160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台形 281">
            <a:extLst>
              <a:ext uri="{FF2B5EF4-FFF2-40B4-BE49-F238E27FC236}">
                <a16:creationId xmlns:a16="http://schemas.microsoft.com/office/drawing/2014/main" id="{A11152FE-ED8E-45C0-950E-1282D68828F9}"/>
              </a:ext>
            </a:extLst>
          </p:cNvPr>
          <p:cNvSpPr/>
          <p:nvPr/>
        </p:nvSpPr>
        <p:spPr>
          <a:xfrm rot="13741346">
            <a:off x="2362313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台形 282">
            <a:extLst>
              <a:ext uri="{FF2B5EF4-FFF2-40B4-BE49-F238E27FC236}">
                <a16:creationId xmlns:a16="http://schemas.microsoft.com/office/drawing/2014/main" id="{6814F42A-BAFC-454F-8806-22509218F290}"/>
              </a:ext>
            </a:extLst>
          </p:cNvPr>
          <p:cNvSpPr/>
          <p:nvPr/>
        </p:nvSpPr>
        <p:spPr>
          <a:xfrm rot="17830079">
            <a:off x="2705693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楕円 283">
            <a:extLst>
              <a:ext uri="{FF2B5EF4-FFF2-40B4-BE49-F238E27FC236}">
                <a16:creationId xmlns:a16="http://schemas.microsoft.com/office/drawing/2014/main" id="{8C9CE72E-7F7B-4497-A4F3-EC39328D3A1A}"/>
              </a:ext>
            </a:extLst>
          </p:cNvPr>
          <p:cNvSpPr/>
          <p:nvPr/>
        </p:nvSpPr>
        <p:spPr>
          <a:xfrm>
            <a:off x="3140133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楕円 285">
            <a:extLst>
              <a:ext uri="{FF2B5EF4-FFF2-40B4-BE49-F238E27FC236}">
                <a16:creationId xmlns:a16="http://schemas.microsoft.com/office/drawing/2014/main" id="{B5B1F4D0-FFCD-4DB5-8E7D-3222E32BCDD6}"/>
              </a:ext>
            </a:extLst>
          </p:cNvPr>
          <p:cNvSpPr/>
          <p:nvPr/>
        </p:nvSpPr>
        <p:spPr>
          <a:xfrm rot="20363267">
            <a:off x="2762907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楕円 286">
            <a:extLst>
              <a:ext uri="{FF2B5EF4-FFF2-40B4-BE49-F238E27FC236}">
                <a16:creationId xmlns:a16="http://schemas.microsoft.com/office/drawing/2014/main" id="{8B9B9997-38AE-4D76-8BF7-63A6D8EE0792}"/>
              </a:ext>
            </a:extLst>
          </p:cNvPr>
          <p:cNvSpPr/>
          <p:nvPr/>
        </p:nvSpPr>
        <p:spPr>
          <a:xfrm rot="19972442">
            <a:off x="2737725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四角形: 角を丸くする 288">
            <a:extLst>
              <a:ext uri="{FF2B5EF4-FFF2-40B4-BE49-F238E27FC236}">
                <a16:creationId xmlns:a16="http://schemas.microsoft.com/office/drawing/2014/main" id="{1720D9FF-039B-4EFF-97D7-48D4C530E4DE}"/>
              </a:ext>
            </a:extLst>
          </p:cNvPr>
          <p:cNvSpPr/>
          <p:nvPr/>
        </p:nvSpPr>
        <p:spPr>
          <a:xfrm rot="2051232">
            <a:off x="2770667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円弧 289">
            <a:extLst>
              <a:ext uri="{FF2B5EF4-FFF2-40B4-BE49-F238E27FC236}">
                <a16:creationId xmlns:a16="http://schemas.microsoft.com/office/drawing/2014/main" id="{6CB61104-29E8-4B9D-A7F4-A317A0CB21A5}"/>
              </a:ext>
            </a:extLst>
          </p:cNvPr>
          <p:cNvSpPr/>
          <p:nvPr/>
        </p:nvSpPr>
        <p:spPr>
          <a:xfrm rot="743862">
            <a:off x="2701352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円弧 290">
            <a:extLst>
              <a:ext uri="{FF2B5EF4-FFF2-40B4-BE49-F238E27FC236}">
                <a16:creationId xmlns:a16="http://schemas.microsoft.com/office/drawing/2014/main" id="{B95CA542-01FD-46A3-B896-57F2A293E813}"/>
              </a:ext>
            </a:extLst>
          </p:cNvPr>
          <p:cNvSpPr/>
          <p:nvPr/>
        </p:nvSpPr>
        <p:spPr>
          <a:xfrm rot="743862">
            <a:off x="2642091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円弧 291">
            <a:extLst>
              <a:ext uri="{FF2B5EF4-FFF2-40B4-BE49-F238E27FC236}">
                <a16:creationId xmlns:a16="http://schemas.microsoft.com/office/drawing/2014/main" id="{0FD94E3E-1B31-47BD-A21A-A79D6E8EA7C2}"/>
              </a:ext>
            </a:extLst>
          </p:cNvPr>
          <p:cNvSpPr/>
          <p:nvPr/>
        </p:nvSpPr>
        <p:spPr>
          <a:xfrm rot="743862">
            <a:off x="2675196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楕円 24">
            <a:extLst>
              <a:ext uri="{FF2B5EF4-FFF2-40B4-BE49-F238E27FC236}">
                <a16:creationId xmlns:a16="http://schemas.microsoft.com/office/drawing/2014/main" id="{B6330F50-F081-49C5-8CBF-6C668FCECA3B}"/>
              </a:ext>
            </a:extLst>
          </p:cNvPr>
          <p:cNvSpPr/>
          <p:nvPr/>
        </p:nvSpPr>
        <p:spPr>
          <a:xfrm>
            <a:off x="1899912" y="2314220"/>
            <a:ext cx="477520" cy="117182"/>
          </a:xfrm>
          <a:custGeom>
            <a:avLst/>
            <a:gdLst>
              <a:gd name="connsiteX0" fmla="*/ 477520 w 477520"/>
              <a:gd name="connsiteY0" fmla="*/ 0 h 117182"/>
              <a:gd name="connsiteX1" fmla="*/ 223520 w 477520"/>
              <a:gd name="connsiteY1" fmla="*/ 116840 h 117182"/>
              <a:gd name="connsiteX2" fmla="*/ 0 w 477520"/>
              <a:gd name="connsiteY2" fmla="*/ 30480 h 11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520" h="117182" extrusionOk="0">
                <a:moveTo>
                  <a:pt x="477520" y="0"/>
                </a:moveTo>
                <a:cubicBezTo>
                  <a:pt x="420285" y="32889"/>
                  <a:pt x="296462" y="114254"/>
                  <a:pt x="223520" y="116840"/>
                </a:cubicBezTo>
                <a:cubicBezTo>
                  <a:pt x="152661" y="123757"/>
                  <a:pt x="42180" y="69593"/>
                  <a:pt x="0" y="30480"/>
                </a:cubicBezTo>
              </a:path>
            </a:pathLst>
          </a:custGeom>
          <a:noFill/>
          <a:ln w="50800" cap="rnd">
            <a:solidFill>
              <a:srgbClr val="4A4E58"/>
            </a:solidFill>
            <a:round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68960"/>
                      <a:gd name="connsiteY0" fmla="*/ 233680 h 467360"/>
                      <a:gd name="connsiteX1" fmla="*/ 284480 w 568960"/>
                      <a:gd name="connsiteY1" fmla="*/ 0 h 467360"/>
                      <a:gd name="connsiteX2" fmla="*/ 568960 w 568960"/>
                      <a:gd name="connsiteY2" fmla="*/ 233680 h 467360"/>
                      <a:gd name="connsiteX3" fmla="*/ 284480 w 568960"/>
                      <a:gd name="connsiteY3" fmla="*/ 467360 h 467360"/>
                      <a:gd name="connsiteX4" fmla="*/ 0 w 568960"/>
                      <a:gd name="connsiteY4" fmla="*/ 233680 h 467360"/>
                      <a:gd name="connsiteX0" fmla="*/ 0 w 590481"/>
                      <a:gd name="connsiteY0" fmla="*/ 233680 h 469906"/>
                      <a:gd name="connsiteX1" fmla="*/ 284480 w 590481"/>
                      <a:gd name="connsiteY1" fmla="*/ 0 h 469906"/>
                      <a:gd name="connsiteX2" fmla="*/ 568960 w 590481"/>
                      <a:gd name="connsiteY2" fmla="*/ 233680 h 469906"/>
                      <a:gd name="connsiteX3" fmla="*/ 538480 w 590481"/>
                      <a:gd name="connsiteY3" fmla="*/ 350520 h 469906"/>
                      <a:gd name="connsiteX4" fmla="*/ 284480 w 590481"/>
                      <a:gd name="connsiteY4" fmla="*/ 467360 h 469906"/>
                      <a:gd name="connsiteX5" fmla="*/ 0 w 590481"/>
                      <a:gd name="connsiteY5" fmla="*/ 233680 h 469906"/>
                      <a:gd name="connsiteX0" fmla="*/ 12871 w 603352"/>
                      <a:gd name="connsiteY0" fmla="*/ 233680 h 467702"/>
                      <a:gd name="connsiteX1" fmla="*/ 297351 w 603352"/>
                      <a:gd name="connsiteY1" fmla="*/ 0 h 467702"/>
                      <a:gd name="connsiteX2" fmla="*/ 581831 w 603352"/>
                      <a:gd name="connsiteY2" fmla="*/ 233680 h 467702"/>
                      <a:gd name="connsiteX3" fmla="*/ 551351 w 603352"/>
                      <a:gd name="connsiteY3" fmla="*/ 350520 h 467702"/>
                      <a:gd name="connsiteX4" fmla="*/ 297351 w 603352"/>
                      <a:gd name="connsiteY4" fmla="*/ 467360 h 467702"/>
                      <a:gd name="connsiteX5" fmla="*/ 73831 w 603352"/>
                      <a:gd name="connsiteY5" fmla="*/ 381000 h 467702"/>
                      <a:gd name="connsiteX6" fmla="*/ 12871 w 603352"/>
                      <a:gd name="connsiteY6" fmla="*/ 233680 h 467702"/>
                      <a:gd name="connsiteX0" fmla="*/ 551351 w 642791"/>
                      <a:gd name="connsiteY0" fmla="*/ 350520 h 467702"/>
                      <a:gd name="connsiteX1" fmla="*/ 297351 w 642791"/>
                      <a:gd name="connsiteY1" fmla="*/ 467360 h 467702"/>
                      <a:gd name="connsiteX2" fmla="*/ 73831 w 642791"/>
                      <a:gd name="connsiteY2" fmla="*/ 381000 h 467702"/>
                      <a:gd name="connsiteX3" fmla="*/ 12871 w 642791"/>
                      <a:gd name="connsiteY3" fmla="*/ 233680 h 467702"/>
                      <a:gd name="connsiteX4" fmla="*/ 297351 w 642791"/>
                      <a:gd name="connsiteY4" fmla="*/ 0 h 467702"/>
                      <a:gd name="connsiteX5" fmla="*/ 581831 w 642791"/>
                      <a:gd name="connsiteY5" fmla="*/ 233680 h 467702"/>
                      <a:gd name="connsiteX6" fmla="*/ 642791 w 642791"/>
                      <a:gd name="connsiteY6" fmla="*/ 441960 h 467702"/>
                      <a:gd name="connsiteX0" fmla="*/ 551351 w 581831"/>
                      <a:gd name="connsiteY0" fmla="*/ 350520 h 467702"/>
                      <a:gd name="connsiteX1" fmla="*/ 297351 w 581831"/>
                      <a:gd name="connsiteY1" fmla="*/ 467360 h 467702"/>
                      <a:gd name="connsiteX2" fmla="*/ 73831 w 581831"/>
                      <a:gd name="connsiteY2" fmla="*/ 381000 h 467702"/>
                      <a:gd name="connsiteX3" fmla="*/ 12871 w 581831"/>
                      <a:gd name="connsiteY3" fmla="*/ 233680 h 467702"/>
                      <a:gd name="connsiteX4" fmla="*/ 297351 w 581831"/>
                      <a:gd name="connsiteY4" fmla="*/ 0 h 467702"/>
                      <a:gd name="connsiteX5" fmla="*/ 581831 w 581831"/>
                      <a:gd name="connsiteY5" fmla="*/ 233680 h 467702"/>
                      <a:gd name="connsiteX0" fmla="*/ 551351 w 551351"/>
                      <a:gd name="connsiteY0" fmla="*/ 350520 h 467702"/>
                      <a:gd name="connsiteX1" fmla="*/ 297351 w 551351"/>
                      <a:gd name="connsiteY1" fmla="*/ 467360 h 467702"/>
                      <a:gd name="connsiteX2" fmla="*/ 73831 w 551351"/>
                      <a:gd name="connsiteY2" fmla="*/ 381000 h 467702"/>
                      <a:gd name="connsiteX3" fmla="*/ 12871 w 551351"/>
                      <a:gd name="connsiteY3" fmla="*/ 233680 h 467702"/>
                      <a:gd name="connsiteX4" fmla="*/ 297351 w 551351"/>
                      <a:gd name="connsiteY4" fmla="*/ 0 h 467702"/>
                      <a:gd name="connsiteX0" fmla="*/ 551351 w 551351"/>
                      <a:gd name="connsiteY0" fmla="*/ 116840 h 234022"/>
                      <a:gd name="connsiteX1" fmla="*/ 297351 w 551351"/>
                      <a:gd name="connsiteY1" fmla="*/ 233680 h 234022"/>
                      <a:gd name="connsiteX2" fmla="*/ 73831 w 551351"/>
                      <a:gd name="connsiteY2" fmla="*/ 147320 h 234022"/>
                      <a:gd name="connsiteX3" fmla="*/ 12871 w 551351"/>
                      <a:gd name="connsiteY3" fmla="*/ 0 h 234022"/>
                      <a:gd name="connsiteX0" fmla="*/ 477520 w 477520"/>
                      <a:gd name="connsiteY0" fmla="*/ 0 h 117182"/>
                      <a:gd name="connsiteX1" fmla="*/ 223520 w 477520"/>
                      <a:gd name="connsiteY1" fmla="*/ 116840 h 117182"/>
                      <a:gd name="connsiteX2" fmla="*/ 0 w 477520"/>
                      <a:gd name="connsiteY2" fmla="*/ 30480 h 117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77520" h="117182">
                        <a:moveTo>
                          <a:pt x="477520" y="0"/>
                        </a:moveTo>
                        <a:cubicBezTo>
                          <a:pt x="430107" y="38947"/>
                          <a:pt x="303107" y="111760"/>
                          <a:pt x="223520" y="116840"/>
                        </a:cubicBezTo>
                        <a:cubicBezTo>
                          <a:pt x="143933" y="121920"/>
                          <a:pt x="47413" y="69427"/>
                          <a:pt x="0" y="3048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四角形: 角を丸くする 279">
            <a:extLst>
              <a:ext uri="{FF2B5EF4-FFF2-40B4-BE49-F238E27FC236}">
                <a16:creationId xmlns:a16="http://schemas.microsoft.com/office/drawing/2014/main" id="{C20E4ACE-160F-48B3-91B8-F06172A1CE3F}"/>
              </a:ext>
            </a:extLst>
          </p:cNvPr>
          <p:cNvSpPr/>
          <p:nvPr/>
        </p:nvSpPr>
        <p:spPr>
          <a:xfrm rot="319268" flipH="1">
            <a:off x="1552440" y="5813919"/>
            <a:ext cx="197277" cy="655320"/>
          </a:xfrm>
          <a:prstGeom prst="roundRect">
            <a:avLst/>
          </a:prstGeom>
          <a:solidFill>
            <a:srgbClr val="FDEADA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四角形: 角を丸くする 280">
            <a:extLst>
              <a:ext uri="{FF2B5EF4-FFF2-40B4-BE49-F238E27FC236}">
                <a16:creationId xmlns:a16="http://schemas.microsoft.com/office/drawing/2014/main" id="{ACDEE84B-F8C4-4337-BE0A-8CB71F377910}"/>
              </a:ext>
            </a:extLst>
          </p:cNvPr>
          <p:cNvSpPr/>
          <p:nvPr/>
        </p:nvSpPr>
        <p:spPr>
          <a:xfrm rot="319268" flipH="1">
            <a:off x="1541272" y="6171930"/>
            <a:ext cx="184499" cy="307523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0" name="直線コネクタ 269">
            <a:extLst>
              <a:ext uri="{FF2B5EF4-FFF2-40B4-BE49-F238E27FC236}">
                <a16:creationId xmlns:a16="http://schemas.microsoft.com/office/drawing/2014/main" id="{EEF12CA0-CC28-425D-9081-EEE5B234EA11}"/>
              </a:ext>
            </a:extLst>
          </p:cNvPr>
          <p:cNvCxnSpPr>
            <a:cxnSpLocks/>
          </p:cNvCxnSpPr>
          <p:nvPr/>
        </p:nvCxnSpPr>
        <p:spPr>
          <a:xfrm>
            <a:off x="1765479" y="6406801"/>
            <a:ext cx="19785" cy="25032"/>
          </a:xfrm>
          <a:prstGeom prst="line">
            <a:avLst/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楕円 270">
            <a:extLst>
              <a:ext uri="{FF2B5EF4-FFF2-40B4-BE49-F238E27FC236}">
                <a16:creationId xmlns:a16="http://schemas.microsoft.com/office/drawing/2014/main" id="{755E9CE5-32FD-45C2-BA0D-0C5523A1D660}"/>
              </a:ext>
            </a:extLst>
          </p:cNvPr>
          <p:cNvSpPr/>
          <p:nvPr/>
        </p:nvSpPr>
        <p:spPr>
          <a:xfrm rot="21381460" flipH="1">
            <a:off x="1385792" y="6419832"/>
            <a:ext cx="422248" cy="17351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楕円 274">
            <a:extLst>
              <a:ext uri="{FF2B5EF4-FFF2-40B4-BE49-F238E27FC236}">
                <a16:creationId xmlns:a16="http://schemas.microsoft.com/office/drawing/2014/main" id="{F2887CC7-DD19-40AC-B6C2-037F7B6A3900}"/>
              </a:ext>
            </a:extLst>
          </p:cNvPr>
          <p:cNvSpPr/>
          <p:nvPr/>
        </p:nvSpPr>
        <p:spPr>
          <a:xfrm rot="21131485" flipH="1">
            <a:off x="1211905" y="6457615"/>
            <a:ext cx="383541" cy="158019"/>
          </a:xfrm>
          <a:prstGeom prst="ellipse">
            <a:avLst/>
          </a:prstGeom>
          <a:solidFill>
            <a:srgbClr val="4C4B53"/>
          </a:solidFill>
          <a:ln w="25400">
            <a:solidFill>
              <a:srgbClr val="4C4B5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" name="フローチャート: データ 275">
            <a:extLst>
              <a:ext uri="{FF2B5EF4-FFF2-40B4-BE49-F238E27FC236}">
                <a16:creationId xmlns:a16="http://schemas.microsoft.com/office/drawing/2014/main" id="{BC02E1AC-72A0-4C63-92F5-8004FF6097B6}"/>
              </a:ext>
            </a:extLst>
          </p:cNvPr>
          <p:cNvSpPr/>
          <p:nvPr/>
        </p:nvSpPr>
        <p:spPr>
          <a:xfrm rot="20425109" flipH="1">
            <a:off x="1432360" y="6564097"/>
            <a:ext cx="339793" cy="103544"/>
          </a:xfrm>
          <a:prstGeom prst="flowChartInputOutput">
            <a:avLst/>
          </a:prstGeom>
          <a:solidFill>
            <a:srgbClr val="4C4B53"/>
          </a:solidFill>
          <a:ln w="25400">
            <a:solidFill>
              <a:srgbClr val="4C4B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直角三角形 276">
            <a:extLst>
              <a:ext uri="{FF2B5EF4-FFF2-40B4-BE49-F238E27FC236}">
                <a16:creationId xmlns:a16="http://schemas.microsoft.com/office/drawing/2014/main" id="{0D4A62A0-EAB4-444A-BFA4-A6CE80B20CB4}"/>
              </a:ext>
            </a:extLst>
          </p:cNvPr>
          <p:cNvSpPr/>
          <p:nvPr/>
        </p:nvSpPr>
        <p:spPr>
          <a:xfrm flipH="1">
            <a:off x="1655495" y="6440783"/>
            <a:ext cx="134738" cy="146552"/>
          </a:xfrm>
          <a:prstGeom prst="rtTriangle">
            <a:avLst/>
          </a:prstGeom>
          <a:solidFill>
            <a:srgbClr val="4C4B53"/>
          </a:solidFill>
          <a:ln w="25400">
            <a:solidFill>
              <a:srgbClr val="4C4B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8" name="直角三角形 277">
            <a:extLst>
              <a:ext uri="{FF2B5EF4-FFF2-40B4-BE49-F238E27FC236}">
                <a16:creationId xmlns:a16="http://schemas.microsoft.com/office/drawing/2014/main" id="{1654BF04-0128-4300-8928-9B92A50DD563}"/>
              </a:ext>
            </a:extLst>
          </p:cNvPr>
          <p:cNvSpPr/>
          <p:nvPr/>
        </p:nvSpPr>
        <p:spPr>
          <a:xfrm>
            <a:off x="1373742" y="6618621"/>
            <a:ext cx="121705" cy="83875"/>
          </a:xfrm>
          <a:prstGeom prst="rtTriangle">
            <a:avLst/>
          </a:prstGeom>
          <a:solidFill>
            <a:srgbClr val="4C4B53"/>
          </a:solidFill>
          <a:ln w="25400">
            <a:solidFill>
              <a:srgbClr val="4C4B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9" name="正方形/長方形 278">
            <a:extLst>
              <a:ext uri="{FF2B5EF4-FFF2-40B4-BE49-F238E27FC236}">
                <a16:creationId xmlns:a16="http://schemas.microsoft.com/office/drawing/2014/main" id="{83F7A644-12B2-49E3-BB53-50CD73A8ADEC}"/>
              </a:ext>
            </a:extLst>
          </p:cNvPr>
          <p:cNvSpPr/>
          <p:nvPr/>
        </p:nvSpPr>
        <p:spPr>
          <a:xfrm flipH="1">
            <a:off x="1238512" y="6587335"/>
            <a:ext cx="135230" cy="134253"/>
          </a:xfrm>
          <a:prstGeom prst="rect">
            <a:avLst/>
          </a:prstGeom>
          <a:solidFill>
            <a:srgbClr val="4C4B53"/>
          </a:solidFill>
          <a:ln w="25400">
            <a:solidFill>
              <a:srgbClr val="4C4B5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3" name="直線コネクタ 272">
            <a:extLst>
              <a:ext uri="{FF2B5EF4-FFF2-40B4-BE49-F238E27FC236}">
                <a16:creationId xmlns:a16="http://schemas.microsoft.com/office/drawing/2014/main" id="{331E2150-C5F2-4011-9F2C-5B1C84AADF0B}"/>
              </a:ext>
            </a:extLst>
          </p:cNvPr>
          <p:cNvCxnSpPr>
            <a:cxnSpLocks/>
          </p:cNvCxnSpPr>
          <p:nvPr/>
        </p:nvCxnSpPr>
        <p:spPr>
          <a:xfrm flipH="1">
            <a:off x="1789364" y="6431833"/>
            <a:ext cx="0" cy="141334"/>
          </a:xfrm>
          <a:prstGeom prst="line">
            <a:avLst/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直線コネクタ 273">
            <a:extLst>
              <a:ext uri="{FF2B5EF4-FFF2-40B4-BE49-F238E27FC236}">
                <a16:creationId xmlns:a16="http://schemas.microsoft.com/office/drawing/2014/main" id="{EB662482-F489-4055-815E-28360899ED88}"/>
              </a:ext>
            </a:extLst>
          </p:cNvPr>
          <p:cNvCxnSpPr>
            <a:cxnSpLocks/>
          </p:cNvCxnSpPr>
          <p:nvPr/>
        </p:nvCxnSpPr>
        <p:spPr>
          <a:xfrm flipH="1">
            <a:off x="1229385" y="6578657"/>
            <a:ext cx="0" cy="134253"/>
          </a:xfrm>
          <a:prstGeom prst="line">
            <a:avLst/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7" name="円弧 266">
            <a:extLst>
              <a:ext uri="{FF2B5EF4-FFF2-40B4-BE49-F238E27FC236}">
                <a16:creationId xmlns:a16="http://schemas.microsoft.com/office/drawing/2014/main" id="{2E281EF7-E73F-407C-B9B4-3DCF08D879EF}"/>
              </a:ext>
            </a:extLst>
          </p:cNvPr>
          <p:cNvSpPr/>
          <p:nvPr/>
        </p:nvSpPr>
        <p:spPr>
          <a:xfrm rot="19939419" flipH="1" flipV="1">
            <a:off x="748905" y="5605106"/>
            <a:ext cx="1578443" cy="1072944"/>
          </a:xfrm>
          <a:prstGeom prst="arc">
            <a:avLst>
              <a:gd name="adj1" fmla="val 16200000"/>
              <a:gd name="adj2" fmla="val 19373492"/>
            </a:avLst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円弧 267">
            <a:extLst>
              <a:ext uri="{FF2B5EF4-FFF2-40B4-BE49-F238E27FC236}">
                <a16:creationId xmlns:a16="http://schemas.microsoft.com/office/drawing/2014/main" id="{DD95650F-C745-47D9-8CBD-0BA655ABCCF1}"/>
              </a:ext>
            </a:extLst>
          </p:cNvPr>
          <p:cNvSpPr/>
          <p:nvPr/>
        </p:nvSpPr>
        <p:spPr>
          <a:xfrm rot="19939419" flipH="1" flipV="1">
            <a:off x="743494" y="5455147"/>
            <a:ext cx="1578443" cy="1072944"/>
          </a:xfrm>
          <a:prstGeom prst="arc">
            <a:avLst>
              <a:gd name="adj1" fmla="val 16200000"/>
              <a:gd name="adj2" fmla="val 19373492"/>
            </a:avLst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四角形: 角を丸くする 262">
            <a:extLst>
              <a:ext uri="{FF2B5EF4-FFF2-40B4-BE49-F238E27FC236}">
                <a16:creationId xmlns:a16="http://schemas.microsoft.com/office/drawing/2014/main" id="{50585368-D2B3-44C1-8F04-7CB0DADACC94}"/>
              </a:ext>
            </a:extLst>
          </p:cNvPr>
          <p:cNvSpPr/>
          <p:nvPr/>
        </p:nvSpPr>
        <p:spPr>
          <a:xfrm rot="21280732">
            <a:off x="2520101" y="5818919"/>
            <a:ext cx="197277" cy="655320"/>
          </a:xfrm>
          <a:prstGeom prst="roundRect">
            <a:avLst/>
          </a:prstGeom>
          <a:solidFill>
            <a:srgbClr val="FDEADA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四角形: 角を丸くする 263">
            <a:extLst>
              <a:ext uri="{FF2B5EF4-FFF2-40B4-BE49-F238E27FC236}">
                <a16:creationId xmlns:a16="http://schemas.microsoft.com/office/drawing/2014/main" id="{B533F2A9-3493-4F2A-91DB-DB53151B8541}"/>
              </a:ext>
            </a:extLst>
          </p:cNvPr>
          <p:cNvSpPr/>
          <p:nvPr/>
        </p:nvSpPr>
        <p:spPr>
          <a:xfrm rot="21280732">
            <a:off x="2544047" y="6176930"/>
            <a:ext cx="184499" cy="307523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3" name="直線コネクタ 252">
            <a:extLst>
              <a:ext uri="{FF2B5EF4-FFF2-40B4-BE49-F238E27FC236}">
                <a16:creationId xmlns:a16="http://schemas.microsoft.com/office/drawing/2014/main" id="{2806AD8B-6DD0-4546-9A12-D691C51E3F48}"/>
              </a:ext>
            </a:extLst>
          </p:cNvPr>
          <p:cNvCxnSpPr>
            <a:cxnSpLocks/>
          </p:cNvCxnSpPr>
          <p:nvPr/>
        </p:nvCxnSpPr>
        <p:spPr>
          <a:xfrm flipH="1">
            <a:off x="2484554" y="6411801"/>
            <a:ext cx="19785" cy="25032"/>
          </a:xfrm>
          <a:prstGeom prst="line">
            <a:avLst/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4" name="楕円 253">
            <a:extLst>
              <a:ext uri="{FF2B5EF4-FFF2-40B4-BE49-F238E27FC236}">
                <a16:creationId xmlns:a16="http://schemas.microsoft.com/office/drawing/2014/main" id="{25073DC5-6530-456E-A9F4-21ADE15950AE}"/>
              </a:ext>
            </a:extLst>
          </p:cNvPr>
          <p:cNvSpPr/>
          <p:nvPr/>
        </p:nvSpPr>
        <p:spPr>
          <a:xfrm rot="218540">
            <a:off x="2461778" y="6424832"/>
            <a:ext cx="422248" cy="17351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楕円 257">
            <a:extLst>
              <a:ext uri="{FF2B5EF4-FFF2-40B4-BE49-F238E27FC236}">
                <a16:creationId xmlns:a16="http://schemas.microsoft.com/office/drawing/2014/main" id="{9A4A5F1E-56CB-45C0-A021-E2CBA0257CC8}"/>
              </a:ext>
            </a:extLst>
          </p:cNvPr>
          <p:cNvSpPr/>
          <p:nvPr/>
        </p:nvSpPr>
        <p:spPr>
          <a:xfrm rot="468515">
            <a:off x="2674372" y="6462615"/>
            <a:ext cx="383541" cy="158019"/>
          </a:xfrm>
          <a:prstGeom prst="ellipse">
            <a:avLst/>
          </a:prstGeom>
          <a:solidFill>
            <a:srgbClr val="4C4B53"/>
          </a:solidFill>
          <a:ln w="25400">
            <a:solidFill>
              <a:srgbClr val="4C4B5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フローチャート: データ 258">
            <a:extLst>
              <a:ext uri="{FF2B5EF4-FFF2-40B4-BE49-F238E27FC236}">
                <a16:creationId xmlns:a16="http://schemas.microsoft.com/office/drawing/2014/main" id="{8386E230-D2EB-4A26-BC15-2290A6917093}"/>
              </a:ext>
            </a:extLst>
          </p:cNvPr>
          <p:cNvSpPr/>
          <p:nvPr/>
        </p:nvSpPr>
        <p:spPr>
          <a:xfrm rot="1174891">
            <a:off x="2497665" y="6569097"/>
            <a:ext cx="339793" cy="103544"/>
          </a:xfrm>
          <a:prstGeom prst="flowChartInputOutput">
            <a:avLst/>
          </a:prstGeom>
          <a:solidFill>
            <a:srgbClr val="4C4B53"/>
          </a:solidFill>
          <a:ln w="25400">
            <a:solidFill>
              <a:srgbClr val="4C4B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直角三角形 259">
            <a:extLst>
              <a:ext uri="{FF2B5EF4-FFF2-40B4-BE49-F238E27FC236}">
                <a16:creationId xmlns:a16="http://schemas.microsoft.com/office/drawing/2014/main" id="{26B7DC8F-9676-4C62-9C79-3C41F6FB7346}"/>
              </a:ext>
            </a:extLst>
          </p:cNvPr>
          <p:cNvSpPr/>
          <p:nvPr/>
        </p:nvSpPr>
        <p:spPr>
          <a:xfrm>
            <a:off x="2479585" y="6445783"/>
            <a:ext cx="134738" cy="146552"/>
          </a:xfrm>
          <a:prstGeom prst="rtTriangle">
            <a:avLst/>
          </a:prstGeom>
          <a:solidFill>
            <a:srgbClr val="4C4B53"/>
          </a:solidFill>
          <a:ln w="25400">
            <a:solidFill>
              <a:srgbClr val="4C4B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直角三角形 260">
            <a:extLst>
              <a:ext uri="{FF2B5EF4-FFF2-40B4-BE49-F238E27FC236}">
                <a16:creationId xmlns:a16="http://schemas.microsoft.com/office/drawing/2014/main" id="{9FAEDBB2-A6F1-4515-A2BB-DF3B845D40ED}"/>
              </a:ext>
            </a:extLst>
          </p:cNvPr>
          <p:cNvSpPr/>
          <p:nvPr/>
        </p:nvSpPr>
        <p:spPr>
          <a:xfrm flipH="1">
            <a:off x="2774371" y="6623621"/>
            <a:ext cx="121705" cy="83875"/>
          </a:xfrm>
          <a:prstGeom prst="rtTriangle">
            <a:avLst/>
          </a:prstGeom>
          <a:solidFill>
            <a:srgbClr val="4C4B53"/>
          </a:solidFill>
          <a:ln w="25400">
            <a:solidFill>
              <a:srgbClr val="4C4B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正方形/長方形 261">
            <a:extLst>
              <a:ext uri="{FF2B5EF4-FFF2-40B4-BE49-F238E27FC236}">
                <a16:creationId xmlns:a16="http://schemas.microsoft.com/office/drawing/2014/main" id="{21E403A9-03FA-48B9-A71E-F444A65260A2}"/>
              </a:ext>
            </a:extLst>
          </p:cNvPr>
          <p:cNvSpPr/>
          <p:nvPr/>
        </p:nvSpPr>
        <p:spPr>
          <a:xfrm>
            <a:off x="2896076" y="6592335"/>
            <a:ext cx="135230" cy="134253"/>
          </a:xfrm>
          <a:prstGeom prst="rect">
            <a:avLst/>
          </a:prstGeom>
          <a:solidFill>
            <a:srgbClr val="4C4B53"/>
          </a:solidFill>
          <a:ln w="25400">
            <a:solidFill>
              <a:srgbClr val="4C4B5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6" name="直線コネクタ 255">
            <a:extLst>
              <a:ext uri="{FF2B5EF4-FFF2-40B4-BE49-F238E27FC236}">
                <a16:creationId xmlns:a16="http://schemas.microsoft.com/office/drawing/2014/main" id="{EE7B90DD-1464-4FDB-A9A4-DA9BFD1EDEBB}"/>
              </a:ext>
            </a:extLst>
          </p:cNvPr>
          <p:cNvCxnSpPr>
            <a:cxnSpLocks/>
          </p:cNvCxnSpPr>
          <p:nvPr/>
        </p:nvCxnSpPr>
        <p:spPr>
          <a:xfrm>
            <a:off x="2480454" y="6436833"/>
            <a:ext cx="0" cy="141334"/>
          </a:xfrm>
          <a:prstGeom prst="line">
            <a:avLst/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直線コネクタ 256">
            <a:extLst>
              <a:ext uri="{FF2B5EF4-FFF2-40B4-BE49-F238E27FC236}">
                <a16:creationId xmlns:a16="http://schemas.microsoft.com/office/drawing/2014/main" id="{A4390B68-FEAE-495E-AD60-55DF8140562F}"/>
              </a:ext>
            </a:extLst>
          </p:cNvPr>
          <p:cNvCxnSpPr>
            <a:cxnSpLocks/>
          </p:cNvCxnSpPr>
          <p:nvPr/>
        </p:nvCxnSpPr>
        <p:spPr>
          <a:xfrm>
            <a:off x="3040433" y="6583657"/>
            <a:ext cx="0" cy="134253"/>
          </a:xfrm>
          <a:prstGeom prst="line">
            <a:avLst/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円弧 249">
            <a:extLst>
              <a:ext uri="{FF2B5EF4-FFF2-40B4-BE49-F238E27FC236}">
                <a16:creationId xmlns:a16="http://schemas.microsoft.com/office/drawing/2014/main" id="{4A460A3F-8B74-4B8E-B5C4-7D630CEFA255}"/>
              </a:ext>
            </a:extLst>
          </p:cNvPr>
          <p:cNvSpPr/>
          <p:nvPr/>
        </p:nvSpPr>
        <p:spPr>
          <a:xfrm rot="1660581" flipV="1">
            <a:off x="1942470" y="5610106"/>
            <a:ext cx="1578443" cy="1072944"/>
          </a:xfrm>
          <a:prstGeom prst="arc">
            <a:avLst>
              <a:gd name="adj1" fmla="val 16200000"/>
              <a:gd name="adj2" fmla="val 19373492"/>
            </a:avLst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円弧 250">
            <a:extLst>
              <a:ext uri="{FF2B5EF4-FFF2-40B4-BE49-F238E27FC236}">
                <a16:creationId xmlns:a16="http://schemas.microsoft.com/office/drawing/2014/main" id="{86AC1899-6691-4940-8600-09FE1493E09A}"/>
              </a:ext>
            </a:extLst>
          </p:cNvPr>
          <p:cNvSpPr/>
          <p:nvPr/>
        </p:nvSpPr>
        <p:spPr>
          <a:xfrm rot="1660581" flipV="1">
            <a:off x="1947881" y="5460147"/>
            <a:ext cx="1578443" cy="1072944"/>
          </a:xfrm>
          <a:prstGeom prst="arc">
            <a:avLst>
              <a:gd name="adj1" fmla="val 16200000"/>
              <a:gd name="adj2" fmla="val 19373492"/>
            </a:avLst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台形 241">
            <a:extLst>
              <a:ext uri="{FF2B5EF4-FFF2-40B4-BE49-F238E27FC236}">
                <a16:creationId xmlns:a16="http://schemas.microsoft.com/office/drawing/2014/main" id="{BFBA40E3-F0AA-465E-A4EB-B9D729EDA2AD}"/>
              </a:ext>
            </a:extLst>
          </p:cNvPr>
          <p:cNvSpPr/>
          <p:nvPr/>
        </p:nvSpPr>
        <p:spPr>
          <a:xfrm>
            <a:off x="1280152" y="4620765"/>
            <a:ext cx="1663700" cy="1092200"/>
          </a:xfrm>
          <a:prstGeom prst="trapezoid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楕円 242">
            <a:extLst>
              <a:ext uri="{FF2B5EF4-FFF2-40B4-BE49-F238E27FC236}">
                <a16:creationId xmlns:a16="http://schemas.microsoft.com/office/drawing/2014/main" id="{C0B13A62-5D43-4995-858F-FC503B0D09BF}"/>
              </a:ext>
            </a:extLst>
          </p:cNvPr>
          <p:cNvSpPr/>
          <p:nvPr/>
        </p:nvSpPr>
        <p:spPr>
          <a:xfrm>
            <a:off x="1320792" y="4809349"/>
            <a:ext cx="1623060" cy="1092200"/>
          </a:xfrm>
          <a:prstGeom prst="ellips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直角三角形 243">
            <a:extLst>
              <a:ext uri="{FF2B5EF4-FFF2-40B4-BE49-F238E27FC236}">
                <a16:creationId xmlns:a16="http://schemas.microsoft.com/office/drawing/2014/main" id="{4C838E06-9D38-4473-B441-F3AD6673384A}"/>
              </a:ext>
            </a:extLst>
          </p:cNvPr>
          <p:cNvSpPr/>
          <p:nvPr/>
        </p:nvSpPr>
        <p:spPr>
          <a:xfrm>
            <a:off x="2705728" y="4662508"/>
            <a:ext cx="424470" cy="1050457"/>
          </a:xfrm>
          <a:prstGeom prst="rtTriangl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直角三角形 244">
            <a:extLst>
              <a:ext uri="{FF2B5EF4-FFF2-40B4-BE49-F238E27FC236}">
                <a16:creationId xmlns:a16="http://schemas.microsoft.com/office/drawing/2014/main" id="{89B215D8-9FB5-4AB7-87AE-2811587D4E46}"/>
              </a:ext>
            </a:extLst>
          </p:cNvPr>
          <p:cNvSpPr/>
          <p:nvPr/>
        </p:nvSpPr>
        <p:spPr>
          <a:xfrm flipH="1">
            <a:off x="1124578" y="4662508"/>
            <a:ext cx="424470" cy="1050457"/>
          </a:xfrm>
          <a:prstGeom prst="rtTriangl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楕円 245">
            <a:extLst>
              <a:ext uri="{FF2B5EF4-FFF2-40B4-BE49-F238E27FC236}">
                <a16:creationId xmlns:a16="http://schemas.microsoft.com/office/drawing/2014/main" id="{82E6A707-13D7-4E16-87C8-742B7FF3E63E}"/>
              </a:ext>
            </a:extLst>
          </p:cNvPr>
          <p:cNvSpPr/>
          <p:nvPr/>
        </p:nvSpPr>
        <p:spPr>
          <a:xfrm rot="20480296">
            <a:off x="2416450" y="5496311"/>
            <a:ext cx="641350" cy="317500"/>
          </a:xfrm>
          <a:prstGeom prst="ellips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楕円 246">
            <a:extLst>
              <a:ext uri="{FF2B5EF4-FFF2-40B4-BE49-F238E27FC236}">
                <a16:creationId xmlns:a16="http://schemas.microsoft.com/office/drawing/2014/main" id="{471A18C2-F28B-45A5-B98E-9CB63489F4BD}"/>
              </a:ext>
            </a:extLst>
          </p:cNvPr>
          <p:cNvSpPr/>
          <p:nvPr/>
        </p:nvSpPr>
        <p:spPr>
          <a:xfrm rot="1119704" flipH="1">
            <a:off x="1166203" y="5506312"/>
            <a:ext cx="641350" cy="317500"/>
          </a:xfrm>
          <a:prstGeom prst="ellips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円弧 239">
            <a:extLst>
              <a:ext uri="{FF2B5EF4-FFF2-40B4-BE49-F238E27FC236}">
                <a16:creationId xmlns:a16="http://schemas.microsoft.com/office/drawing/2014/main" id="{E2F51E31-08ED-4157-B677-C7E4275E6607}"/>
              </a:ext>
            </a:extLst>
          </p:cNvPr>
          <p:cNvSpPr/>
          <p:nvPr/>
        </p:nvSpPr>
        <p:spPr>
          <a:xfrm rot="21111668">
            <a:off x="1230283" y="4539011"/>
            <a:ext cx="1901240" cy="2473960"/>
          </a:xfrm>
          <a:prstGeom prst="arc">
            <a:avLst>
              <a:gd name="adj1" fmla="val 17716669"/>
              <a:gd name="adj2" fmla="val 123566"/>
            </a:avLst>
          </a:prstGeom>
          <a:ln w="104775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1" name="円弧 240">
            <a:extLst>
              <a:ext uri="{FF2B5EF4-FFF2-40B4-BE49-F238E27FC236}">
                <a16:creationId xmlns:a16="http://schemas.microsoft.com/office/drawing/2014/main" id="{82277E04-CB11-4C64-BF5C-80DBD46F8C1B}"/>
              </a:ext>
            </a:extLst>
          </p:cNvPr>
          <p:cNvSpPr/>
          <p:nvPr/>
        </p:nvSpPr>
        <p:spPr>
          <a:xfrm rot="488332" flipH="1">
            <a:off x="1137614" y="4539011"/>
            <a:ext cx="1901240" cy="2473960"/>
          </a:xfrm>
          <a:prstGeom prst="arc">
            <a:avLst>
              <a:gd name="adj1" fmla="val 17716669"/>
              <a:gd name="adj2" fmla="val 123566"/>
            </a:avLst>
          </a:prstGeom>
          <a:ln w="104775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円弧 236">
            <a:extLst>
              <a:ext uri="{FF2B5EF4-FFF2-40B4-BE49-F238E27FC236}">
                <a16:creationId xmlns:a16="http://schemas.microsoft.com/office/drawing/2014/main" id="{227B1FE3-1D38-4DAF-B9CF-8705D12EF9C2}"/>
              </a:ext>
            </a:extLst>
          </p:cNvPr>
          <p:cNvSpPr/>
          <p:nvPr/>
        </p:nvSpPr>
        <p:spPr>
          <a:xfrm rot="7164530">
            <a:off x="598428" y="3211788"/>
            <a:ext cx="1901240" cy="3098095"/>
          </a:xfrm>
          <a:prstGeom prst="arc">
            <a:avLst>
              <a:gd name="adj1" fmla="val 18278468"/>
              <a:gd name="adj2" fmla="val 21050516"/>
            </a:avLst>
          </a:prstGeom>
          <a:ln w="177800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8" name="円弧 237">
            <a:extLst>
              <a:ext uri="{FF2B5EF4-FFF2-40B4-BE49-F238E27FC236}">
                <a16:creationId xmlns:a16="http://schemas.microsoft.com/office/drawing/2014/main" id="{311CB78B-1FFE-4924-8F0A-26FD9C4117FB}"/>
              </a:ext>
            </a:extLst>
          </p:cNvPr>
          <p:cNvSpPr/>
          <p:nvPr/>
        </p:nvSpPr>
        <p:spPr>
          <a:xfrm rot="14435470" flipH="1">
            <a:off x="1786505" y="3211788"/>
            <a:ext cx="1901240" cy="3098095"/>
          </a:xfrm>
          <a:prstGeom prst="arc">
            <a:avLst>
              <a:gd name="adj1" fmla="val 18278468"/>
              <a:gd name="adj2" fmla="val 21050516"/>
            </a:avLst>
          </a:prstGeom>
          <a:ln w="177800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3" name="正方形/長方形 232">
            <a:extLst>
              <a:ext uri="{FF2B5EF4-FFF2-40B4-BE49-F238E27FC236}">
                <a16:creationId xmlns:a16="http://schemas.microsoft.com/office/drawing/2014/main" id="{EF187D75-1CAC-452B-8C43-E9CA6800B9CB}"/>
              </a:ext>
            </a:extLst>
          </p:cNvPr>
          <p:cNvSpPr/>
          <p:nvPr/>
        </p:nvSpPr>
        <p:spPr>
          <a:xfrm>
            <a:off x="1941386" y="2736576"/>
            <a:ext cx="354900" cy="360119"/>
          </a:xfrm>
          <a:prstGeom prst="rect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台形 233">
            <a:extLst>
              <a:ext uri="{FF2B5EF4-FFF2-40B4-BE49-F238E27FC236}">
                <a16:creationId xmlns:a16="http://schemas.microsoft.com/office/drawing/2014/main" id="{7D4C183B-8016-451E-BA5D-669D6B5AEF42}"/>
              </a:ext>
            </a:extLst>
          </p:cNvPr>
          <p:cNvSpPr/>
          <p:nvPr/>
        </p:nvSpPr>
        <p:spPr>
          <a:xfrm rot="10800000">
            <a:off x="1881248" y="2855472"/>
            <a:ext cx="496184" cy="182504"/>
          </a:xfrm>
          <a:prstGeom prst="trapezoid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台形 64">
            <a:extLst>
              <a:ext uri="{FF2B5EF4-FFF2-40B4-BE49-F238E27FC236}">
                <a16:creationId xmlns:a16="http://schemas.microsoft.com/office/drawing/2014/main" id="{81AF6C51-21C0-4CFD-BEEC-5162FB9B8BAD}"/>
              </a:ext>
            </a:extLst>
          </p:cNvPr>
          <p:cNvSpPr/>
          <p:nvPr/>
        </p:nvSpPr>
        <p:spPr>
          <a:xfrm>
            <a:off x="1535422" y="2994531"/>
            <a:ext cx="1165225" cy="1651000"/>
          </a:xfrm>
          <a:custGeom>
            <a:avLst/>
            <a:gdLst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65225 w 1165225"/>
              <a:gd name="connsiteY3" fmla="*/ 1651000 h 1651000"/>
              <a:gd name="connsiteX4" fmla="*/ 0 w 1165225"/>
              <a:gd name="connsiteY4" fmla="*/ 1651000 h 1651000"/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30300 w 1165225"/>
              <a:gd name="connsiteY3" fmla="*/ 812799 h 1651000"/>
              <a:gd name="connsiteX4" fmla="*/ 1165225 w 1165225"/>
              <a:gd name="connsiteY4" fmla="*/ 1651000 h 1651000"/>
              <a:gd name="connsiteX5" fmla="*/ 0 w 1165225"/>
              <a:gd name="connsiteY5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225" h="1651000">
                <a:moveTo>
                  <a:pt x="0" y="1651000"/>
                </a:moveTo>
                <a:lnTo>
                  <a:pt x="69855" y="0"/>
                </a:lnTo>
                <a:lnTo>
                  <a:pt x="1095370" y="0"/>
                </a:lnTo>
                <a:lnTo>
                  <a:pt x="1130300" y="812799"/>
                </a:lnTo>
                <a:lnTo>
                  <a:pt x="1165225" y="1651000"/>
                </a:lnTo>
                <a:lnTo>
                  <a:pt x="0" y="16510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楕円 65">
            <a:extLst>
              <a:ext uri="{FF2B5EF4-FFF2-40B4-BE49-F238E27FC236}">
                <a16:creationId xmlns:a16="http://schemas.microsoft.com/office/drawing/2014/main" id="{F27848FD-01C8-4911-9982-869683B91A93}"/>
              </a:ext>
            </a:extLst>
          </p:cNvPr>
          <p:cNvSpPr/>
          <p:nvPr/>
        </p:nvSpPr>
        <p:spPr>
          <a:xfrm flipH="1">
            <a:off x="1549639" y="2994531"/>
            <a:ext cx="215765" cy="1651000"/>
          </a:xfrm>
          <a:custGeom>
            <a:avLst/>
            <a:gdLst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0 w 431530"/>
              <a:gd name="connsiteY4" fmla="*/ 82550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91440 w 431530"/>
              <a:gd name="connsiteY4" fmla="*/ 91694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0" fmla="*/ 0 w 215765"/>
              <a:gd name="connsiteY0" fmla="*/ 0 h 1651000"/>
              <a:gd name="connsiteX1" fmla="*/ 215765 w 215765"/>
              <a:gd name="connsiteY1" fmla="*/ 825500 h 1651000"/>
              <a:gd name="connsiteX2" fmla="*/ 0 w 215765"/>
              <a:gd name="connsiteY2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765" h="1651000">
                <a:moveTo>
                  <a:pt x="0" y="0"/>
                </a:moveTo>
                <a:cubicBezTo>
                  <a:pt x="119164" y="0"/>
                  <a:pt x="215765" y="369589"/>
                  <a:pt x="215765" y="825500"/>
                </a:cubicBezTo>
                <a:cubicBezTo>
                  <a:pt x="215765" y="1281411"/>
                  <a:pt x="119164" y="1651000"/>
                  <a:pt x="0" y="1651000"/>
                </a:cubicBezTo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楕円 65">
            <a:extLst>
              <a:ext uri="{FF2B5EF4-FFF2-40B4-BE49-F238E27FC236}">
                <a16:creationId xmlns:a16="http://schemas.microsoft.com/office/drawing/2014/main" id="{422C4F79-F1E2-4BE0-A476-4B72397AB26F}"/>
              </a:ext>
            </a:extLst>
          </p:cNvPr>
          <p:cNvSpPr/>
          <p:nvPr/>
        </p:nvSpPr>
        <p:spPr>
          <a:xfrm>
            <a:off x="2470661" y="2994531"/>
            <a:ext cx="215765" cy="1651000"/>
          </a:xfrm>
          <a:custGeom>
            <a:avLst/>
            <a:gdLst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0 w 431530"/>
              <a:gd name="connsiteY4" fmla="*/ 82550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91440 w 431530"/>
              <a:gd name="connsiteY4" fmla="*/ 91694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0" fmla="*/ 0 w 215765"/>
              <a:gd name="connsiteY0" fmla="*/ 0 h 1651000"/>
              <a:gd name="connsiteX1" fmla="*/ 215765 w 215765"/>
              <a:gd name="connsiteY1" fmla="*/ 825500 h 1651000"/>
              <a:gd name="connsiteX2" fmla="*/ 0 w 215765"/>
              <a:gd name="connsiteY2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765" h="1651000">
                <a:moveTo>
                  <a:pt x="0" y="0"/>
                </a:moveTo>
                <a:cubicBezTo>
                  <a:pt x="119164" y="0"/>
                  <a:pt x="215765" y="369589"/>
                  <a:pt x="215765" y="825500"/>
                </a:cubicBezTo>
                <a:cubicBezTo>
                  <a:pt x="215765" y="1281411"/>
                  <a:pt x="119164" y="1651000"/>
                  <a:pt x="0" y="1651000"/>
                </a:cubicBezTo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楕円 227">
            <a:extLst>
              <a:ext uri="{FF2B5EF4-FFF2-40B4-BE49-F238E27FC236}">
                <a16:creationId xmlns:a16="http://schemas.microsoft.com/office/drawing/2014/main" id="{3CA4EDEE-981B-43D9-B399-EC756B032E36}"/>
              </a:ext>
            </a:extLst>
          </p:cNvPr>
          <p:cNvSpPr/>
          <p:nvPr/>
        </p:nvSpPr>
        <p:spPr>
          <a:xfrm rot="19953313">
            <a:off x="1805549" y="2963933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楕円 228">
            <a:extLst>
              <a:ext uri="{FF2B5EF4-FFF2-40B4-BE49-F238E27FC236}">
                <a16:creationId xmlns:a16="http://schemas.microsoft.com/office/drawing/2014/main" id="{B0F2BA32-DFDD-4D19-9AAA-74614C6685CF}"/>
              </a:ext>
            </a:extLst>
          </p:cNvPr>
          <p:cNvSpPr/>
          <p:nvPr/>
        </p:nvSpPr>
        <p:spPr>
          <a:xfrm rot="1646687" flipH="1">
            <a:off x="2051771" y="2963932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二等辺三角形 225">
            <a:extLst>
              <a:ext uri="{FF2B5EF4-FFF2-40B4-BE49-F238E27FC236}">
                <a16:creationId xmlns:a16="http://schemas.microsoft.com/office/drawing/2014/main" id="{37A891B5-6D10-4998-9040-E0E9794023BD}"/>
              </a:ext>
            </a:extLst>
          </p:cNvPr>
          <p:cNvSpPr/>
          <p:nvPr/>
        </p:nvSpPr>
        <p:spPr>
          <a:xfrm rot="20649556">
            <a:off x="2122239" y="3472584"/>
            <a:ext cx="200012" cy="294640"/>
          </a:xfrm>
          <a:prstGeom prst="triangle">
            <a:avLst/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二等辺三角形 226">
            <a:extLst>
              <a:ext uri="{FF2B5EF4-FFF2-40B4-BE49-F238E27FC236}">
                <a16:creationId xmlns:a16="http://schemas.microsoft.com/office/drawing/2014/main" id="{A738AEF5-64EF-4643-B148-A3A0993D32BA}"/>
              </a:ext>
            </a:extLst>
          </p:cNvPr>
          <p:cNvSpPr/>
          <p:nvPr/>
        </p:nvSpPr>
        <p:spPr>
          <a:xfrm rot="10004269">
            <a:off x="2184066" y="3753019"/>
            <a:ext cx="197504" cy="193890"/>
          </a:xfrm>
          <a:prstGeom prst="triangle">
            <a:avLst>
              <a:gd name="adj" fmla="val 59990"/>
            </a:avLst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二等辺三角形 223">
            <a:extLst>
              <a:ext uri="{FF2B5EF4-FFF2-40B4-BE49-F238E27FC236}">
                <a16:creationId xmlns:a16="http://schemas.microsoft.com/office/drawing/2014/main" id="{532C762D-530B-4B29-908D-1A572A886B3B}"/>
              </a:ext>
            </a:extLst>
          </p:cNvPr>
          <p:cNvSpPr/>
          <p:nvPr/>
        </p:nvSpPr>
        <p:spPr>
          <a:xfrm rot="950444" flipH="1">
            <a:off x="1921351" y="3472584"/>
            <a:ext cx="200012" cy="294640"/>
          </a:xfrm>
          <a:prstGeom prst="triangle">
            <a:avLst/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二等辺三角形 224">
            <a:extLst>
              <a:ext uri="{FF2B5EF4-FFF2-40B4-BE49-F238E27FC236}">
                <a16:creationId xmlns:a16="http://schemas.microsoft.com/office/drawing/2014/main" id="{3D022183-5E3D-4DB1-94FC-C51D2558FCBF}"/>
              </a:ext>
            </a:extLst>
          </p:cNvPr>
          <p:cNvSpPr/>
          <p:nvPr/>
        </p:nvSpPr>
        <p:spPr>
          <a:xfrm rot="11595731" flipH="1">
            <a:off x="1862032" y="3753019"/>
            <a:ext cx="197504" cy="193890"/>
          </a:xfrm>
          <a:prstGeom prst="triangle">
            <a:avLst>
              <a:gd name="adj" fmla="val 59990"/>
            </a:avLst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四角形: 角を丸くする 196">
            <a:extLst>
              <a:ext uri="{FF2B5EF4-FFF2-40B4-BE49-F238E27FC236}">
                <a16:creationId xmlns:a16="http://schemas.microsoft.com/office/drawing/2014/main" id="{B5F98499-5A00-4522-9B8A-CD9B984C900F}"/>
              </a:ext>
            </a:extLst>
          </p:cNvPr>
          <p:cNvSpPr/>
          <p:nvPr/>
        </p:nvSpPr>
        <p:spPr>
          <a:xfrm>
            <a:off x="2041255" y="3425431"/>
            <a:ext cx="175637" cy="146050"/>
          </a:xfrm>
          <a:prstGeom prst="roundRect">
            <a:avLst/>
          </a:prstGeom>
          <a:solidFill>
            <a:srgbClr val="4A92E2"/>
          </a:solidFill>
          <a:ln w="25400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正方形/長方形 197">
            <a:extLst>
              <a:ext uri="{FF2B5EF4-FFF2-40B4-BE49-F238E27FC236}">
                <a16:creationId xmlns:a16="http://schemas.microsoft.com/office/drawing/2014/main" id="{33D667E3-96A6-478A-B097-3DD64624D7AE}"/>
              </a:ext>
            </a:extLst>
          </p:cNvPr>
          <p:cNvSpPr/>
          <p:nvPr/>
        </p:nvSpPr>
        <p:spPr>
          <a:xfrm>
            <a:off x="1765333" y="2974451"/>
            <a:ext cx="714651" cy="194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正方形/長方形 198">
            <a:extLst>
              <a:ext uri="{FF2B5EF4-FFF2-40B4-BE49-F238E27FC236}">
                <a16:creationId xmlns:a16="http://schemas.microsoft.com/office/drawing/2014/main" id="{1798CA08-B283-4777-9EB5-E5443D2D3D4B}"/>
              </a:ext>
            </a:extLst>
          </p:cNvPr>
          <p:cNvSpPr/>
          <p:nvPr/>
        </p:nvSpPr>
        <p:spPr>
          <a:xfrm rot="5400000">
            <a:off x="1936607" y="3116992"/>
            <a:ext cx="363528" cy="205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二等辺三角形 215">
            <a:extLst>
              <a:ext uri="{FF2B5EF4-FFF2-40B4-BE49-F238E27FC236}">
                <a16:creationId xmlns:a16="http://schemas.microsoft.com/office/drawing/2014/main" id="{0EB15770-E9D4-4494-A97C-133C948EF4CE}"/>
              </a:ext>
            </a:extLst>
          </p:cNvPr>
          <p:cNvSpPr/>
          <p:nvPr/>
        </p:nvSpPr>
        <p:spPr>
          <a:xfrm rot="12724613">
            <a:off x="2179037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二等辺三角形 216">
            <a:extLst>
              <a:ext uri="{FF2B5EF4-FFF2-40B4-BE49-F238E27FC236}">
                <a16:creationId xmlns:a16="http://schemas.microsoft.com/office/drawing/2014/main" id="{D66E257A-F90C-4F09-84FD-73D9C6E4B74D}"/>
              </a:ext>
            </a:extLst>
          </p:cNvPr>
          <p:cNvSpPr/>
          <p:nvPr/>
        </p:nvSpPr>
        <p:spPr>
          <a:xfrm rot="12724613">
            <a:off x="2147208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正方形/長方形 35">
            <a:extLst>
              <a:ext uri="{FF2B5EF4-FFF2-40B4-BE49-F238E27FC236}">
                <a16:creationId xmlns:a16="http://schemas.microsoft.com/office/drawing/2014/main" id="{C21B938A-ED87-4A85-AC9F-7FEA06FF999D}"/>
              </a:ext>
            </a:extLst>
          </p:cNvPr>
          <p:cNvSpPr/>
          <p:nvPr/>
        </p:nvSpPr>
        <p:spPr>
          <a:xfrm rot="1800000">
            <a:off x="2307757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楕円 36">
            <a:extLst>
              <a:ext uri="{FF2B5EF4-FFF2-40B4-BE49-F238E27FC236}">
                <a16:creationId xmlns:a16="http://schemas.microsoft.com/office/drawing/2014/main" id="{D9FFF895-4684-43B9-83F7-B8687C4166F9}"/>
              </a:ext>
            </a:extLst>
          </p:cNvPr>
          <p:cNvSpPr/>
          <p:nvPr/>
        </p:nvSpPr>
        <p:spPr>
          <a:xfrm rot="1427996">
            <a:off x="225556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楕円 47">
            <a:extLst>
              <a:ext uri="{FF2B5EF4-FFF2-40B4-BE49-F238E27FC236}">
                <a16:creationId xmlns:a16="http://schemas.microsoft.com/office/drawing/2014/main" id="{58580C15-5E3E-4032-AE24-70B4E9965238}"/>
              </a:ext>
            </a:extLst>
          </p:cNvPr>
          <p:cNvSpPr/>
          <p:nvPr/>
        </p:nvSpPr>
        <p:spPr>
          <a:xfrm rot="1031150" flipH="1">
            <a:off x="2236099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1" name="楕円 47">
            <a:extLst>
              <a:ext uri="{FF2B5EF4-FFF2-40B4-BE49-F238E27FC236}">
                <a16:creationId xmlns:a16="http://schemas.microsoft.com/office/drawing/2014/main" id="{76FAA03E-BF07-40C6-A462-350DC5E9E2CF}"/>
              </a:ext>
            </a:extLst>
          </p:cNvPr>
          <p:cNvSpPr/>
          <p:nvPr/>
        </p:nvSpPr>
        <p:spPr>
          <a:xfrm rot="2614894">
            <a:off x="234909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2" name="楕円 47">
            <a:extLst>
              <a:ext uri="{FF2B5EF4-FFF2-40B4-BE49-F238E27FC236}">
                <a16:creationId xmlns:a16="http://schemas.microsoft.com/office/drawing/2014/main" id="{3D9F6B69-0DBC-4D3C-920B-BB7DDA6E8DFB}"/>
              </a:ext>
            </a:extLst>
          </p:cNvPr>
          <p:cNvSpPr/>
          <p:nvPr/>
        </p:nvSpPr>
        <p:spPr>
          <a:xfrm rot="2614894">
            <a:off x="2376650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3" name="楕円 51">
            <a:extLst>
              <a:ext uri="{FF2B5EF4-FFF2-40B4-BE49-F238E27FC236}">
                <a16:creationId xmlns:a16="http://schemas.microsoft.com/office/drawing/2014/main" id="{75E44929-C8A2-42FB-9FAE-228F0B6F97D1}"/>
              </a:ext>
            </a:extLst>
          </p:cNvPr>
          <p:cNvSpPr/>
          <p:nvPr/>
        </p:nvSpPr>
        <p:spPr>
          <a:xfrm rot="1555475">
            <a:off x="2303165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二等辺三角形 207">
            <a:extLst>
              <a:ext uri="{FF2B5EF4-FFF2-40B4-BE49-F238E27FC236}">
                <a16:creationId xmlns:a16="http://schemas.microsoft.com/office/drawing/2014/main" id="{AA8BAFAD-BC0B-4F8A-A6D4-F65E5C648C2C}"/>
              </a:ext>
            </a:extLst>
          </p:cNvPr>
          <p:cNvSpPr/>
          <p:nvPr/>
        </p:nvSpPr>
        <p:spPr>
          <a:xfrm rot="8875387" flipH="1">
            <a:off x="1865944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二等辺三角形 208">
            <a:extLst>
              <a:ext uri="{FF2B5EF4-FFF2-40B4-BE49-F238E27FC236}">
                <a16:creationId xmlns:a16="http://schemas.microsoft.com/office/drawing/2014/main" id="{81762DB6-C75C-4990-AF36-3B54C9C48D3E}"/>
              </a:ext>
            </a:extLst>
          </p:cNvPr>
          <p:cNvSpPr/>
          <p:nvPr/>
        </p:nvSpPr>
        <p:spPr>
          <a:xfrm rot="8875387" flipH="1">
            <a:off x="1897773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正方形/長方形 35">
            <a:extLst>
              <a:ext uri="{FF2B5EF4-FFF2-40B4-BE49-F238E27FC236}">
                <a16:creationId xmlns:a16="http://schemas.microsoft.com/office/drawing/2014/main" id="{15087EF0-19BA-4E92-BE80-6BAEA8C1F6EC}"/>
              </a:ext>
            </a:extLst>
          </p:cNvPr>
          <p:cNvSpPr/>
          <p:nvPr/>
        </p:nvSpPr>
        <p:spPr>
          <a:xfrm rot="19800000" flipH="1">
            <a:off x="1741293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楕円 36">
            <a:extLst>
              <a:ext uri="{FF2B5EF4-FFF2-40B4-BE49-F238E27FC236}">
                <a16:creationId xmlns:a16="http://schemas.microsoft.com/office/drawing/2014/main" id="{BE34F33A-BC5C-4B1A-8FE4-7654031A0D22}"/>
              </a:ext>
            </a:extLst>
          </p:cNvPr>
          <p:cNvSpPr/>
          <p:nvPr/>
        </p:nvSpPr>
        <p:spPr>
          <a:xfrm rot="20172004" flipH="1">
            <a:off x="180042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楕円 47">
            <a:extLst>
              <a:ext uri="{FF2B5EF4-FFF2-40B4-BE49-F238E27FC236}">
                <a16:creationId xmlns:a16="http://schemas.microsoft.com/office/drawing/2014/main" id="{F6E01C3B-894C-46DF-85C7-161C9B2F6CF4}"/>
              </a:ext>
            </a:extLst>
          </p:cNvPr>
          <p:cNvSpPr/>
          <p:nvPr/>
        </p:nvSpPr>
        <p:spPr>
          <a:xfrm rot="20568850">
            <a:off x="1894112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3" name="楕円 47">
            <a:extLst>
              <a:ext uri="{FF2B5EF4-FFF2-40B4-BE49-F238E27FC236}">
                <a16:creationId xmlns:a16="http://schemas.microsoft.com/office/drawing/2014/main" id="{58F0149C-0249-48AA-AC5A-D49D793E3062}"/>
              </a:ext>
            </a:extLst>
          </p:cNvPr>
          <p:cNvSpPr/>
          <p:nvPr/>
        </p:nvSpPr>
        <p:spPr>
          <a:xfrm rot="18985106" flipH="1">
            <a:off x="181572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4" name="楕円 47">
            <a:extLst>
              <a:ext uri="{FF2B5EF4-FFF2-40B4-BE49-F238E27FC236}">
                <a16:creationId xmlns:a16="http://schemas.microsoft.com/office/drawing/2014/main" id="{6A1083D5-A4CD-42D5-833E-D98B9B4C8796}"/>
              </a:ext>
            </a:extLst>
          </p:cNvPr>
          <p:cNvSpPr/>
          <p:nvPr/>
        </p:nvSpPr>
        <p:spPr>
          <a:xfrm rot="18985106" flipH="1">
            <a:off x="1801345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5" name="楕円 51">
            <a:extLst>
              <a:ext uri="{FF2B5EF4-FFF2-40B4-BE49-F238E27FC236}">
                <a16:creationId xmlns:a16="http://schemas.microsoft.com/office/drawing/2014/main" id="{F5C41449-F8C7-4B48-BEAE-89ED0329DABC}"/>
              </a:ext>
            </a:extLst>
          </p:cNvPr>
          <p:cNvSpPr/>
          <p:nvPr/>
        </p:nvSpPr>
        <p:spPr>
          <a:xfrm rot="20044525" flipH="1">
            <a:off x="1639668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円弧 205">
            <a:extLst>
              <a:ext uri="{FF2B5EF4-FFF2-40B4-BE49-F238E27FC236}">
                <a16:creationId xmlns:a16="http://schemas.microsoft.com/office/drawing/2014/main" id="{471A7A17-1A08-4D94-B6C7-C1213733F34F}"/>
              </a:ext>
            </a:extLst>
          </p:cNvPr>
          <p:cNvSpPr/>
          <p:nvPr/>
        </p:nvSpPr>
        <p:spPr>
          <a:xfrm rot="5596267">
            <a:off x="1597813" y="2337491"/>
            <a:ext cx="1094725" cy="805585"/>
          </a:xfrm>
          <a:prstGeom prst="arc">
            <a:avLst>
              <a:gd name="adj1" fmla="val 17576158"/>
              <a:gd name="adj2" fmla="val 19696878"/>
            </a:avLst>
          </a:prstGeom>
          <a:ln w="85725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円弧 206">
            <a:extLst>
              <a:ext uri="{FF2B5EF4-FFF2-40B4-BE49-F238E27FC236}">
                <a16:creationId xmlns:a16="http://schemas.microsoft.com/office/drawing/2014/main" id="{4AF65E17-2FA3-458C-804D-BCB0AAFB2F6B}"/>
              </a:ext>
            </a:extLst>
          </p:cNvPr>
          <p:cNvSpPr/>
          <p:nvPr/>
        </p:nvSpPr>
        <p:spPr>
          <a:xfrm rot="6592279">
            <a:off x="1552922" y="2452679"/>
            <a:ext cx="1094725" cy="805585"/>
          </a:xfrm>
          <a:prstGeom prst="arc">
            <a:avLst>
              <a:gd name="adj1" fmla="val 17576158"/>
              <a:gd name="adj2" fmla="val 19747743"/>
            </a:avLst>
          </a:prstGeom>
          <a:ln w="82550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円弧 203">
            <a:extLst>
              <a:ext uri="{FF2B5EF4-FFF2-40B4-BE49-F238E27FC236}">
                <a16:creationId xmlns:a16="http://schemas.microsoft.com/office/drawing/2014/main" id="{80531864-A282-42EC-A85C-D45DF6E4DDC1}"/>
              </a:ext>
            </a:extLst>
          </p:cNvPr>
          <p:cNvSpPr/>
          <p:nvPr/>
        </p:nvSpPr>
        <p:spPr>
          <a:xfrm rot="16003733" flipH="1">
            <a:off x="1537642" y="2339307"/>
            <a:ext cx="1094725" cy="805585"/>
          </a:xfrm>
          <a:prstGeom prst="arc">
            <a:avLst>
              <a:gd name="adj1" fmla="val 17576158"/>
              <a:gd name="adj2" fmla="val 19696878"/>
            </a:avLst>
          </a:prstGeom>
          <a:ln w="85725" cap="rnd">
            <a:solidFill>
              <a:schemeClr val="bg1">
                <a:lumMod val="9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円弧 204">
            <a:extLst>
              <a:ext uri="{FF2B5EF4-FFF2-40B4-BE49-F238E27FC236}">
                <a16:creationId xmlns:a16="http://schemas.microsoft.com/office/drawing/2014/main" id="{79782913-468A-40E3-ABAF-378CDF9E647D}"/>
              </a:ext>
            </a:extLst>
          </p:cNvPr>
          <p:cNvSpPr/>
          <p:nvPr/>
        </p:nvSpPr>
        <p:spPr>
          <a:xfrm rot="15007721" flipH="1">
            <a:off x="1582533" y="2454495"/>
            <a:ext cx="1094725" cy="805585"/>
          </a:xfrm>
          <a:prstGeom prst="arc">
            <a:avLst>
              <a:gd name="adj1" fmla="val 17576158"/>
              <a:gd name="adj2" fmla="val 19747743"/>
            </a:avLst>
          </a:prstGeom>
          <a:ln w="82550" cap="rnd">
            <a:solidFill>
              <a:schemeClr val="bg1">
                <a:lumMod val="9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041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E0EEF024-5033-4ADF-8BA2-D8EE1DDD056B}"/>
              </a:ext>
            </a:extLst>
          </p:cNvPr>
          <p:cNvSpPr/>
          <p:nvPr/>
        </p:nvSpPr>
        <p:spPr>
          <a:xfrm rot="11234124">
            <a:off x="3325207" y="1224467"/>
            <a:ext cx="240168" cy="575202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0440226"/>
      </p:ext>
    </p:extLst>
  </p:cSld>
  <p:clrMapOvr>
    <a:masterClrMapping/>
  </p:clrMapOvr>
  <p:transition spd="slow" advClick="0" advTm="1000"/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74F950A-A5D6-40DB-B197-014CC949FCE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BACC6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244" name="グループ化 243">
            <a:extLst>
              <a:ext uri="{FF2B5EF4-FFF2-40B4-BE49-F238E27FC236}">
                <a16:creationId xmlns:a16="http://schemas.microsoft.com/office/drawing/2014/main" id="{31A32BC3-D835-44B7-937F-EEB313E316F4}"/>
              </a:ext>
            </a:extLst>
          </p:cNvPr>
          <p:cNvGrpSpPr/>
          <p:nvPr/>
        </p:nvGrpSpPr>
        <p:grpSpPr>
          <a:xfrm>
            <a:off x="2428914" y="16833"/>
            <a:ext cx="4286172" cy="6996138"/>
            <a:chOff x="2433328" y="54428"/>
            <a:chExt cx="4286172" cy="6996138"/>
          </a:xfrm>
        </p:grpSpPr>
        <p:sp>
          <p:nvSpPr>
            <p:cNvPr id="245" name="部分円 244">
              <a:extLst>
                <a:ext uri="{FF2B5EF4-FFF2-40B4-BE49-F238E27FC236}">
                  <a16:creationId xmlns:a16="http://schemas.microsoft.com/office/drawing/2014/main" id="{BC30BCC5-0C17-4422-8039-273102B13742}"/>
                </a:ext>
              </a:extLst>
            </p:cNvPr>
            <p:cNvSpPr/>
            <p:nvPr/>
          </p:nvSpPr>
          <p:spPr>
            <a:xfrm rot="10800000">
              <a:off x="2852056" y="54428"/>
              <a:ext cx="3447144" cy="4839299"/>
            </a:xfrm>
            <a:prstGeom prst="pie">
              <a:avLst>
                <a:gd name="adj1" fmla="val 0"/>
                <a:gd name="adj2" fmla="val 10903619"/>
              </a:avLst>
            </a:prstGeom>
            <a:solidFill>
              <a:srgbClr val="4A4E58"/>
            </a:solidFill>
            <a:ln w="25400">
              <a:solidFill>
                <a:srgbClr val="4A4E58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grpSp>
          <p:nvGrpSpPr>
            <p:cNvPr id="246" name="グループ化 245">
              <a:extLst>
                <a:ext uri="{FF2B5EF4-FFF2-40B4-BE49-F238E27FC236}">
                  <a16:creationId xmlns:a16="http://schemas.microsoft.com/office/drawing/2014/main" id="{2F52D028-5D99-4DA5-8A25-B56B127EDE95}"/>
                </a:ext>
              </a:extLst>
            </p:cNvPr>
            <p:cNvGrpSpPr/>
            <p:nvPr/>
          </p:nvGrpSpPr>
          <p:grpSpPr>
            <a:xfrm>
              <a:off x="3159760" y="1863086"/>
              <a:ext cx="239355" cy="367033"/>
              <a:chOff x="3159760" y="1863087"/>
              <a:chExt cx="239355" cy="367033"/>
            </a:xfrm>
          </p:grpSpPr>
          <p:sp>
            <p:nvSpPr>
              <p:cNvPr id="391" name="楕円 390">
                <a:extLst>
                  <a:ext uri="{FF2B5EF4-FFF2-40B4-BE49-F238E27FC236}">
                    <a16:creationId xmlns:a16="http://schemas.microsoft.com/office/drawing/2014/main" id="{4621CA02-0E47-49FA-8F60-790157BA2F7F}"/>
                  </a:ext>
                </a:extLst>
              </p:cNvPr>
              <p:cNvSpPr/>
              <p:nvPr/>
            </p:nvSpPr>
            <p:spPr>
              <a:xfrm rot="20188296">
                <a:off x="3159760" y="1863087"/>
                <a:ext cx="222760" cy="367033"/>
              </a:xfrm>
              <a:prstGeom prst="ellipse">
                <a:avLst/>
              </a:prstGeom>
              <a:solidFill>
                <a:srgbClr val="EACEC8"/>
              </a:solidFill>
              <a:ln w="25400">
                <a:solidFill>
                  <a:srgbClr val="F7E1E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2" name="楕円 391">
                <a:extLst>
                  <a:ext uri="{FF2B5EF4-FFF2-40B4-BE49-F238E27FC236}">
                    <a16:creationId xmlns:a16="http://schemas.microsoft.com/office/drawing/2014/main" id="{4726C2E5-21FA-422E-B2C6-446E731B733F}"/>
                  </a:ext>
                </a:extLst>
              </p:cNvPr>
              <p:cNvSpPr/>
              <p:nvPr/>
            </p:nvSpPr>
            <p:spPr>
              <a:xfrm rot="20188296">
                <a:off x="3211271" y="1894377"/>
                <a:ext cx="187844" cy="309504"/>
              </a:xfrm>
              <a:prstGeom prst="ellipse">
                <a:avLst/>
              </a:prstGeom>
              <a:solidFill>
                <a:srgbClr val="EACEC8"/>
              </a:solidFill>
              <a:ln w="25400">
                <a:solidFill>
                  <a:srgbClr val="EACEC8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47" name="グループ化 246">
              <a:extLst>
                <a:ext uri="{FF2B5EF4-FFF2-40B4-BE49-F238E27FC236}">
                  <a16:creationId xmlns:a16="http://schemas.microsoft.com/office/drawing/2014/main" id="{3E972C23-FB0F-4094-A47C-F5746FE1244F}"/>
                </a:ext>
              </a:extLst>
            </p:cNvPr>
            <p:cNvGrpSpPr/>
            <p:nvPr/>
          </p:nvGrpSpPr>
          <p:grpSpPr>
            <a:xfrm flipH="1">
              <a:off x="5697481" y="1863086"/>
              <a:ext cx="239355" cy="367033"/>
              <a:chOff x="3159760" y="1863087"/>
              <a:chExt cx="239355" cy="367033"/>
            </a:xfrm>
          </p:grpSpPr>
          <p:sp>
            <p:nvSpPr>
              <p:cNvPr id="389" name="楕円 388">
                <a:extLst>
                  <a:ext uri="{FF2B5EF4-FFF2-40B4-BE49-F238E27FC236}">
                    <a16:creationId xmlns:a16="http://schemas.microsoft.com/office/drawing/2014/main" id="{0A1D3817-CA59-41A6-955A-5EC7D108C348}"/>
                  </a:ext>
                </a:extLst>
              </p:cNvPr>
              <p:cNvSpPr/>
              <p:nvPr/>
            </p:nvSpPr>
            <p:spPr>
              <a:xfrm rot="20188296">
                <a:off x="3159760" y="1863087"/>
                <a:ext cx="222760" cy="367033"/>
              </a:xfrm>
              <a:prstGeom prst="ellipse">
                <a:avLst/>
              </a:prstGeom>
              <a:solidFill>
                <a:srgbClr val="EACEC8"/>
              </a:solidFill>
              <a:ln w="25400">
                <a:solidFill>
                  <a:srgbClr val="F7E1E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0" name="楕円 389">
                <a:extLst>
                  <a:ext uri="{FF2B5EF4-FFF2-40B4-BE49-F238E27FC236}">
                    <a16:creationId xmlns:a16="http://schemas.microsoft.com/office/drawing/2014/main" id="{7C42118C-24AC-4778-9C43-49FB5E7D004A}"/>
                  </a:ext>
                </a:extLst>
              </p:cNvPr>
              <p:cNvSpPr/>
              <p:nvPr/>
            </p:nvSpPr>
            <p:spPr>
              <a:xfrm rot="20188296">
                <a:off x="3211271" y="1894377"/>
                <a:ext cx="187844" cy="309504"/>
              </a:xfrm>
              <a:prstGeom prst="ellipse">
                <a:avLst/>
              </a:prstGeom>
              <a:solidFill>
                <a:srgbClr val="EACEC8"/>
              </a:solidFill>
              <a:ln w="25400">
                <a:solidFill>
                  <a:srgbClr val="EACEC8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48" name="楕円 18">
              <a:extLst>
                <a:ext uri="{FF2B5EF4-FFF2-40B4-BE49-F238E27FC236}">
                  <a16:creationId xmlns:a16="http://schemas.microsoft.com/office/drawing/2014/main" id="{5C63F9E3-6D0E-46A0-A4C2-195B0D750CBA}"/>
                </a:ext>
              </a:extLst>
            </p:cNvPr>
            <p:cNvSpPr/>
            <p:nvPr/>
          </p:nvSpPr>
          <p:spPr>
            <a:xfrm>
              <a:off x="3301405" y="283028"/>
              <a:ext cx="2493738" cy="2525486"/>
            </a:xfrm>
            <a:custGeom>
              <a:avLst/>
              <a:gdLst>
                <a:gd name="connsiteX0" fmla="*/ 0 w 2493737"/>
                <a:gd name="connsiteY0" fmla="*/ 1262743 h 2525486"/>
                <a:gd name="connsiteX1" fmla="*/ 1246869 w 2493737"/>
                <a:gd name="connsiteY1" fmla="*/ 0 h 2525486"/>
                <a:gd name="connsiteX2" fmla="*/ 2493738 w 2493737"/>
                <a:gd name="connsiteY2" fmla="*/ 1262743 h 2525486"/>
                <a:gd name="connsiteX3" fmla="*/ 1246869 w 2493737"/>
                <a:gd name="connsiteY3" fmla="*/ 2525486 h 2525486"/>
                <a:gd name="connsiteX4" fmla="*/ 0 w 2493737"/>
                <a:gd name="connsiteY4" fmla="*/ 1262743 h 2525486"/>
                <a:gd name="connsiteX0" fmla="*/ 0 w 2493738"/>
                <a:gd name="connsiteY0" fmla="*/ 1262743 h 2525486"/>
                <a:gd name="connsiteX1" fmla="*/ 1246869 w 2493738"/>
                <a:gd name="connsiteY1" fmla="*/ 0 h 2525486"/>
                <a:gd name="connsiteX2" fmla="*/ 2493738 w 2493738"/>
                <a:gd name="connsiteY2" fmla="*/ 1262743 h 2525486"/>
                <a:gd name="connsiteX3" fmla="*/ 1246869 w 2493738"/>
                <a:gd name="connsiteY3" fmla="*/ 2525486 h 2525486"/>
                <a:gd name="connsiteX4" fmla="*/ 0 w 2493738"/>
                <a:gd name="connsiteY4" fmla="*/ 1262743 h 2525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3738" h="2525486">
                  <a:moveTo>
                    <a:pt x="0" y="1262743"/>
                  </a:moveTo>
                  <a:cubicBezTo>
                    <a:pt x="0" y="565349"/>
                    <a:pt x="558242" y="0"/>
                    <a:pt x="1246869" y="0"/>
                  </a:cubicBezTo>
                  <a:cubicBezTo>
                    <a:pt x="1935496" y="0"/>
                    <a:pt x="2493738" y="565349"/>
                    <a:pt x="2493738" y="1262743"/>
                  </a:cubicBezTo>
                  <a:cubicBezTo>
                    <a:pt x="2493738" y="1960137"/>
                    <a:pt x="2316496" y="2525486"/>
                    <a:pt x="1246869" y="2525486"/>
                  </a:cubicBezTo>
                  <a:cubicBezTo>
                    <a:pt x="177242" y="2525486"/>
                    <a:pt x="0" y="1960137"/>
                    <a:pt x="0" y="1262743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rgbClr val="FDEADA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9" name="二等辺三角形 248">
              <a:extLst>
                <a:ext uri="{FF2B5EF4-FFF2-40B4-BE49-F238E27FC236}">
                  <a16:creationId xmlns:a16="http://schemas.microsoft.com/office/drawing/2014/main" id="{0D798CC6-3506-4A25-B1F7-B25E026833C9}"/>
                </a:ext>
              </a:extLst>
            </p:cNvPr>
            <p:cNvSpPr/>
            <p:nvPr/>
          </p:nvSpPr>
          <p:spPr>
            <a:xfrm rot="10800000">
              <a:off x="4114797" y="631370"/>
              <a:ext cx="873762" cy="689429"/>
            </a:xfrm>
            <a:prstGeom prst="triangle">
              <a:avLst/>
            </a:prstGeom>
            <a:solidFill>
              <a:srgbClr val="4A4E58"/>
            </a:solidFill>
            <a:ln w="25400">
              <a:solidFill>
                <a:srgbClr val="4A4E58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0" name="円弧 249">
              <a:extLst>
                <a:ext uri="{FF2B5EF4-FFF2-40B4-BE49-F238E27FC236}">
                  <a16:creationId xmlns:a16="http://schemas.microsoft.com/office/drawing/2014/main" id="{A251EB58-47F8-4194-A6E6-86CB6F9222FE}"/>
                </a:ext>
              </a:extLst>
            </p:cNvPr>
            <p:cNvSpPr/>
            <p:nvPr/>
          </p:nvSpPr>
          <p:spPr>
            <a:xfrm rot="201593" flipH="1">
              <a:off x="4940705" y="1160351"/>
              <a:ext cx="608549" cy="331484"/>
            </a:xfrm>
            <a:prstGeom prst="arc">
              <a:avLst>
                <a:gd name="adj1" fmla="val 14124110"/>
                <a:gd name="adj2" fmla="val 0"/>
              </a:avLst>
            </a:prstGeom>
            <a:ln w="44450" cap="rnd">
              <a:solidFill>
                <a:srgbClr val="4A4E58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1" name="二等辺三角形 250">
              <a:extLst>
                <a:ext uri="{FF2B5EF4-FFF2-40B4-BE49-F238E27FC236}">
                  <a16:creationId xmlns:a16="http://schemas.microsoft.com/office/drawing/2014/main" id="{A190247A-19FA-4595-8BF4-F741AD824B1C}"/>
                </a:ext>
              </a:extLst>
            </p:cNvPr>
            <p:cNvSpPr/>
            <p:nvPr/>
          </p:nvSpPr>
          <p:spPr>
            <a:xfrm rot="10800000">
              <a:off x="4942840" y="631368"/>
              <a:ext cx="670560" cy="689430"/>
            </a:xfrm>
            <a:prstGeom prst="triangle">
              <a:avLst>
                <a:gd name="adj" fmla="val 63260"/>
              </a:avLst>
            </a:prstGeom>
            <a:solidFill>
              <a:srgbClr val="4A4E58"/>
            </a:solidFill>
            <a:ln w="25400">
              <a:solidFill>
                <a:srgbClr val="4A4E58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2" name="円弧 251">
              <a:extLst>
                <a:ext uri="{FF2B5EF4-FFF2-40B4-BE49-F238E27FC236}">
                  <a16:creationId xmlns:a16="http://schemas.microsoft.com/office/drawing/2014/main" id="{F93B23D2-215B-4135-8442-7D88E770A937}"/>
                </a:ext>
              </a:extLst>
            </p:cNvPr>
            <p:cNvSpPr/>
            <p:nvPr/>
          </p:nvSpPr>
          <p:spPr>
            <a:xfrm rot="21398407">
              <a:off x="3550054" y="1160351"/>
              <a:ext cx="608549" cy="331484"/>
            </a:xfrm>
            <a:prstGeom prst="arc">
              <a:avLst>
                <a:gd name="adj1" fmla="val 14124110"/>
                <a:gd name="adj2" fmla="val 0"/>
              </a:avLst>
            </a:prstGeom>
            <a:ln w="44450" cap="rnd">
              <a:solidFill>
                <a:srgbClr val="4A4E58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3" name="二等辺三角形 252">
              <a:extLst>
                <a:ext uri="{FF2B5EF4-FFF2-40B4-BE49-F238E27FC236}">
                  <a16:creationId xmlns:a16="http://schemas.microsoft.com/office/drawing/2014/main" id="{A2E3AAF5-7EA0-46DA-8A69-4096E2FFF74D}"/>
                </a:ext>
              </a:extLst>
            </p:cNvPr>
            <p:cNvSpPr/>
            <p:nvPr/>
          </p:nvSpPr>
          <p:spPr>
            <a:xfrm rot="10800000" flipH="1">
              <a:off x="3495037" y="631369"/>
              <a:ext cx="670560" cy="689430"/>
            </a:xfrm>
            <a:prstGeom prst="triangle">
              <a:avLst>
                <a:gd name="adj" fmla="val 63260"/>
              </a:avLst>
            </a:prstGeom>
            <a:solidFill>
              <a:srgbClr val="4A4E58"/>
            </a:solidFill>
            <a:ln w="25400">
              <a:solidFill>
                <a:srgbClr val="4A4E58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54" name="グループ化 253">
              <a:extLst>
                <a:ext uri="{FF2B5EF4-FFF2-40B4-BE49-F238E27FC236}">
                  <a16:creationId xmlns:a16="http://schemas.microsoft.com/office/drawing/2014/main" id="{5A8CD6B4-8F37-4B66-BF3E-EB442A54E8E8}"/>
                </a:ext>
              </a:extLst>
            </p:cNvPr>
            <p:cNvGrpSpPr/>
            <p:nvPr/>
          </p:nvGrpSpPr>
          <p:grpSpPr>
            <a:xfrm>
              <a:off x="5463113" y="834561"/>
              <a:ext cx="342226" cy="690801"/>
              <a:chOff x="5463113" y="834561"/>
              <a:chExt cx="342226" cy="690801"/>
            </a:xfrm>
          </p:grpSpPr>
          <p:sp>
            <p:nvSpPr>
              <p:cNvPr id="387" name="二等辺三角形 386">
                <a:extLst>
                  <a:ext uri="{FF2B5EF4-FFF2-40B4-BE49-F238E27FC236}">
                    <a16:creationId xmlns:a16="http://schemas.microsoft.com/office/drawing/2014/main" id="{24ED06F8-F55F-497F-9BC2-22C0A8E9088D}"/>
                  </a:ext>
                </a:extLst>
              </p:cNvPr>
              <p:cNvSpPr/>
              <p:nvPr/>
            </p:nvSpPr>
            <p:spPr>
              <a:xfrm rot="10800000">
                <a:off x="5463113" y="834561"/>
                <a:ext cx="282368" cy="666156"/>
              </a:xfrm>
              <a:prstGeom prst="triangle">
                <a:avLst>
                  <a:gd name="adj" fmla="val 52005"/>
                </a:avLst>
              </a:prstGeom>
              <a:solidFill>
                <a:srgbClr val="4A4E58"/>
              </a:solidFill>
              <a:ln w="25400">
                <a:solidFill>
                  <a:srgbClr val="4A4E58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8" name="二等辺三角形 387">
                <a:extLst>
                  <a:ext uri="{FF2B5EF4-FFF2-40B4-BE49-F238E27FC236}">
                    <a16:creationId xmlns:a16="http://schemas.microsoft.com/office/drawing/2014/main" id="{70A20F4D-059F-4A91-A7E7-3F1BD95BBB2C}"/>
                  </a:ext>
                </a:extLst>
              </p:cNvPr>
              <p:cNvSpPr/>
              <p:nvPr/>
            </p:nvSpPr>
            <p:spPr>
              <a:xfrm rot="11721489">
                <a:off x="5550031" y="1074723"/>
                <a:ext cx="255308" cy="450639"/>
              </a:xfrm>
              <a:prstGeom prst="triangle">
                <a:avLst>
                  <a:gd name="adj" fmla="val 52005"/>
                </a:avLst>
              </a:prstGeom>
              <a:solidFill>
                <a:srgbClr val="4A4E58"/>
              </a:solidFill>
              <a:ln w="25400">
                <a:solidFill>
                  <a:srgbClr val="4A4E58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255" name="グループ化 254">
              <a:extLst>
                <a:ext uri="{FF2B5EF4-FFF2-40B4-BE49-F238E27FC236}">
                  <a16:creationId xmlns:a16="http://schemas.microsoft.com/office/drawing/2014/main" id="{C8E055DA-4AB2-46B8-BCD4-384A3FEBFB42}"/>
                </a:ext>
              </a:extLst>
            </p:cNvPr>
            <p:cNvGrpSpPr/>
            <p:nvPr/>
          </p:nvGrpSpPr>
          <p:grpSpPr>
            <a:xfrm flipH="1">
              <a:off x="3306862" y="834560"/>
              <a:ext cx="342226" cy="690801"/>
              <a:chOff x="5463113" y="834561"/>
              <a:chExt cx="342226" cy="690801"/>
            </a:xfrm>
            <a:solidFill>
              <a:srgbClr val="4A4E58"/>
            </a:solidFill>
          </p:grpSpPr>
          <p:sp>
            <p:nvSpPr>
              <p:cNvPr id="385" name="二等辺三角形 384">
                <a:extLst>
                  <a:ext uri="{FF2B5EF4-FFF2-40B4-BE49-F238E27FC236}">
                    <a16:creationId xmlns:a16="http://schemas.microsoft.com/office/drawing/2014/main" id="{FFEE8A7B-37D9-43B4-B858-97D3B558A5BD}"/>
                  </a:ext>
                </a:extLst>
              </p:cNvPr>
              <p:cNvSpPr/>
              <p:nvPr/>
            </p:nvSpPr>
            <p:spPr>
              <a:xfrm rot="10800000">
                <a:off x="5463113" y="834561"/>
                <a:ext cx="282368" cy="666156"/>
              </a:xfrm>
              <a:prstGeom prst="triangle">
                <a:avLst>
                  <a:gd name="adj" fmla="val 52005"/>
                </a:avLst>
              </a:prstGeom>
              <a:grpFill/>
              <a:ln w="25400">
                <a:solidFill>
                  <a:srgbClr val="4A4E58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6" name="二等辺三角形 385">
                <a:extLst>
                  <a:ext uri="{FF2B5EF4-FFF2-40B4-BE49-F238E27FC236}">
                    <a16:creationId xmlns:a16="http://schemas.microsoft.com/office/drawing/2014/main" id="{94E1F43C-8F5B-4B77-AC50-D1004FCF5689}"/>
                  </a:ext>
                </a:extLst>
              </p:cNvPr>
              <p:cNvSpPr/>
              <p:nvPr/>
            </p:nvSpPr>
            <p:spPr>
              <a:xfrm rot="11721489">
                <a:off x="5550031" y="1074723"/>
                <a:ext cx="255308" cy="450639"/>
              </a:xfrm>
              <a:prstGeom prst="triangle">
                <a:avLst>
                  <a:gd name="adj" fmla="val 52005"/>
                </a:avLst>
              </a:prstGeom>
              <a:grpFill/>
              <a:ln w="25400">
                <a:solidFill>
                  <a:srgbClr val="4A4E58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sp>
          <p:nvSpPr>
            <p:cNvPr id="256" name="二等辺三角形 255">
              <a:extLst>
                <a:ext uri="{FF2B5EF4-FFF2-40B4-BE49-F238E27FC236}">
                  <a16:creationId xmlns:a16="http://schemas.microsoft.com/office/drawing/2014/main" id="{C67F24B5-1A0F-4428-A81B-27D3AE45D835}"/>
                </a:ext>
              </a:extLst>
            </p:cNvPr>
            <p:cNvSpPr/>
            <p:nvPr/>
          </p:nvSpPr>
          <p:spPr>
            <a:xfrm rot="11234124">
              <a:off x="5758535" y="1262062"/>
              <a:ext cx="240168" cy="575202"/>
            </a:xfrm>
            <a:prstGeom prst="triangle">
              <a:avLst>
                <a:gd name="adj" fmla="val 69847"/>
              </a:avLst>
            </a:prstGeom>
            <a:solidFill>
              <a:srgbClr val="4A4E58"/>
            </a:solidFill>
            <a:ln w="25400">
              <a:solidFill>
                <a:srgbClr val="4A4E58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7" name="二等辺三角形 256">
              <a:extLst>
                <a:ext uri="{FF2B5EF4-FFF2-40B4-BE49-F238E27FC236}">
                  <a16:creationId xmlns:a16="http://schemas.microsoft.com/office/drawing/2014/main" id="{9218990A-81A6-437C-BCF5-F5103A375101}"/>
                </a:ext>
              </a:extLst>
            </p:cNvPr>
            <p:cNvSpPr/>
            <p:nvPr/>
          </p:nvSpPr>
          <p:spPr>
            <a:xfrm rot="10365876" flipH="1">
              <a:off x="3160444" y="1174833"/>
              <a:ext cx="178837" cy="658901"/>
            </a:xfrm>
            <a:prstGeom prst="triangle">
              <a:avLst>
                <a:gd name="adj" fmla="val 69847"/>
              </a:avLst>
            </a:prstGeom>
            <a:solidFill>
              <a:srgbClr val="4A4E58"/>
            </a:solidFill>
            <a:ln w="25400">
              <a:solidFill>
                <a:srgbClr val="4A4E58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8" name="部分円 257">
              <a:extLst>
                <a:ext uri="{FF2B5EF4-FFF2-40B4-BE49-F238E27FC236}">
                  <a16:creationId xmlns:a16="http://schemas.microsoft.com/office/drawing/2014/main" id="{258DFC28-D562-457B-A37E-E63EFD8624E3}"/>
                </a:ext>
              </a:extLst>
            </p:cNvPr>
            <p:cNvSpPr/>
            <p:nvPr/>
          </p:nvSpPr>
          <p:spPr>
            <a:xfrm rot="10800000">
              <a:off x="3495036" y="233680"/>
              <a:ext cx="2118364" cy="878840"/>
            </a:xfrm>
            <a:prstGeom prst="pie">
              <a:avLst>
                <a:gd name="adj1" fmla="val 0"/>
                <a:gd name="adj2" fmla="val 10695099"/>
              </a:avLst>
            </a:prstGeom>
            <a:solidFill>
              <a:srgbClr val="4A4E58"/>
            </a:solidFill>
            <a:ln w="25400">
              <a:solidFill>
                <a:srgbClr val="4A4E58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59" name="円弧 258">
              <a:extLst>
                <a:ext uri="{FF2B5EF4-FFF2-40B4-BE49-F238E27FC236}">
                  <a16:creationId xmlns:a16="http://schemas.microsoft.com/office/drawing/2014/main" id="{11C501D0-6FCC-4A04-8CF6-0E611991D8C1}"/>
                </a:ext>
              </a:extLst>
            </p:cNvPr>
            <p:cNvSpPr/>
            <p:nvPr/>
          </p:nvSpPr>
          <p:spPr>
            <a:xfrm rot="945023">
              <a:off x="4670468" y="659976"/>
              <a:ext cx="1197475" cy="1003784"/>
            </a:xfrm>
            <a:prstGeom prst="arc">
              <a:avLst>
                <a:gd name="adj1" fmla="val 17086394"/>
                <a:gd name="adj2" fmla="val 0"/>
              </a:avLst>
            </a:prstGeom>
            <a:ln w="254000">
              <a:solidFill>
                <a:srgbClr val="4A4E58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0" name="円弧 259">
              <a:extLst>
                <a:ext uri="{FF2B5EF4-FFF2-40B4-BE49-F238E27FC236}">
                  <a16:creationId xmlns:a16="http://schemas.microsoft.com/office/drawing/2014/main" id="{A4CD1501-4776-4E35-91D8-4A322DFE11D4}"/>
                </a:ext>
              </a:extLst>
            </p:cNvPr>
            <p:cNvSpPr/>
            <p:nvPr/>
          </p:nvSpPr>
          <p:spPr>
            <a:xfrm rot="895199" flipH="1">
              <a:off x="3301037" y="646833"/>
              <a:ext cx="1301133" cy="1321164"/>
            </a:xfrm>
            <a:prstGeom prst="arc">
              <a:avLst>
                <a:gd name="adj1" fmla="val 17086394"/>
                <a:gd name="adj2" fmla="val 0"/>
              </a:avLst>
            </a:prstGeom>
            <a:ln w="254000">
              <a:solidFill>
                <a:srgbClr val="4A4E58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1" name="円弧 260">
              <a:extLst>
                <a:ext uri="{FF2B5EF4-FFF2-40B4-BE49-F238E27FC236}">
                  <a16:creationId xmlns:a16="http://schemas.microsoft.com/office/drawing/2014/main" id="{5240D795-5755-49D3-BADB-9C23BF8EC97A}"/>
                </a:ext>
              </a:extLst>
            </p:cNvPr>
            <p:cNvSpPr/>
            <p:nvPr/>
          </p:nvSpPr>
          <p:spPr>
            <a:xfrm rot="895199" flipH="1">
              <a:off x="3199220" y="789985"/>
              <a:ext cx="1301133" cy="1321164"/>
            </a:xfrm>
            <a:prstGeom prst="arc">
              <a:avLst>
                <a:gd name="adj1" fmla="val 17086394"/>
                <a:gd name="adj2" fmla="val 0"/>
              </a:avLst>
            </a:prstGeom>
            <a:ln w="254000">
              <a:solidFill>
                <a:srgbClr val="4A4E58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2" name="楕円 261">
              <a:extLst>
                <a:ext uri="{FF2B5EF4-FFF2-40B4-BE49-F238E27FC236}">
                  <a16:creationId xmlns:a16="http://schemas.microsoft.com/office/drawing/2014/main" id="{919BA0B4-31B2-4A20-B63C-FB98EECCE5ED}"/>
                </a:ext>
              </a:extLst>
            </p:cNvPr>
            <p:cNvSpPr/>
            <p:nvPr/>
          </p:nvSpPr>
          <p:spPr>
            <a:xfrm>
              <a:off x="3434238" y="666634"/>
              <a:ext cx="122252" cy="161459"/>
            </a:xfrm>
            <a:prstGeom prst="ellipse">
              <a:avLst/>
            </a:prstGeom>
            <a:solidFill>
              <a:srgbClr val="4A4E58"/>
            </a:solidFill>
            <a:ln w="25400">
              <a:solidFill>
                <a:srgbClr val="4A4E58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3" name="楕円 262">
              <a:extLst>
                <a:ext uri="{FF2B5EF4-FFF2-40B4-BE49-F238E27FC236}">
                  <a16:creationId xmlns:a16="http://schemas.microsoft.com/office/drawing/2014/main" id="{A3FD3AC5-BAFA-4A40-A74B-EA7A037F2A63}"/>
                </a:ext>
              </a:extLst>
            </p:cNvPr>
            <p:cNvSpPr/>
            <p:nvPr/>
          </p:nvSpPr>
          <p:spPr>
            <a:xfrm>
              <a:off x="3968750" y="1629042"/>
              <a:ext cx="244205" cy="244205"/>
            </a:xfrm>
            <a:prstGeom prst="ellipse">
              <a:avLst/>
            </a:prstGeom>
            <a:solidFill>
              <a:srgbClr val="4F5358"/>
            </a:solidFill>
            <a:ln w="25400">
              <a:solidFill>
                <a:srgbClr val="53546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4" name="楕円 263">
              <a:extLst>
                <a:ext uri="{FF2B5EF4-FFF2-40B4-BE49-F238E27FC236}">
                  <a16:creationId xmlns:a16="http://schemas.microsoft.com/office/drawing/2014/main" id="{F13B8793-5458-4DDF-936F-899BFA51F17F}"/>
                </a:ext>
              </a:extLst>
            </p:cNvPr>
            <p:cNvSpPr/>
            <p:nvPr/>
          </p:nvSpPr>
          <p:spPr>
            <a:xfrm>
              <a:off x="4889770" y="1629042"/>
              <a:ext cx="244205" cy="244205"/>
            </a:xfrm>
            <a:prstGeom prst="ellipse">
              <a:avLst/>
            </a:prstGeom>
            <a:solidFill>
              <a:srgbClr val="4F5358"/>
            </a:solidFill>
            <a:ln w="25400">
              <a:solidFill>
                <a:srgbClr val="53546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5" name="楕円 264">
              <a:extLst>
                <a:ext uri="{FF2B5EF4-FFF2-40B4-BE49-F238E27FC236}">
                  <a16:creationId xmlns:a16="http://schemas.microsoft.com/office/drawing/2014/main" id="{0A5DE6F4-C647-4D4D-8E00-EAA04F510C74}"/>
                </a:ext>
              </a:extLst>
            </p:cNvPr>
            <p:cNvSpPr/>
            <p:nvPr/>
          </p:nvSpPr>
          <p:spPr>
            <a:xfrm rot="20585052">
              <a:off x="3464191" y="2136928"/>
              <a:ext cx="186198" cy="334384"/>
            </a:xfrm>
            <a:prstGeom prst="ellipse">
              <a:avLst/>
            </a:prstGeom>
            <a:solidFill>
              <a:srgbClr val="EAC6D0"/>
            </a:solidFill>
            <a:ln w="25400">
              <a:solidFill>
                <a:srgbClr val="EAC6D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6" name="楕円 265">
              <a:extLst>
                <a:ext uri="{FF2B5EF4-FFF2-40B4-BE49-F238E27FC236}">
                  <a16:creationId xmlns:a16="http://schemas.microsoft.com/office/drawing/2014/main" id="{04631BAD-07C7-43B3-9D87-1691E4AB7CF4}"/>
                </a:ext>
              </a:extLst>
            </p:cNvPr>
            <p:cNvSpPr/>
            <p:nvPr/>
          </p:nvSpPr>
          <p:spPr>
            <a:xfrm rot="1014948" flipH="1">
              <a:off x="5446867" y="2136926"/>
              <a:ext cx="186198" cy="334384"/>
            </a:xfrm>
            <a:prstGeom prst="ellipse">
              <a:avLst/>
            </a:prstGeom>
            <a:solidFill>
              <a:srgbClr val="EAC6D0"/>
            </a:solidFill>
            <a:ln w="25400">
              <a:solidFill>
                <a:srgbClr val="EAC6D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67" name="グループ化 266">
              <a:extLst>
                <a:ext uri="{FF2B5EF4-FFF2-40B4-BE49-F238E27FC236}">
                  <a16:creationId xmlns:a16="http://schemas.microsoft.com/office/drawing/2014/main" id="{C1BDEF21-442F-44BC-8ACA-2097EEFEA9FE}"/>
                </a:ext>
              </a:extLst>
            </p:cNvPr>
            <p:cNvGrpSpPr/>
            <p:nvPr/>
          </p:nvGrpSpPr>
          <p:grpSpPr>
            <a:xfrm flipH="1">
              <a:off x="3425227" y="2962225"/>
              <a:ext cx="600072" cy="1735158"/>
              <a:chOff x="5084330" y="2962225"/>
              <a:chExt cx="600072" cy="1735158"/>
            </a:xfrm>
          </p:grpSpPr>
          <p:sp>
            <p:nvSpPr>
              <p:cNvPr id="374" name="台形 373">
                <a:extLst>
                  <a:ext uri="{FF2B5EF4-FFF2-40B4-BE49-F238E27FC236}">
                    <a16:creationId xmlns:a16="http://schemas.microsoft.com/office/drawing/2014/main" id="{171C6CEE-240C-4BC9-898F-FF8252B3FEAD}"/>
                  </a:ext>
                </a:extLst>
              </p:cNvPr>
              <p:cNvSpPr/>
              <p:nvPr/>
            </p:nvSpPr>
            <p:spPr>
              <a:xfrm rot="13741346">
                <a:off x="4795641" y="3333695"/>
                <a:ext cx="907768" cy="164827"/>
              </a:xfrm>
              <a:prstGeom prst="trapezoid">
                <a:avLst/>
              </a:prstGeom>
              <a:solidFill>
                <a:schemeClr val="bg1"/>
              </a:solidFill>
              <a:ln w="88900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5" name="台形 374">
                <a:extLst>
                  <a:ext uri="{FF2B5EF4-FFF2-40B4-BE49-F238E27FC236}">
                    <a16:creationId xmlns:a16="http://schemas.microsoft.com/office/drawing/2014/main" id="{C85D0803-ABAE-41BA-AF73-EF3F88568344}"/>
                  </a:ext>
                </a:extLst>
              </p:cNvPr>
              <p:cNvSpPr/>
              <p:nvPr/>
            </p:nvSpPr>
            <p:spPr>
              <a:xfrm rot="17830079">
                <a:off x="5139021" y="3981344"/>
                <a:ext cx="615076" cy="124721"/>
              </a:xfrm>
              <a:prstGeom prst="trapezoid">
                <a:avLst/>
              </a:prstGeom>
              <a:solidFill>
                <a:schemeClr val="bg1"/>
              </a:solidFill>
              <a:ln w="88900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6" name="楕円 375">
                <a:extLst>
                  <a:ext uri="{FF2B5EF4-FFF2-40B4-BE49-F238E27FC236}">
                    <a16:creationId xmlns:a16="http://schemas.microsoft.com/office/drawing/2014/main" id="{A53A1743-C94C-4E2D-81F8-9609C861C8A7}"/>
                  </a:ext>
                </a:extLst>
              </p:cNvPr>
              <p:cNvSpPr/>
              <p:nvPr/>
            </p:nvSpPr>
            <p:spPr>
              <a:xfrm>
                <a:off x="5573461" y="3703557"/>
                <a:ext cx="110941" cy="109363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bg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377" name="グループ化 376">
                <a:extLst>
                  <a:ext uri="{FF2B5EF4-FFF2-40B4-BE49-F238E27FC236}">
                    <a16:creationId xmlns:a16="http://schemas.microsoft.com/office/drawing/2014/main" id="{94D7011D-A9AE-45A2-BA22-D17EE27858D1}"/>
                  </a:ext>
                </a:extLst>
              </p:cNvPr>
              <p:cNvGrpSpPr/>
              <p:nvPr/>
            </p:nvGrpSpPr>
            <p:grpSpPr>
              <a:xfrm>
                <a:off x="5084330" y="4219613"/>
                <a:ext cx="326172" cy="477770"/>
                <a:chOff x="5084330" y="4219613"/>
                <a:chExt cx="326172" cy="477770"/>
              </a:xfrm>
            </p:grpSpPr>
            <p:sp>
              <p:nvSpPr>
                <p:cNvPr id="378" name="楕円 377">
                  <a:extLst>
                    <a:ext uri="{FF2B5EF4-FFF2-40B4-BE49-F238E27FC236}">
                      <a16:creationId xmlns:a16="http://schemas.microsoft.com/office/drawing/2014/main" id="{7EBA0C7C-A86E-4FD0-AB0B-49EDE067FDB6}"/>
                    </a:ext>
                  </a:extLst>
                </p:cNvPr>
                <p:cNvSpPr/>
                <p:nvPr/>
              </p:nvSpPr>
              <p:spPr>
                <a:xfrm rot="20363267">
                  <a:off x="5196235" y="4262879"/>
                  <a:ext cx="214267" cy="434504"/>
                </a:xfrm>
                <a:prstGeom prst="ellipse">
                  <a:avLst/>
                </a:prstGeom>
                <a:solidFill>
                  <a:srgbClr val="FDEADA"/>
                </a:solidFill>
                <a:ln w="25400">
                  <a:solidFill>
                    <a:srgbClr val="FDEADA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9" name="楕円 378">
                  <a:extLst>
                    <a:ext uri="{FF2B5EF4-FFF2-40B4-BE49-F238E27FC236}">
                      <a16:creationId xmlns:a16="http://schemas.microsoft.com/office/drawing/2014/main" id="{DA767A15-4EA0-4BDB-870D-F1F3225F0A5F}"/>
                    </a:ext>
                  </a:extLst>
                </p:cNvPr>
                <p:cNvSpPr/>
                <p:nvPr/>
              </p:nvSpPr>
              <p:spPr>
                <a:xfrm rot="19972442">
                  <a:off x="5171053" y="4460758"/>
                  <a:ext cx="82405" cy="193481"/>
                </a:xfrm>
                <a:prstGeom prst="ellipse">
                  <a:avLst/>
                </a:prstGeom>
                <a:solidFill>
                  <a:srgbClr val="FDEADA"/>
                </a:solidFill>
                <a:ln w="25400">
                  <a:solidFill>
                    <a:srgbClr val="FDEADA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380" name="グループ化 379">
                  <a:extLst>
                    <a:ext uri="{FF2B5EF4-FFF2-40B4-BE49-F238E27FC236}">
                      <a16:creationId xmlns:a16="http://schemas.microsoft.com/office/drawing/2014/main" id="{0E38AF3E-4C2B-47B5-AE94-385B4CC99D6D}"/>
                    </a:ext>
                  </a:extLst>
                </p:cNvPr>
                <p:cNvGrpSpPr/>
                <p:nvPr/>
              </p:nvGrpSpPr>
              <p:grpSpPr>
                <a:xfrm rot="743862">
                  <a:off x="5084330" y="4219613"/>
                  <a:ext cx="323410" cy="252350"/>
                  <a:chOff x="5069265" y="4184198"/>
                  <a:chExt cx="407874" cy="372826"/>
                </a:xfrm>
              </p:grpSpPr>
              <p:sp>
                <p:nvSpPr>
                  <p:cNvPr id="381" name="四角形: 角を丸くする 380">
                    <a:extLst>
                      <a:ext uri="{FF2B5EF4-FFF2-40B4-BE49-F238E27FC236}">
                        <a16:creationId xmlns:a16="http://schemas.microsoft.com/office/drawing/2014/main" id="{C0EB8257-CAE8-445D-971B-483624CBD0E2}"/>
                      </a:ext>
                    </a:extLst>
                  </p:cNvPr>
                  <p:cNvSpPr/>
                  <p:nvPr/>
                </p:nvSpPr>
                <p:spPr>
                  <a:xfrm rot="1307370">
                    <a:off x="5206915" y="4235218"/>
                    <a:ext cx="270224" cy="108483"/>
                  </a:xfrm>
                  <a:prstGeom prst="roundRect">
                    <a:avLst/>
                  </a:prstGeom>
                  <a:solidFill>
                    <a:srgbClr val="45434B"/>
                  </a:solidFill>
                  <a:ln w="41275">
                    <a:solidFill>
                      <a:srgbClr val="45434B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82" name="円弧 381">
                    <a:extLst>
                      <a:ext uri="{FF2B5EF4-FFF2-40B4-BE49-F238E27FC236}">
                        <a16:creationId xmlns:a16="http://schemas.microsoft.com/office/drawing/2014/main" id="{BA596BD6-BB1A-4FC7-ADAA-F26A8956D15D}"/>
                      </a:ext>
                    </a:extLst>
                  </p:cNvPr>
                  <p:cNvSpPr/>
                  <p:nvPr/>
                </p:nvSpPr>
                <p:spPr>
                  <a:xfrm>
                    <a:off x="5121275" y="4184198"/>
                    <a:ext cx="345077" cy="242201"/>
                  </a:xfrm>
                  <a:prstGeom prst="arc">
                    <a:avLst>
                      <a:gd name="adj1" fmla="val 15489259"/>
                      <a:gd name="adj2" fmla="val 20913815"/>
                    </a:avLst>
                  </a:prstGeom>
                  <a:ln w="98425" cap="rnd">
                    <a:solidFill>
                      <a:srgbClr val="45434B"/>
                    </a:solidFill>
                    <a:miter lim="800000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83" name="円弧 382">
                    <a:extLst>
                      <a:ext uri="{FF2B5EF4-FFF2-40B4-BE49-F238E27FC236}">
                        <a16:creationId xmlns:a16="http://schemas.microsoft.com/office/drawing/2014/main" id="{AE8E9892-F5F2-40EE-BFD1-88913D53A62A}"/>
                      </a:ext>
                    </a:extLst>
                  </p:cNvPr>
                  <p:cNvSpPr/>
                  <p:nvPr/>
                </p:nvSpPr>
                <p:spPr>
                  <a:xfrm>
                    <a:off x="5069265" y="4314823"/>
                    <a:ext cx="345077" cy="242201"/>
                  </a:xfrm>
                  <a:prstGeom prst="arc">
                    <a:avLst>
                      <a:gd name="adj1" fmla="val 15489259"/>
                      <a:gd name="adj2" fmla="val 20913815"/>
                    </a:avLst>
                  </a:prstGeom>
                  <a:ln w="98425" cap="rnd">
                    <a:solidFill>
                      <a:srgbClr val="45434B"/>
                    </a:solidFill>
                    <a:miter lim="800000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84" name="円弧 383">
                    <a:extLst>
                      <a:ext uri="{FF2B5EF4-FFF2-40B4-BE49-F238E27FC236}">
                        <a16:creationId xmlns:a16="http://schemas.microsoft.com/office/drawing/2014/main" id="{8A52DBCE-1C0E-4F2F-9C86-432667D19CF9}"/>
                      </a:ext>
                    </a:extLst>
                  </p:cNvPr>
                  <p:cNvSpPr/>
                  <p:nvPr/>
                </p:nvSpPr>
                <p:spPr>
                  <a:xfrm>
                    <a:off x="5100006" y="4250839"/>
                    <a:ext cx="345077" cy="242201"/>
                  </a:xfrm>
                  <a:prstGeom prst="arc">
                    <a:avLst>
                      <a:gd name="adj1" fmla="val 15489259"/>
                      <a:gd name="adj2" fmla="val 20913815"/>
                    </a:avLst>
                  </a:prstGeom>
                  <a:ln w="57150" cap="rnd">
                    <a:solidFill>
                      <a:srgbClr val="E4E9EE"/>
                    </a:solidFill>
                    <a:miter lim="800000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</p:grpSp>
        <p:grpSp>
          <p:nvGrpSpPr>
            <p:cNvPr id="268" name="グループ化 267">
              <a:extLst>
                <a:ext uri="{FF2B5EF4-FFF2-40B4-BE49-F238E27FC236}">
                  <a16:creationId xmlns:a16="http://schemas.microsoft.com/office/drawing/2014/main" id="{984918CD-3EA4-4D8C-8819-6469DA4083FC}"/>
                </a:ext>
              </a:extLst>
            </p:cNvPr>
            <p:cNvGrpSpPr/>
            <p:nvPr/>
          </p:nvGrpSpPr>
          <p:grpSpPr>
            <a:xfrm>
              <a:off x="5084330" y="2962225"/>
              <a:ext cx="600072" cy="1735158"/>
              <a:chOff x="5084330" y="2962225"/>
              <a:chExt cx="600072" cy="1735158"/>
            </a:xfrm>
          </p:grpSpPr>
          <p:sp>
            <p:nvSpPr>
              <p:cNvPr id="363" name="台形 362">
                <a:extLst>
                  <a:ext uri="{FF2B5EF4-FFF2-40B4-BE49-F238E27FC236}">
                    <a16:creationId xmlns:a16="http://schemas.microsoft.com/office/drawing/2014/main" id="{10D05DF2-3BA1-4F82-92A8-27CA2CF69C3B}"/>
                  </a:ext>
                </a:extLst>
              </p:cNvPr>
              <p:cNvSpPr/>
              <p:nvPr/>
            </p:nvSpPr>
            <p:spPr>
              <a:xfrm rot="13741346">
                <a:off x="4795641" y="3333695"/>
                <a:ext cx="907768" cy="164827"/>
              </a:xfrm>
              <a:prstGeom prst="trapezoid">
                <a:avLst/>
              </a:prstGeom>
              <a:solidFill>
                <a:schemeClr val="bg1"/>
              </a:solidFill>
              <a:ln w="88900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4" name="台形 363">
                <a:extLst>
                  <a:ext uri="{FF2B5EF4-FFF2-40B4-BE49-F238E27FC236}">
                    <a16:creationId xmlns:a16="http://schemas.microsoft.com/office/drawing/2014/main" id="{C17003B0-21CF-4F0B-828E-C48B9E9EC27E}"/>
                  </a:ext>
                </a:extLst>
              </p:cNvPr>
              <p:cNvSpPr/>
              <p:nvPr/>
            </p:nvSpPr>
            <p:spPr>
              <a:xfrm rot="17830079">
                <a:off x="5139021" y="3981344"/>
                <a:ext cx="615076" cy="124721"/>
              </a:xfrm>
              <a:prstGeom prst="trapezoid">
                <a:avLst/>
              </a:prstGeom>
              <a:solidFill>
                <a:schemeClr val="bg1"/>
              </a:solidFill>
              <a:ln w="88900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5" name="楕円 364">
                <a:extLst>
                  <a:ext uri="{FF2B5EF4-FFF2-40B4-BE49-F238E27FC236}">
                    <a16:creationId xmlns:a16="http://schemas.microsoft.com/office/drawing/2014/main" id="{4327DF7B-08E6-439E-A447-0894B6DD6422}"/>
                  </a:ext>
                </a:extLst>
              </p:cNvPr>
              <p:cNvSpPr/>
              <p:nvPr/>
            </p:nvSpPr>
            <p:spPr>
              <a:xfrm>
                <a:off x="5573461" y="3703557"/>
                <a:ext cx="110941" cy="109363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bg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366" name="グループ化 365">
                <a:extLst>
                  <a:ext uri="{FF2B5EF4-FFF2-40B4-BE49-F238E27FC236}">
                    <a16:creationId xmlns:a16="http://schemas.microsoft.com/office/drawing/2014/main" id="{F87AE99F-A07D-4EAD-B247-81C110B2BB32}"/>
                  </a:ext>
                </a:extLst>
              </p:cNvPr>
              <p:cNvGrpSpPr/>
              <p:nvPr/>
            </p:nvGrpSpPr>
            <p:grpSpPr>
              <a:xfrm>
                <a:off x="5084330" y="4219613"/>
                <a:ext cx="326172" cy="477770"/>
                <a:chOff x="5084330" y="4219613"/>
                <a:chExt cx="326172" cy="477770"/>
              </a:xfrm>
            </p:grpSpPr>
            <p:sp>
              <p:nvSpPr>
                <p:cNvPr id="367" name="楕円 366">
                  <a:extLst>
                    <a:ext uri="{FF2B5EF4-FFF2-40B4-BE49-F238E27FC236}">
                      <a16:creationId xmlns:a16="http://schemas.microsoft.com/office/drawing/2014/main" id="{4A668A26-3E39-4881-83BF-73FB8D635A5C}"/>
                    </a:ext>
                  </a:extLst>
                </p:cNvPr>
                <p:cNvSpPr/>
                <p:nvPr/>
              </p:nvSpPr>
              <p:spPr>
                <a:xfrm rot="20363267">
                  <a:off x="5196235" y="4262879"/>
                  <a:ext cx="214267" cy="434504"/>
                </a:xfrm>
                <a:prstGeom prst="ellipse">
                  <a:avLst/>
                </a:prstGeom>
                <a:solidFill>
                  <a:srgbClr val="FDEADA"/>
                </a:solidFill>
                <a:ln w="25400">
                  <a:solidFill>
                    <a:srgbClr val="FDEADA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8" name="楕円 367">
                  <a:extLst>
                    <a:ext uri="{FF2B5EF4-FFF2-40B4-BE49-F238E27FC236}">
                      <a16:creationId xmlns:a16="http://schemas.microsoft.com/office/drawing/2014/main" id="{A6740498-5AC9-4927-A203-7FBAEFB3E9EF}"/>
                    </a:ext>
                  </a:extLst>
                </p:cNvPr>
                <p:cNvSpPr/>
                <p:nvPr/>
              </p:nvSpPr>
              <p:spPr>
                <a:xfrm rot="19972442">
                  <a:off x="5171053" y="4460758"/>
                  <a:ext cx="82405" cy="193481"/>
                </a:xfrm>
                <a:prstGeom prst="ellipse">
                  <a:avLst/>
                </a:prstGeom>
                <a:solidFill>
                  <a:srgbClr val="FDEADA"/>
                </a:solidFill>
                <a:ln w="25400">
                  <a:solidFill>
                    <a:srgbClr val="FDEADA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369" name="グループ化 368">
                  <a:extLst>
                    <a:ext uri="{FF2B5EF4-FFF2-40B4-BE49-F238E27FC236}">
                      <a16:creationId xmlns:a16="http://schemas.microsoft.com/office/drawing/2014/main" id="{4E43309D-8841-467B-A68E-B988D673BD60}"/>
                    </a:ext>
                  </a:extLst>
                </p:cNvPr>
                <p:cNvGrpSpPr/>
                <p:nvPr/>
              </p:nvGrpSpPr>
              <p:grpSpPr>
                <a:xfrm rot="743862">
                  <a:off x="5084330" y="4219613"/>
                  <a:ext cx="323410" cy="252350"/>
                  <a:chOff x="5069265" y="4184198"/>
                  <a:chExt cx="407874" cy="372826"/>
                </a:xfrm>
              </p:grpSpPr>
              <p:sp>
                <p:nvSpPr>
                  <p:cNvPr id="370" name="四角形: 角を丸くする 369">
                    <a:extLst>
                      <a:ext uri="{FF2B5EF4-FFF2-40B4-BE49-F238E27FC236}">
                        <a16:creationId xmlns:a16="http://schemas.microsoft.com/office/drawing/2014/main" id="{DFE4B95D-FEBE-4F78-9330-1DF4A8D25A97}"/>
                      </a:ext>
                    </a:extLst>
                  </p:cNvPr>
                  <p:cNvSpPr/>
                  <p:nvPr/>
                </p:nvSpPr>
                <p:spPr>
                  <a:xfrm rot="1307370">
                    <a:off x="5206915" y="4235218"/>
                    <a:ext cx="270224" cy="108483"/>
                  </a:xfrm>
                  <a:prstGeom prst="roundRect">
                    <a:avLst/>
                  </a:prstGeom>
                  <a:solidFill>
                    <a:srgbClr val="45434B"/>
                  </a:solidFill>
                  <a:ln w="41275">
                    <a:solidFill>
                      <a:srgbClr val="45434B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71" name="円弧 370">
                    <a:extLst>
                      <a:ext uri="{FF2B5EF4-FFF2-40B4-BE49-F238E27FC236}">
                        <a16:creationId xmlns:a16="http://schemas.microsoft.com/office/drawing/2014/main" id="{34FFAB58-273C-4875-9FCF-45E7D712EC26}"/>
                      </a:ext>
                    </a:extLst>
                  </p:cNvPr>
                  <p:cNvSpPr/>
                  <p:nvPr/>
                </p:nvSpPr>
                <p:spPr>
                  <a:xfrm>
                    <a:off x="5121275" y="4184198"/>
                    <a:ext cx="345077" cy="242201"/>
                  </a:xfrm>
                  <a:prstGeom prst="arc">
                    <a:avLst>
                      <a:gd name="adj1" fmla="val 15489259"/>
                      <a:gd name="adj2" fmla="val 20913815"/>
                    </a:avLst>
                  </a:prstGeom>
                  <a:ln w="98425" cap="rnd">
                    <a:solidFill>
                      <a:srgbClr val="45434B"/>
                    </a:solidFill>
                    <a:miter lim="800000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72" name="円弧 371">
                    <a:extLst>
                      <a:ext uri="{FF2B5EF4-FFF2-40B4-BE49-F238E27FC236}">
                        <a16:creationId xmlns:a16="http://schemas.microsoft.com/office/drawing/2014/main" id="{505B9637-5173-4CE8-9063-6BF0444BC5B9}"/>
                      </a:ext>
                    </a:extLst>
                  </p:cNvPr>
                  <p:cNvSpPr/>
                  <p:nvPr/>
                </p:nvSpPr>
                <p:spPr>
                  <a:xfrm>
                    <a:off x="5069265" y="4314823"/>
                    <a:ext cx="345077" cy="242201"/>
                  </a:xfrm>
                  <a:prstGeom prst="arc">
                    <a:avLst>
                      <a:gd name="adj1" fmla="val 15489259"/>
                      <a:gd name="adj2" fmla="val 20913815"/>
                    </a:avLst>
                  </a:prstGeom>
                  <a:ln w="98425" cap="rnd">
                    <a:solidFill>
                      <a:srgbClr val="45434B"/>
                    </a:solidFill>
                    <a:miter lim="800000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73" name="円弧 372">
                    <a:extLst>
                      <a:ext uri="{FF2B5EF4-FFF2-40B4-BE49-F238E27FC236}">
                        <a16:creationId xmlns:a16="http://schemas.microsoft.com/office/drawing/2014/main" id="{AC2AB5AE-BAAF-46DA-A99F-DC2FD0120DB7}"/>
                      </a:ext>
                    </a:extLst>
                  </p:cNvPr>
                  <p:cNvSpPr/>
                  <p:nvPr/>
                </p:nvSpPr>
                <p:spPr>
                  <a:xfrm>
                    <a:off x="5100006" y="4250839"/>
                    <a:ext cx="345077" cy="242201"/>
                  </a:xfrm>
                  <a:prstGeom prst="arc">
                    <a:avLst>
                      <a:gd name="adj1" fmla="val 15489259"/>
                      <a:gd name="adj2" fmla="val 20913815"/>
                    </a:avLst>
                  </a:prstGeom>
                  <a:ln w="57150" cap="rnd">
                    <a:solidFill>
                      <a:srgbClr val="E4E9EE"/>
                    </a:solidFill>
                    <a:miter lim="800000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</p:grpSp>
        <p:sp>
          <p:nvSpPr>
            <p:cNvPr id="269" name="楕円 24">
              <a:extLst>
                <a:ext uri="{FF2B5EF4-FFF2-40B4-BE49-F238E27FC236}">
                  <a16:creationId xmlns:a16="http://schemas.microsoft.com/office/drawing/2014/main" id="{31E730C8-2AC6-4DCF-85B1-593AA0F47ED3}"/>
                </a:ext>
              </a:extLst>
            </p:cNvPr>
            <p:cNvSpPr/>
            <p:nvPr/>
          </p:nvSpPr>
          <p:spPr>
            <a:xfrm>
              <a:off x="4333240" y="2351815"/>
              <a:ext cx="477520" cy="117182"/>
            </a:xfrm>
            <a:custGeom>
              <a:avLst/>
              <a:gdLst>
                <a:gd name="connsiteX0" fmla="*/ 477520 w 477520"/>
                <a:gd name="connsiteY0" fmla="*/ 0 h 117182"/>
                <a:gd name="connsiteX1" fmla="*/ 223520 w 477520"/>
                <a:gd name="connsiteY1" fmla="*/ 116840 h 117182"/>
                <a:gd name="connsiteX2" fmla="*/ 0 w 477520"/>
                <a:gd name="connsiteY2" fmla="*/ 30480 h 11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7520" h="117182" extrusionOk="0">
                  <a:moveTo>
                    <a:pt x="477520" y="0"/>
                  </a:moveTo>
                  <a:cubicBezTo>
                    <a:pt x="420285" y="32889"/>
                    <a:pt x="296462" y="114254"/>
                    <a:pt x="223520" y="116840"/>
                  </a:cubicBezTo>
                  <a:cubicBezTo>
                    <a:pt x="152661" y="123757"/>
                    <a:pt x="42180" y="69593"/>
                    <a:pt x="0" y="30480"/>
                  </a:cubicBezTo>
                </a:path>
              </a:pathLst>
            </a:custGeom>
            <a:noFill/>
            <a:ln w="50800" cap="rnd">
              <a:solidFill>
                <a:srgbClr val="4A4E58"/>
              </a:solidFill>
              <a:round/>
              <a:tailEnd type="none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568960"/>
                        <a:gd name="connsiteY0" fmla="*/ 233680 h 467360"/>
                        <a:gd name="connsiteX1" fmla="*/ 284480 w 568960"/>
                        <a:gd name="connsiteY1" fmla="*/ 0 h 467360"/>
                        <a:gd name="connsiteX2" fmla="*/ 568960 w 568960"/>
                        <a:gd name="connsiteY2" fmla="*/ 233680 h 467360"/>
                        <a:gd name="connsiteX3" fmla="*/ 284480 w 568960"/>
                        <a:gd name="connsiteY3" fmla="*/ 467360 h 467360"/>
                        <a:gd name="connsiteX4" fmla="*/ 0 w 568960"/>
                        <a:gd name="connsiteY4" fmla="*/ 233680 h 467360"/>
                        <a:gd name="connsiteX0" fmla="*/ 0 w 590481"/>
                        <a:gd name="connsiteY0" fmla="*/ 233680 h 469906"/>
                        <a:gd name="connsiteX1" fmla="*/ 284480 w 590481"/>
                        <a:gd name="connsiteY1" fmla="*/ 0 h 469906"/>
                        <a:gd name="connsiteX2" fmla="*/ 568960 w 590481"/>
                        <a:gd name="connsiteY2" fmla="*/ 233680 h 469906"/>
                        <a:gd name="connsiteX3" fmla="*/ 538480 w 590481"/>
                        <a:gd name="connsiteY3" fmla="*/ 350520 h 469906"/>
                        <a:gd name="connsiteX4" fmla="*/ 284480 w 590481"/>
                        <a:gd name="connsiteY4" fmla="*/ 467360 h 469906"/>
                        <a:gd name="connsiteX5" fmla="*/ 0 w 590481"/>
                        <a:gd name="connsiteY5" fmla="*/ 233680 h 469906"/>
                        <a:gd name="connsiteX0" fmla="*/ 12871 w 603352"/>
                        <a:gd name="connsiteY0" fmla="*/ 233680 h 467702"/>
                        <a:gd name="connsiteX1" fmla="*/ 297351 w 603352"/>
                        <a:gd name="connsiteY1" fmla="*/ 0 h 467702"/>
                        <a:gd name="connsiteX2" fmla="*/ 581831 w 603352"/>
                        <a:gd name="connsiteY2" fmla="*/ 233680 h 467702"/>
                        <a:gd name="connsiteX3" fmla="*/ 551351 w 603352"/>
                        <a:gd name="connsiteY3" fmla="*/ 350520 h 467702"/>
                        <a:gd name="connsiteX4" fmla="*/ 297351 w 603352"/>
                        <a:gd name="connsiteY4" fmla="*/ 467360 h 467702"/>
                        <a:gd name="connsiteX5" fmla="*/ 73831 w 603352"/>
                        <a:gd name="connsiteY5" fmla="*/ 381000 h 467702"/>
                        <a:gd name="connsiteX6" fmla="*/ 12871 w 603352"/>
                        <a:gd name="connsiteY6" fmla="*/ 233680 h 467702"/>
                        <a:gd name="connsiteX0" fmla="*/ 551351 w 642791"/>
                        <a:gd name="connsiteY0" fmla="*/ 350520 h 467702"/>
                        <a:gd name="connsiteX1" fmla="*/ 297351 w 642791"/>
                        <a:gd name="connsiteY1" fmla="*/ 467360 h 467702"/>
                        <a:gd name="connsiteX2" fmla="*/ 73831 w 642791"/>
                        <a:gd name="connsiteY2" fmla="*/ 381000 h 467702"/>
                        <a:gd name="connsiteX3" fmla="*/ 12871 w 642791"/>
                        <a:gd name="connsiteY3" fmla="*/ 233680 h 467702"/>
                        <a:gd name="connsiteX4" fmla="*/ 297351 w 642791"/>
                        <a:gd name="connsiteY4" fmla="*/ 0 h 467702"/>
                        <a:gd name="connsiteX5" fmla="*/ 581831 w 642791"/>
                        <a:gd name="connsiteY5" fmla="*/ 233680 h 467702"/>
                        <a:gd name="connsiteX6" fmla="*/ 642791 w 642791"/>
                        <a:gd name="connsiteY6" fmla="*/ 441960 h 467702"/>
                        <a:gd name="connsiteX0" fmla="*/ 551351 w 581831"/>
                        <a:gd name="connsiteY0" fmla="*/ 350520 h 467702"/>
                        <a:gd name="connsiteX1" fmla="*/ 297351 w 581831"/>
                        <a:gd name="connsiteY1" fmla="*/ 467360 h 467702"/>
                        <a:gd name="connsiteX2" fmla="*/ 73831 w 581831"/>
                        <a:gd name="connsiteY2" fmla="*/ 381000 h 467702"/>
                        <a:gd name="connsiteX3" fmla="*/ 12871 w 581831"/>
                        <a:gd name="connsiteY3" fmla="*/ 233680 h 467702"/>
                        <a:gd name="connsiteX4" fmla="*/ 297351 w 581831"/>
                        <a:gd name="connsiteY4" fmla="*/ 0 h 467702"/>
                        <a:gd name="connsiteX5" fmla="*/ 581831 w 581831"/>
                        <a:gd name="connsiteY5" fmla="*/ 233680 h 467702"/>
                        <a:gd name="connsiteX0" fmla="*/ 551351 w 551351"/>
                        <a:gd name="connsiteY0" fmla="*/ 350520 h 467702"/>
                        <a:gd name="connsiteX1" fmla="*/ 297351 w 551351"/>
                        <a:gd name="connsiteY1" fmla="*/ 467360 h 467702"/>
                        <a:gd name="connsiteX2" fmla="*/ 73831 w 551351"/>
                        <a:gd name="connsiteY2" fmla="*/ 381000 h 467702"/>
                        <a:gd name="connsiteX3" fmla="*/ 12871 w 551351"/>
                        <a:gd name="connsiteY3" fmla="*/ 233680 h 467702"/>
                        <a:gd name="connsiteX4" fmla="*/ 297351 w 551351"/>
                        <a:gd name="connsiteY4" fmla="*/ 0 h 467702"/>
                        <a:gd name="connsiteX0" fmla="*/ 551351 w 551351"/>
                        <a:gd name="connsiteY0" fmla="*/ 116840 h 234022"/>
                        <a:gd name="connsiteX1" fmla="*/ 297351 w 551351"/>
                        <a:gd name="connsiteY1" fmla="*/ 233680 h 234022"/>
                        <a:gd name="connsiteX2" fmla="*/ 73831 w 551351"/>
                        <a:gd name="connsiteY2" fmla="*/ 147320 h 234022"/>
                        <a:gd name="connsiteX3" fmla="*/ 12871 w 551351"/>
                        <a:gd name="connsiteY3" fmla="*/ 0 h 234022"/>
                        <a:gd name="connsiteX0" fmla="*/ 477520 w 477520"/>
                        <a:gd name="connsiteY0" fmla="*/ 0 h 117182"/>
                        <a:gd name="connsiteX1" fmla="*/ 223520 w 477520"/>
                        <a:gd name="connsiteY1" fmla="*/ 116840 h 117182"/>
                        <a:gd name="connsiteX2" fmla="*/ 0 w 477520"/>
                        <a:gd name="connsiteY2" fmla="*/ 30480 h 1171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477520" h="117182">
                          <a:moveTo>
                            <a:pt x="477520" y="0"/>
                          </a:moveTo>
                          <a:cubicBezTo>
                            <a:pt x="430107" y="38947"/>
                            <a:pt x="303107" y="111760"/>
                            <a:pt x="223520" y="116840"/>
                          </a:cubicBezTo>
                          <a:cubicBezTo>
                            <a:pt x="143933" y="121920"/>
                            <a:pt x="47413" y="69427"/>
                            <a:pt x="0" y="3048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70" name="グループ化 269">
              <a:extLst>
                <a:ext uri="{FF2B5EF4-FFF2-40B4-BE49-F238E27FC236}">
                  <a16:creationId xmlns:a16="http://schemas.microsoft.com/office/drawing/2014/main" id="{6CC75111-D3D9-47EF-A03F-EB3A3B9D7620}"/>
                </a:ext>
              </a:extLst>
            </p:cNvPr>
            <p:cNvGrpSpPr/>
            <p:nvPr/>
          </p:nvGrpSpPr>
          <p:grpSpPr>
            <a:xfrm flipH="1">
              <a:off x="3176822" y="5492742"/>
              <a:ext cx="1583854" cy="1266441"/>
              <a:chOff x="5918554" y="4988321"/>
              <a:chExt cx="1583854" cy="1266441"/>
            </a:xfrm>
          </p:grpSpPr>
          <p:grpSp>
            <p:nvGrpSpPr>
              <p:cNvPr id="346" name="グループ化 345">
                <a:extLst>
                  <a:ext uri="{FF2B5EF4-FFF2-40B4-BE49-F238E27FC236}">
                    <a16:creationId xmlns:a16="http://schemas.microsoft.com/office/drawing/2014/main" id="{48C3D3C0-782E-4880-9016-8E36F1F95916}"/>
                  </a:ext>
                </a:extLst>
              </p:cNvPr>
              <p:cNvGrpSpPr/>
              <p:nvPr/>
            </p:nvGrpSpPr>
            <p:grpSpPr>
              <a:xfrm>
                <a:off x="6437862" y="5347093"/>
                <a:ext cx="596135" cy="907669"/>
                <a:chOff x="4889822" y="5818946"/>
                <a:chExt cx="596135" cy="907669"/>
              </a:xfrm>
            </p:grpSpPr>
            <p:grpSp>
              <p:nvGrpSpPr>
                <p:cNvPr id="350" name="グループ化 349">
                  <a:extLst>
                    <a:ext uri="{FF2B5EF4-FFF2-40B4-BE49-F238E27FC236}">
                      <a16:creationId xmlns:a16="http://schemas.microsoft.com/office/drawing/2014/main" id="{73F61C59-B283-4232-A3C8-4679757160F2}"/>
                    </a:ext>
                  </a:extLst>
                </p:cNvPr>
                <p:cNvGrpSpPr/>
                <p:nvPr/>
              </p:nvGrpSpPr>
              <p:grpSpPr>
                <a:xfrm>
                  <a:off x="4948145" y="5818946"/>
                  <a:ext cx="208445" cy="665534"/>
                  <a:chOff x="4948145" y="5831913"/>
                  <a:chExt cx="208445" cy="665534"/>
                </a:xfrm>
              </p:grpSpPr>
              <p:sp>
                <p:nvSpPr>
                  <p:cNvPr id="361" name="四角形: 角を丸くする 360">
                    <a:extLst>
                      <a:ext uri="{FF2B5EF4-FFF2-40B4-BE49-F238E27FC236}">
                        <a16:creationId xmlns:a16="http://schemas.microsoft.com/office/drawing/2014/main" id="{054435C7-F78E-45A6-83B5-635C1157368A}"/>
                      </a:ext>
                    </a:extLst>
                  </p:cNvPr>
                  <p:cNvSpPr/>
                  <p:nvPr/>
                </p:nvSpPr>
                <p:spPr>
                  <a:xfrm rot="21280732">
                    <a:off x="4948145" y="5831913"/>
                    <a:ext cx="197277" cy="655320"/>
                  </a:xfrm>
                  <a:prstGeom prst="roundRect">
                    <a:avLst/>
                  </a:prstGeom>
                  <a:solidFill>
                    <a:srgbClr val="FDEADA"/>
                  </a:solidFill>
                  <a:ln w="25400">
                    <a:noFill/>
                    <a:miter lim="800000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62" name="四角形: 角を丸くする 361">
                    <a:extLst>
                      <a:ext uri="{FF2B5EF4-FFF2-40B4-BE49-F238E27FC236}">
                        <a16:creationId xmlns:a16="http://schemas.microsoft.com/office/drawing/2014/main" id="{EDBFE33E-2C4E-4CB4-9377-80D20BB80346}"/>
                      </a:ext>
                    </a:extLst>
                  </p:cNvPr>
                  <p:cNvSpPr/>
                  <p:nvPr/>
                </p:nvSpPr>
                <p:spPr>
                  <a:xfrm rot="21280732">
                    <a:off x="4972091" y="6189924"/>
                    <a:ext cx="184499" cy="307523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bg1"/>
                    </a:solidFill>
                    <a:miter lim="800000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cxnSp>
              <p:nvCxnSpPr>
                <p:cNvPr id="351" name="直線コネクタ 350">
                  <a:extLst>
                    <a:ext uri="{FF2B5EF4-FFF2-40B4-BE49-F238E27FC236}">
                      <a16:creationId xmlns:a16="http://schemas.microsoft.com/office/drawing/2014/main" id="{3FC712D2-396A-43D3-AA8F-34B5DB644CB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912598" y="6411828"/>
                  <a:ext cx="19785" cy="25032"/>
                </a:xfrm>
                <a:prstGeom prst="line">
                  <a:avLst/>
                </a:prstGeom>
                <a:ln w="66675" cap="rnd">
                  <a:solidFill>
                    <a:srgbClr val="4C4B53"/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2" name="楕円 351">
                  <a:extLst>
                    <a:ext uri="{FF2B5EF4-FFF2-40B4-BE49-F238E27FC236}">
                      <a16:creationId xmlns:a16="http://schemas.microsoft.com/office/drawing/2014/main" id="{40E9CF61-786A-49AA-885C-C03EC255694A}"/>
                    </a:ext>
                  </a:extLst>
                </p:cNvPr>
                <p:cNvSpPr/>
                <p:nvPr/>
              </p:nvSpPr>
              <p:spPr>
                <a:xfrm rot="218540">
                  <a:off x="4889822" y="6424859"/>
                  <a:ext cx="422248" cy="173516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chemeClr val="bg1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353" name="グループ化 352">
                  <a:extLst>
                    <a:ext uri="{FF2B5EF4-FFF2-40B4-BE49-F238E27FC236}">
                      <a16:creationId xmlns:a16="http://schemas.microsoft.com/office/drawing/2014/main" id="{0ED7D9F5-70CF-49A3-B852-0213371A3AD2}"/>
                    </a:ext>
                  </a:extLst>
                </p:cNvPr>
                <p:cNvGrpSpPr/>
                <p:nvPr/>
              </p:nvGrpSpPr>
              <p:grpSpPr>
                <a:xfrm>
                  <a:off x="4907629" y="6445810"/>
                  <a:ext cx="578328" cy="280805"/>
                  <a:chOff x="4907629" y="6492374"/>
                  <a:chExt cx="578328" cy="280805"/>
                </a:xfrm>
                <a:solidFill>
                  <a:srgbClr val="4C4B53"/>
                </a:solidFill>
              </p:grpSpPr>
              <p:sp>
                <p:nvSpPr>
                  <p:cNvPr id="356" name="楕円 355">
                    <a:extLst>
                      <a:ext uri="{FF2B5EF4-FFF2-40B4-BE49-F238E27FC236}">
                        <a16:creationId xmlns:a16="http://schemas.microsoft.com/office/drawing/2014/main" id="{4AFB4D74-998F-4992-86C2-847CFB0AF2C6}"/>
                      </a:ext>
                    </a:extLst>
                  </p:cNvPr>
                  <p:cNvSpPr/>
                  <p:nvPr/>
                </p:nvSpPr>
                <p:spPr>
                  <a:xfrm rot="468515">
                    <a:off x="5102416" y="6509206"/>
                    <a:ext cx="383541" cy="158019"/>
                  </a:xfrm>
                  <a:prstGeom prst="ellipse">
                    <a:avLst/>
                  </a:prstGeom>
                  <a:grpFill/>
                  <a:ln w="25400">
                    <a:solidFill>
                      <a:srgbClr val="4C4B53"/>
                    </a:solidFill>
                    <a:miter lim="800000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57" name="フローチャート: データ 356">
                    <a:extLst>
                      <a:ext uri="{FF2B5EF4-FFF2-40B4-BE49-F238E27FC236}">
                        <a16:creationId xmlns:a16="http://schemas.microsoft.com/office/drawing/2014/main" id="{705A39A9-D5E2-4FED-BB20-947CF76D75B0}"/>
                      </a:ext>
                    </a:extLst>
                  </p:cNvPr>
                  <p:cNvSpPr/>
                  <p:nvPr/>
                </p:nvSpPr>
                <p:spPr>
                  <a:xfrm rot="1174891">
                    <a:off x="4925709" y="6615688"/>
                    <a:ext cx="339793" cy="103544"/>
                  </a:xfrm>
                  <a:prstGeom prst="flowChartInputOutput">
                    <a:avLst/>
                  </a:prstGeom>
                  <a:grpFill/>
                  <a:ln w="25400">
                    <a:solidFill>
                      <a:srgbClr val="4C4B53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58" name="直角三角形 357">
                    <a:extLst>
                      <a:ext uri="{FF2B5EF4-FFF2-40B4-BE49-F238E27FC236}">
                        <a16:creationId xmlns:a16="http://schemas.microsoft.com/office/drawing/2014/main" id="{6500A1E0-37A5-46E3-9713-344EAB24D8BE}"/>
                      </a:ext>
                    </a:extLst>
                  </p:cNvPr>
                  <p:cNvSpPr/>
                  <p:nvPr/>
                </p:nvSpPr>
                <p:spPr>
                  <a:xfrm>
                    <a:off x="4907629" y="6492374"/>
                    <a:ext cx="134738" cy="146552"/>
                  </a:xfrm>
                  <a:prstGeom prst="rtTriangle">
                    <a:avLst/>
                  </a:prstGeom>
                  <a:grpFill/>
                  <a:ln w="25400">
                    <a:solidFill>
                      <a:srgbClr val="4C4B53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59" name="直角三角形 358">
                    <a:extLst>
                      <a:ext uri="{FF2B5EF4-FFF2-40B4-BE49-F238E27FC236}">
                        <a16:creationId xmlns:a16="http://schemas.microsoft.com/office/drawing/2014/main" id="{11A75866-B8A0-4F9B-A87F-8018B942D8FA}"/>
                      </a:ext>
                    </a:extLst>
                  </p:cNvPr>
                  <p:cNvSpPr/>
                  <p:nvPr/>
                </p:nvSpPr>
                <p:spPr>
                  <a:xfrm flipH="1">
                    <a:off x="5202415" y="6670212"/>
                    <a:ext cx="121705" cy="83875"/>
                  </a:xfrm>
                  <a:prstGeom prst="rtTriangle">
                    <a:avLst/>
                  </a:prstGeom>
                  <a:grpFill/>
                  <a:ln w="25400">
                    <a:solidFill>
                      <a:srgbClr val="4C4B53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60" name="正方形/長方形 359">
                    <a:extLst>
                      <a:ext uri="{FF2B5EF4-FFF2-40B4-BE49-F238E27FC236}">
                        <a16:creationId xmlns:a16="http://schemas.microsoft.com/office/drawing/2014/main" id="{0D5E4C2B-391E-4855-AEB0-3B8BD2583FF2}"/>
                      </a:ext>
                    </a:extLst>
                  </p:cNvPr>
                  <p:cNvSpPr/>
                  <p:nvPr/>
                </p:nvSpPr>
                <p:spPr>
                  <a:xfrm>
                    <a:off x="5324120" y="6638926"/>
                    <a:ext cx="135230" cy="134253"/>
                  </a:xfrm>
                  <a:prstGeom prst="rect">
                    <a:avLst/>
                  </a:prstGeom>
                  <a:grpFill/>
                  <a:ln w="25400">
                    <a:solidFill>
                      <a:srgbClr val="4C4B53"/>
                    </a:solidFill>
                    <a:miter lim="800000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cxnSp>
              <p:nvCxnSpPr>
                <p:cNvPr id="354" name="直線コネクタ 353">
                  <a:extLst>
                    <a:ext uri="{FF2B5EF4-FFF2-40B4-BE49-F238E27FC236}">
                      <a16:creationId xmlns:a16="http://schemas.microsoft.com/office/drawing/2014/main" id="{8C7D6B28-F0C3-40BB-8A16-89654A546E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08498" y="6436860"/>
                  <a:ext cx="0" cy="141334"/>
                </a:xfrm>
                <a:prstGeom prst="line">
                  <a:avLst/>
                </a:prstGeom>
                <a:ln w="66675" cap="rnd">
                  <a:solidFill>
                    <a:srgbClr val="4C4B53"/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5" name="直線コネクタ 354">
                  <a:extLst>
                    <a:ext uri="{FF2B5EF4-FFF2-40B4-BE49-F238E27FC236}">
                      <a16:creationId xmlns:a16="http://schemas.microsoft.com/office/drawing/2014/main" id="{87534A3D-BCE0-4B7E-86E8-58A6514F40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68477" y="6583684"/>
                  <a:ext cx="0" cy="134253"/>
                </a:xfrm>
                <a:prstGeom prst="line">
                  <a:avLst/>
                </a:prstGeom>
                <a:ln w="66675" cap="rnd">
                  <a:solidFill>
                    <a:srgbClr val="4C4B53"/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7" name="グループ化 346">
                <a:extLst>
                  <a:ext uri="{FF2B5EF4-FFF2-40B4-BE49-F238E27FC236}">
                    <a16:creationId xmlns:a16="http://schemas.microsoft.com/office/drawing/2014/main" id="{4D2AC42F-A770-4306-AC3B-3995BE8218AE}"/>
                  </a:ext>
                </a:extLst>
              </p:cNvPr>
              <p:cNvGrpSpPr/>
              <p:nvPr/>
            </p:nvGrpSpPr>
            <p:grpSpPr>
              <a:xfrm>
                <a:off x="5918554" y="4988321"/>
                <a:ext cx="1583854" cy="1222903"/>
                <a:chOff x="5918554" y="4988321"/>
                <a:chExt cx="1583854" cy="1222903"/>
              </a:xfrm>
            </p:grpSpPr>
            <p:sp>
              <p:nvSpPr>
                <p:cNvPr id="348" name="円弧 347">
                  <a:extLst>
                    <a:ext uri="{FF2B5EF4-FFF2-40B4-BE49-F238E27FC236}">
                      <a16:creationId xmlns:a16="http://schemas.microsoft.com/office/drawing/2014/main" id="{FD86CE31-F5C5-420C-8D10-D541F9D3E6E3}"/>
                    </a:ext>
                  </a:extLst>
                </p:cNvPr>
                <p:cNvSpPr/>
                <p:nvPr/>
              </p:nvSpPr>
              <p:spPr>
                <a:xfrm rot="1660581" flipV="1">
                  <a:off x="5918554" y="5138280"/>
                  <a:ext cx="1578443" cy="1072944"/>
                </a:xfrm>
                <a:prstGeom prst="arc">
                  <a:avLst>
                    <a:gd name="adj1" fmla="val 16200000"/>
                    <a:gd name="adj2" fmla="val 19373492"/>
                  </a:avLst>
                </a:prstGeom>
                <a:ln w="66675" cap="rnd">
                  <a:solidFill>
                    <a:srgbClr val="4C4B53"/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9" name="円弧 348">
                  <a:extLst>
                    <a:ext uri="{FF2B5EF4-FFF2-40B4-BE49-F238E27FC236}">
                      <a16:creationId xmlns:a16="http://schemas.microsoft.com/office/drawing/2014/main" id="{90DA31FA-19B0-46FB-84A8-968FA9166B13}"/>
                    </a:ext>
                  </a:extLst>
                </p:cNvPr>
                <p:cNvSpPr/>
                <p:nvPr/>
              </p:nvSpPr>
              <p:spPr>
                <a:xfrm rot="1660581" flipV="1">
                  <a:off x="5923965" y="4988321"/>
                  <a:ext cx="1578443" cy="1072944"/>
                </a:xfrm>
                <a:prstGeom prst="arc">
                  <a:avLst>
                    <a:gd name="adj1" fmla="val 16200000"/>
                    <a:gd name="adj2" fmla="val 19373492"/>
                  </a:avLst>
                </a:prstGeom>
                <a:ln w="66675" cap="rnd">
                  <a:solidFill>
                    <a:srgbClr val="4C4B53"/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271" name="グループ化 270">
              <a:extLst>
                <a:ext uri="{FF2B5EF4-FFF2-40B4-BE49-F238E27FC236}">
                  <a16:creationId xmlns:a16="http://schemas.microsoft.com/office/drawing/2014/main" id="{65633291-6C97-428E-B304-BE992C149A4D}"/>
                </a:ext>
              </a:extLst>
            </p:cNvPr>
            <p:cNvGrpSpPr/>
            <p:nvPr/>
          </p:nvGrpSpPr>
          <p:grpSpPr>
            <a:xfrm>
              <a:off x="4375798" y="5497742"/>
              <a:ext cx="1583854" cy="1266441"/>
              <a:chOff x="5918554" y="4988321"/>
              <a:chExt cx="1583854" cy="1266441"/>
            </a:xfrm>
          </p:grpSpPr>
          <p:grpSp>
            <p:nvGrpSpPr>
              <p:cNvPr id="329" name="グループ化 328">
                <a:extLst>
                  <a:ext uri="{FF2B5EF4-FFF2-40B4-BE49-F238E27FC236}">
                    <a16:creationId xmlns:a16="http://schemas.microsoft.com/office/drawing/2014/main" id="{F9D52E0F-3693-4D2B-A7B8-94B08FC03BCC}"/>
                  </a:ext>
                </a:extLst>
              </p:cNvPr>
              <p:cNvGrpSpPr/>
              <p:nvPr/>
            </p:nvGrpSpPr>
            <p:grpSpPr>
              <a:xfrm>
                <a:off x="6437862" y="5347093"/>
                <a:ext cx="596135" cy="907669"/>
                <a:chOff x="4889822" y="5818946"/>
                <a:chExt cx="596135" cy="907669"/>
              </a:xfrm>
            </p:grpSpPr>
            <p:grpSp>
              <p:nvGrpSpPr>
                <p:cNvPr id="333" name="グループ化 332">
                  <a:extLst>
                    <a:ext uri="{FF2B5EF4-FFF2-40B4-BE49-F238E27FC236}">
                      <a16:creationId xmlns:a16="http://schemas.microsoft.com/office/drawing/2014/main" id="{058A177A-4C88-4611-8163-BE704EA4314E}"/>
                    </a:ext>
                  </a:extLst>
                </p:cNvPr>
                <p:cNvGrpSpPr/>
                <p:nvPr/>
              </p:nvGrpSpPr>
              <p:grpSpPr>
                <a:xfrm>
                  <a:off x="4948145" y="5818946"/>
                  <a:ext cx="208445" cy="665534"/>
                  <a:chOff x="4948145" y="5831913"/>
                  <a:chExt cx="208445" cy="665534"/>
                </a:xfrm>
              </p:grpSpPr>
              <p:sp>
                <p:nvSpPr>
                  <p:cNvPr id="344" name="四角形: 角を丸くする 343">
                    <a:extLst>
                      <a:ext uri="{FF2B5EF4-FFF2-40B4-BE49-F238E27FC236}">
                        <a16:creationId xmlns:a16="http://schemas.microsoft.com/office/drawing/2014/main" id="{D7BB8618-89E4-4890-A501-3DA08C6C676D}"/>
                      </a:ext>
                    </a:extLst>
                  </p:cNvPr>
                  <p:cNvSpPr/>
                  <p:nvPr/>
                </p:nvSpPr>
                <p:spPr>
                  <a:xfrm rot="21280732">
                    <a:off x="4948145" y="5831913"/>
                    <a:ext cx="197277" cy="655320"/>
                  </a:xfrm>
                  <a:prstGeom prst="roundRect">
                    <a:avLst/>
                  </a:prstGeom>
                  <a:solidFill>
                    <a:srgbClr val="FDEADA"/>
                  </a:solidFill>
                  <a:ln w="25400">
                    <a:noFill/>
                    <a:miter lim="800000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45" name="四角形: 角を丸くする 344">
                    <a:extLst>
                      <a:ext uri="{FF2B5EF4-FFF2-40B4-BE49-F238E27FC236}">
                        <a16:creationId xmlns:a16="http://schemas.microsoft.com/office/drawing/2014/main" id="{782C413D-160E-4F8E-83B2-8416AA36C3B4}"/>
                      </a:ext>
                    </a:extLst>
                  </p:cNvPr>
                  <p:cNvSpPr/>
                  <p:nvPr/>
                </p:nvSpPr>
                <p:spPr>
                  <a:xfrm rot="21280732">
                    <a:off x="4972091" y="6189924"/>
                    <a:ext cx="184499" cy="307523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bg1"/>
                    </a:solidFill>
                    <a:miter lim="800000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cxnSp>
              <p:nvCxnSpPr>
                <p:cNvPr id="334" name="直線コネクタ 333">
                  <a:extLst>
                    <a:ext uri="{FF2B5EF4-FFF2-40B4-BE49-F238E27FC236}">
                      <a16:creationId xmlns:a16="http://schemas.microsoft.com/office/drawing/2014/main" id="{8B922869-14D0-4BCD-8285-40A811CA59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912598" y="6411828"/>
                  <a:ext cx="19785" cy="25032"/>
                </a:xfrm>
                <a:prstGeom prst="line">
                  <a:avLst/>
                </a:prstGeom>
                <a:ln w="66675" cap="rnd">
                  <a:solidFill>
                    <a:srgbClr val="4C4B53"/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5" name="楕円 334">
                  <a:extLst>
                    <a:ext uri="{FF2B5EF4-FFF2-40B4-BE49-F238E27FC236}">
                      <a16:creationId xmlns:a16="http://schemas.microsoft.com/office/drawing/2014/main" id="{A788B3A0-7C98-4311-A88D-F897FAF475DA}"/>
                    </a:ext>
                  </a:extLst>
                </p:cNvPr>
                <p:cNvSpPr/>
                <p:nvPr/>
              </p:nvSpPr>
              <p:spPr>
                <a:xfrm rot="218540">
                  <a:off x="4889822" y="6424859"/>
                  <a:ext cx="422248" cy="173516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chemeClr val="bg1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336" name="グループ化 335">
                  <a:extLst>
                    <a:ext uri="{FF2B5EF4-FFF2-40B4-BE49-F238E27FC236}">
                      <a16:creationId xmlns:a16="http://schemas.microsoft.com/office/drawing/2014/main" id="{49CA44C5-957D-427B-A0EE-0052685D9F72}"/>
                    </a:ext>
                  </a:extLst>
                </p:cNvPr>
                <p:cNvGrpSpPr/>
                <p:nvPr/>
              </p:nvGrpSpPr>
              <p:grpSpPr>
                <a:xfrm>
                  <a:off x="4907629" y="6445810"/>
                  <a:ext cx="578328" cy="280805"/>
                  <a:chOff x="4907629" y="6492374"/>
                  <a:chExt cx="578328" cy="280805"/>
                </a:xfrm>
                <a:solidFill>
                  <a:srgbClr val="4C4B53"/>
                </a:solidFill>
              </p:grpSpPr>
              <p:sp>
                <p:nvSpPr>
                  <p:cNvPr id="339" name="楕円 338">
                    <a:extLst>
                      <a:ext uri="{FF2B5EF4-FFF2-40B4-BE49-F238E27FC236}">
                        <a16:creationId xmlns:a16="http://schemas.microsoft.com/office/drawing/2014/main" id="{DE044BE7-0EAE-44A3-9201-A7A87369DAA3}"/>
                      </a:ext>
                    </a:extLst>
                  </p:cNvPr>
                  <p:cNvSpPr/>
                  <p:nvPr/>
                </p:nvSpPr>
                <p:spPr>
                  <a:xfrm rot="468515">
                    <a:off x="5102416" y="6509206"/>
                    <a:ext cx="383541" cy="158019"/>
                  </a:xfrm>
                  <a:prstGeom prst="ellipse">
                    <a:avLst/>
                  </a:prstGeom>
                  <a:grpFill/>
                  <a:ln w="25400">
                    <a:solidFill>
                      <a:srgbClr val="4C4B53"/>
                    </a:solidFill>
                    <a:miter lim="800000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40" name="フローチャート: データ 339">
                    <a:extLst>
                      <a:ext uri="{FF2B5EF4-FFF2-40B4-BE49-F238E27FC236}">
                        <a16:creationId xmlns:a16="http://schemas.microsoft.com/office/drawing/2014/main" id="{C371205D-0E26-41AF-85DB-5F582D065D70}"/>
                      </a:ext>
                    </a:extLst>
                  </p:cNvPr>
                  <p:cNvSpPr/>
                  <p:nvPr/>
                </p:nvSpPr>
                <p:spPr>
                  <a:xfrm rot="1174891">
                    <a:off x="4925709" y="6615688"/>
                    <a:ext cx="339793" cy="103544"/>
                  </a:xfrm>
                  <a:prstGeom prst="flowChartInputOutput">
                    <a:avLst/>
                  </a:prstGeom>
                  <a:grpFill/>
                  <a:ln w="25400">
                    <a:solidFill>
                      <a:srgbClr val="4C4B53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41" name="直角三角形 340">
                    <a:extLst>
                      <a:ext uri="{FF2B5EF4-FFF2-40B4-BE49-F238E27FC236}">
                        <a16:creationId xmlns:a16="http://schemas.microsoft.com/office/drawing/2014/main" id="{7ED88271-458A-414D-9D6A-1AD6FECBC357}"/>
                      </a:ext>
                    </a:extLst>
                  </p:cNvPr>
                  <p:cNvSpPr/>
                  <p:nvPr/>
                </p:nvSpPr>
                <p:spPr>
                  <a:xfrm>
                    <a:off x="4907629" y="6492374"/>
                    <a:ext cx="134738" cy="146552"/>
                  </a:xfrm>
                  <a:prstGeom prst="rtTriangle">
                    <a:avLst/>
                  </a:prstGeom>
                  <a:grpFill/>
                  <a:ln w="25400">
                    <a:solidFill>
                      <a:srgbClr val="4C4B53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42" name="直角三角形 341">
                    <a:extLst>
                      <a:ext uri="{FF2B5EF4-FFF2-40B4-BE49-F238E27FC236}">
                        <a16:creationId xmlns:a16="http://schemas.microsoft.com/office/drawing/2014/main" id="{C6EE90A3-821A-4958-BED4-5C0541A499CD}"/>
                      </a:ext>
                    </a:extLst>
                  </p:cNvPr>
                  <p:cNvSpPr/>
                  <p:nvPr/>
                </p:nvSpPr>
                <p:spPr>
                  <a:xfrm flipH="1">
                    <a:off x="5202415" y="6670212"/>
                    <a:ext cx="121705" cy="83875"/>
                  </a:xfrm>
                  <a:prstGeom prst="rtTriangle">
                    <a:avLst/>
                  </a:prstGeom>
                  <a:grpFill/>
                  <a:ln w="25400">
                    <a:solidFill>
                      <a:srgbClr val="4C4B53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43" name="正方形/長方形 342">
                    <a:extLst>
                      <a:ext uri="{FF2B5EF4-FFF2-40B4-BE49-F238E27FC236}">
                        <a16:creationId xmlns:a16="http://schemas.microsoft.com/office/drawing/2014/main" id="{D2A80949-A0BE-4888-94CE-A66EB073E209}"/>
                      </a:ext>
                    </a:extLst>
                  </p:cNvPr>
                  <p:cNvSpPr/>
                  <p:nvPr/>
                </p:nvSpPr>
                <p:spPr>
                  <a:xfrm>
                    <a:off x="5324120" y="6638926"/>
                    <a:ext cx="135230" cy="134253"/>
                  </a:xfrm>
                  <a:prstGeom prst="rect">
                    <a:avLst/>
                  </a:prstGeom>
                  <a:grpFill/>
                  <a:ln w="25400">
                    <a:solidFill>
                      <a:srgbClr val="4C4B53"/>
                    </a:solidFill>
                    <a:miter lim="800000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cxnSp>
              <p:nvCxnSpPr>
                <p:cNvPr id="337" name="直線コネクタ 336">
                  <a:extLst>
                    <a:ext uri="{FF2B5EF4-FFF2-40B4-BE49-F238E27FC236}">
                      <a16:creationId xmlns:a16="http://schemas.microsoft.com/office/drawing/2014/main" id="{0D8CD9F1-B19E-4B91-957C-CE03A0FD20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08498" y="6436860"/>
                  <a:ext cx="0" cy="141334"/>
                </a:xfrm>
                <a:prstGeom prst="line">
                  <a:avLst/>
                </a:prstGeom>
                <a:ln w="66675" cap="rnd">
                  <a:solidFill>
                    <a:srgbClr val="4C4B53"/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8" name="直線コネクタ 337">
                  <a:extLst>
                    <a:ext uri="{FF2B5EF4-FFF2-40B4-BE49-F238E27FC236}">
                      <a16:creationId xmlns:a16="http://schemas.microsoft.com/office/drawing/2014/main" id="{33F6E630-29A6-4078-98A7-D5E7E74FD2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68477" y="6583684"/>
                  <a:ext cx="0" cy="134253"/>
                </a:xfrm>
                <a:prstGeom prst="line">
                  <a:avLst/>
                </a:prstGeom>
                <a:ln w="66675" cap="rnd">
                  <a:solidFill>
                    <a:srgbClr val="4C4B53"/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0" name="グループ化 329">
                <a:extLst>
                  <a:ext uri="{FF2B5EF4-FFF2-40B4-BE49-F238E27FC236}">
                    <a16:creationId xmlns:a16="http://schemas.microsoft.com/office/drawing/2014/main" id="{5BA5CC22-BF8E-4986-8C15-15EDAA5744C8}"/>
                  </a:ext>
                </a:extLst>
              </p:cNvPr>
              <p:cNvGrpSpPr/>
              <p:nvPr/>
            </p:nvGrpSpPr>
            <p:grpSpPr>
              <a:xfrm>
                <a:off x="5918554" y="4988321"/>
                <a:ext cx="1583854" cy="1222903"/>
                <a:chOff x="5918554" y="4988321"/>
                <a:chExt cx="1583854" cy="1222903"/>
              </a:xfrm>
            </p:grpSpPr>
            <p:sp>
              <p:nvSpPr>
                <p:cNvPr id="331" name="円弧 330">
                  <a:extLst>
                    <a:ext uri="{FF2B5EF4-FFF2-40B4-BE49-F238E27FC236}">
                      <a16:creationId xmlns:a16="http://schemas.microsoft.com/office/drawing/2014/main" id="{BF77A957-4DAE-427A-9E6D-EE211ED88A4F}"/>
                    </a:ext>
                  </a:extLst>
                </p:cNvPr>
                <p:cNvSpPr/>
                <p:nvPr/>
              </p:nvSpPr>
              <p:spPr>
                <a:xfrm rot="1660581" flipV="1">
                  <a:off x="5918554" y="5138280"/>
                  <a:ext cx="1578443" cy="1072944"/>
                </a:xfrm>
                <a:prstGeom prst="arc">
                  <a:avLst>
                    <a:gd name="adj1" fmla="val 16200000"/>
                    <a:gd name="adj2" fmla="val 19373492"/>
                  </a:avLst>
                </a:prstGeom>
                <a:ln w="66675" cap="rnd">
                  <a:solidFill>
                    <a:srgbClr val="4C4B53"/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2" name="円弧 331">
                  <a:extLst>
                    <a:ext uri="{FF2B5EF4-FFF2-40B4-BE49-F238E27FC236}">
                      <a16:creationId xmlns:a16="http://schemas.microsoft.com/office/drawing/2014/main" id="{7797D9C1-2AA8-4712-8221-667DB98132DD}"/>
                    </a:ext>
                  </a:extLst>
                </p:cNvPr>
                <p:cNvSpPr/>
                <p:nvPr/>
              </p:nvSpPr>
              <p:spPr>
                <a:xfrm rot="1660581" flipV="1">
                  <a:off x="5923965" y="4988321"/>
                  <a:ext cx="1578443" cy="1072944"/>
                </a:xfrm>
                <a:prstGeom prst="arc">
                  <a:avLst>
                    <a:gd name="adj1" fmla="val 16200000"/>
                    <a:gd name="adj2" fmla="val 19373492"/>
                  </a:avLst>
                </a:prstGeom>
                <a:ln w="66675" cap="rnd">
                  <a:solidFill>
                    <a:srgbClr val="4C4B53"/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272" name="グループ化 271">
              <a:extLst>
                <a:ext uri="{FF2B5EF4-FFF2-40B4-BE49-F238E27FC236}">
                  <a16:creationId xmlns:a16="http://schemas.microsoft.com/office/drawing/2014/main" id="{49246882-D484-4C5C-9E93-F1132E0B7BDF}"/>
                </a:ext>
              </a:extLst>
            </p:cNvPr>
            <p:cNvGrpSpPr/>
            <p:nvPr/>
          </p:nvGrpSpPr>
          <p:grpSpPr>
            <a:xfrm>
              <a:off x="2433328" y="3847811"/>
              <a:ext cx="4286172" cy="3202755"/>
              <a:chOff x="2428248" y="3863051"/>
              <a:chExt cx="4286172" cy="3202755"/>
            </a:xfrm>
          </p:grpSpPr>
          <p:grpSp>
            <p:nvGrpSpPr>
              <p:cNvPr id="316" name="グループ化 315">
                <a:extLst>
                  <a:ext uri="{FF2B5EF4-FFF2-40B4-BE49-F238E27FC236}">
                    <a16:creationId xmlns:a16="http://schemas.microsoft.com/office/drawing/2014/main" id="{90A2916B-FBF7-4325-9CB2-45EC8605040F}"/>
                  </a:ext>
                </a:extLst>
              </p:cNvPr>
              <p:cNvGrpSpPr/>
              <p:nvPr/>
            </p:nvGrpSpPr>
            <p:grpSpPr>
              <a:xfrm>
                <a:off x="3552826" y="4591846"/>
                <a:ext cx="2006945" cy="2473960"/>
                <a:chOff x="3552826" y="4591846"/>
                <a:chExt cx="2006945" cy="2473960"/>
              </a:xfrm>
            </p:grpSpPr>
            <p:grpSp>
              <p:nvGrpSpPr>
                <p:cNvPr id="320" name="グループ化 319">
                  <a:extLst>
                    <a:ext uri="{FF2B5EF4-FFF2-40B4-BE49-F238E27FC236}">
                      <a16:creationId xmlns:a16="http://schemas.microsoft.com/office/drawing/2014/main" id="{CF449FE7-A028-40D3-A4B6-0564DE5A4877}"/>
                    </a:ext>
                  </a:extLst>
                </p:cNvPr>
                <p:cNvGrpSpPr/>
                <p:nvPr/>
              </p:nvGrpSpPr>
              <p:grpSpPr>
                <a:xfrm>
                  <a:off x="3552826" y="4673600"/>
                  <a:ext cx="2005620" cy="1280784"/>
                  <a:chOff x="3552826" y="4673600"/>
                  <a:chExt cx="2005620" cy="1280784"/>
                </a:xfrm>
                <a:solidFill>
                  <a:srgbClr val="474653"/>
                </a:solidFill>
              </p:grpSpPr>
              <p:sp>
                <p:nvSpPr>
                  <p:cNvPr id="323" name="台形 322">
                    <a:extLst>
                      <a:ext uri="{FF2B5EF4-FFF2-40B4-BE49-F238E27FC236}">
                        <a16:creationId xmlns:a16="http://schemas.microsoft.com/office/drawing/2014/main" id="{C8B0EE00-1D62-4A93-AB05-8492F9E862B0}"/>
                      </a:ext>
                    </a:extLst>
                  </p:cNvPr>
                  <p:cNvSpPr/>
                  <p:nvPr/>
                </p:nvSpPr>
                <p:spPr>
                  <a:xfrm>
                    <a:off x="3708400" y="4673600"/>
                    <a:ext cx="1663700" cy="1092200"/>
                  </a:xfrm>
                  <a:prstGeom prst="trapezoid">
                    <a:avLst/>
                  </a:prstGeom>
                  <a:grpFill/>
                  <a:ln w="25400" cap="rnd">
                    <a:solidFill>
                      <a:srgbClr val="474653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24" name="楕円 323">
                    <a:extLst>
                      <a:ext uri="{FF2B5EF4-FFF2-40B4-BE49-F238E27FC236}">
                        <a16:creationId xmlns:a16="http://schemas.microsoft.com/office/drawing/2014/main" id="{7DD8C79A-AA70-46DD-BB32-17262DCC4706}"/>
                      </a:ext>
                    </a:extLst>
                  </p:cNvPr>
                  <p:cNvSpPr/>
                  <p:nvPr/>
                </p:nvSpPr>
                <p:spPr>
                  <a:xfrm>
                    <a:off x="3749040" y="4862184"/>
                    <a:ext cx="1623060" cy="1092200"/>
                  </a:xfrm>
                  <a:prstGeom prst="ellipse">
                    <a:avLst/>
                  </a:prstGeom>
                  <a:grpFill/>
                  <a:ln w="25400" cap="rnd">
                    <a:solidFill>
                      <a:srgbClr val="474653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25" name="直角三角形 324">
                    <a:extLst>
                      <a:ext uri="{FF2B5EF4-FFF2-40B4-BE49-F238E27FC236}">
                        <a16:creationId xmlns:a16="http://schemas.microsoft.com/office/drawing/2014/main" id="{AA3B4951-D53D-4A34-B3C8-5C7154A97647}"/>
                      </a:ext>
                    </a:extLst>
                  </p:cNvPr>
                  <p:cNvSpPr/>
                  <p:nvPr/>
                </p:nvSpPr>
                <p:spPr>
                  <a:xfrm>
                    <a:off x="5133976" y="4715343"/>
                    <a:ext cx="424470" cy="1050457"/>
                  </a:xfrm>
                  <a:prstGeom prst="rtTriangle">
                    <a:avLst/>
                  </a:prstGeom>
                  <a:grpFill/>
                  <a:ln w="25400" cap="rnd">
                    <a:solidFill>
                      <a:srgbClr val="474653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26" name="直角三角形 325">
                    <a:extLst>
                      <a:ext uri="{FF2B5EF4-FFF2-40B4-BE49-F238E27FC236}">
                        <a16:creationId xmlns:a16="http://schemas.microsoft.com/office/drawing/2014/main" id="{88A0B523-69D8-4124-BD38-0336AE8193F8}"/>
                      </a:ext>
                    </a:extLst>
                  </p:cNvPr>
                  <p:cNvSpPr/>
                  <p:nvPr/>
                </p:nvSpPr>
                <p:spPr>
                  <a:xfrm flipH="1">
                    <a:off x="3552826" y="4715343"/>
                    <a:ext cx="424470" cy="1050457"/>
                  </a:xfrm>
                  <a:prstGeom prst="rtTriangle">
                    <a:avLst/>
                  </a:prstGeom>
                  <a:grpFill/>
                  <a:ln w="25400" cap="rnd">
                    <a:solidFill>
                      <a:srgbClr val="474653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27" name="楕円 326">
                    <a:extLst>
                      <a:ext uri="{FF2B5EF4-FFF2-40B4-BE49-F238E27FC236}">
                        <a16:creationId xmlns:a16="http://schemas.microsoft.com/office/drawing/2014/main" id="{9CDE54AD-A2F2-4F83-B74D-37D2638C6816}"/>
                      </a:ext>
                    </a:extLst>
                  </p:cNvPr>
                  <p:cNvSpPr/>
                  <p:nvPr/>
                </p:nvSpPr>
                <p:spPr>
                  <a:xfrm rot="20480296">
                    <a:off x="4844698" y="5549146"/>
                    <a:ext cx="641350" cy="317500"/>
                  </a:xfrm>
                  <a:prstGeom prst="ellipse">
                    <a:avLst/>
                  </a:prstGeom>
                  <a:grpFill/>
                  <a:ln w="25400" cap="rnd">
                    <a:solidFill>
                      <a:srgbClr val="474653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28" name="楕円 327">
                    <a:extLst>
                      <a:ext uri="{FF2B5EF4-FFF2-40B4-BE49-F238E27FC236}">
                        <a16:creationId xmlns:a16="http://schemas.microsoft.com/office/drawing/2014/main" id="{E56C4EF5-6D3D-4B49-A648-7003D2CAB63E}"/>
                      </a:ext>
                    </a:extLst>
                  </p:cNvPr>
                  <p:cNvSpPr/>
                  <p:nvPr/>
                </p:nvSpPr>
                <p:spPr>
                  <a:xfrm rot="1119704" flipH="1">
                    <a:off x="3594451" y="5559147"/>
                    <a:ext cx="641350" cy="317500"/>
                  </a:xfrm>
                  <a:prstGeom prst="ellipse">
                    <a:avLst/>
                  </a:prstGeom>
                  <a:grpFill/>
                  <a:ln w="25400" cap="rnd">
                    <a:solidFill>
                      <a:srgbClr val="474653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321" name="円弧 320">
                  <a:extLst>
                    <a:ext uri="{FF2B5EF4-FFF2-40B4-BE49-F238E27FC236}">
                      <a16:creationId xmlns:a16="http://schemas.microsoft.com/office/drawing/2014/main" id="{57A8AA70-5993-41AC-A842-6603F47088F2}"/>
                    </a:ext>
                  </a:extLst>
                </p:cNvPr>
                <p:cNvSpPr/>
                <p:nvPr/>
              </p:nvSpPr>
              <p:spPr>
                <a:xfrm rot="21111668">
                  <a:off x="3658531" y="4591846"/>
                  <a:ext cx="1901240" cy="2473960"/>
                </a:xfrm>
                <a:prstGeom prst="arc">
                  <a:avLst>
                    <a:gd name="adj1" fmla="val 17716669"/>
                    <a:gd name="adj2" fmla="val 123566"/>
                  </a:avLst>
                </a:prstGeom>
                <a:ln w="104775" cap="rnd">
                  <a:solidFill>
                    <a:srgbClr val="474653"/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322" name="円弧 321">
                  <a:extLst>
                    <a:ext uri="{FF2B5EF4-FFF2-40B4-BE49-F238E27FC236}">
                      <a16:creationId xmlns:a16="http://schemas.microsoft.com/office/drawing/2014/main" id="{A66550C8-23EC-4880-9AB8-FDDD4944F5E3}"/>
                    </a:ext>
                  </a:extLst>
                </p:cNvPr>
                <p:cNvSpPr/>
                <p:nvPr/>
              </p:nvSpPr>
              <p:spPr>
                <a:xfrm rot="488332" flipH="1">
                  <a:off x="3565862" y="4591846"/>
                  <a:ext cx="1901240" cy="2473960"/>
                </a:xfrm>
                <a:prstGeom prst="arc">
                  <a:avLst>
                    <a:gd name="adj1" fmla="val 17716669"/>
                    <a:gd name="adj2" fmla="val 123566"/>
                  </a:avLst>
                </a:prstGeom>
                <a:ln w="104775" cap="rnd">
                  <a:solidFill>
                    <a:srgbClr val="474653"/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317" name="グループ化 316">
                <a:extLst>
                  <a:ext uri="{FF2B5EF4-FFF2-40B4-BE49-F238E27FC236}">
                    <a16:creationId xmlns:a16="http://schemas.microsoft.com/office/drawing/2014/main" id="{3DFADD4E-1916-487E-9000-84E92305759B}"/>
                  </a:ext>
                </a:extLst>
              </p:cNvPr>
              <p:cNvGrpSpPr/>
              <p:nvPr/>
            </p:nvGrpSpPr>
            <p:grpSpPr>
              <a:xfrm>
                <a:off x="2428248" y="3863051"/>
                <a:ext cx="4286172" cy="1901240"/>
                <a:chOff x="2428248" y="3863051"/>
                <a:chExt cx="4286172" cy="1901240"/>
              </a:xfrm>
            </p:grpSpPr>
            <p:sp>
              <p:nvSpPr>
                <p:cNvPr id="318" name="円弧 317">
                  <a:extLst>
                    <a:ext uri="{FF2B5EF4-FFF2-40B4-BE49-F238E27FC236}">
                      <a16:creationId xmlns:a16="http://schemas.microsoft.com/office/drawing/2014/main" id="{66B478AB-52F0-412F-A03D-F209A1220C4B}"/>
                    </a:ext>
                  </a:extLst>
                </p:cNvPr>
                <p:cNvSpPr/>
                <p:nvPr/>
              </p:nvSpPr>
              <p:spPr>
                <a:xfrm rot="7164530">
                  <a:off x="3026676" y="3264623"/>
                  <a:ext cx="1901240" cy="3098095"/>
                </a:xfrm>
                <a:prstGeom prst="arc">
                  <a:avLst>
                    <a:gd name="adj1" fmla="val 18278468"/>
                    <a:gd name="adj2" fmla="val 21050516"/>
                  </a:avLst>
                </a:prstGeom>
                <a:ln w="177800" cap="rnd">
                  <a:solidFill>
                    <a:srgbClr val="474653"/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319" name="円弧 318">
                  <a:extLst>
                    <a:ext uri="{FF2B5EF4-FFF2-40B4-BE49-F238E27FC236}">
                      <a16:creationId xmlns:a16="http://schemas.microsoft.com/office/drawing/2014/main" id="{3C579561-A70C-4763-9B7C-C3D71011DEAD}"/>
                    </a:ext>
                  </a:extLst>
                </p:cNvPr>
                <p:cNvSpPr/>
                <p:nvPr/>
              </p:nvSpPr>
              <p:spPr>
                <a:xfrm rot="14435470" flipH="1">
                  <a:off x="4214753" y="3264623"/>
                  <a:ext cx="1901240" cy="3098095"/>
                </a:xfrm>
                <a:prstGeom prst="arc">
                  <a:avLst>
                    <a:gd name="adj1" fmla="val 18278468"/>
                    <a:gd name="adj2" fmla="val 21050516"/>
                  </a:avLst>
                </a:prstGeom>
                <a:ln w="177800" cap="rnd">
                  <a:solidFill>
                    <a:srgbClr val="474653"/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</p:grpSp>
        </p:grpSp>
        <p:grpSp>
          <p:nvGrpSpPr>
            <p:cNvPr id="273" name="グループ化 272">
              <a:extLst>
                <a:ext uri="{FF2B5EF4-FFF2-40B4-BE49-F238E27FC236}">
                  <a16:creationId xmlns:a16="http://schemas.microsoft.com/office/drawing/2014/main" id="{E8A4AE6E-8925-4001-9B4F-399FF47312D7}"/>
                </a:ext>
              </a:extLst>
            </p:cNvPr>
            <p:cNvGrpSpPr/>
            <p:nvPr/>
          </p:nvGrpSpPr>
          <p:grpSpPr>
            <a:xfrm>
              <a:off x="4314576" y="2774171"/>
              <a:ext cx="496184" cy="360119"/>
              <a:chOff x="4314576" y="2774171"/>
              <a:chExt cx="496184" cy="360119"/>
            </a:xfrm>
            <a:solidFill>
              <a:srgbClr val="FDEADA"/>
            </a:solidFill>
          </p:grpSpPr>
          <p:sp>
            <p:nvSpPr>
              <p:cNvPr id="314" name="正方形/長方形 313">
                <a:extLst>
                  <a:ext uri="{FF2B5EF4-FFF2-40B4-BE49-F238E27FC236}">
                    <a16:creationId xmlns:a16="http://schemas.microsoft.com/office/drawing/2014/main" id="{9840E1F8-1F50-47CF-85A9-1E046A81EF8B}"/>
                  </a:ext>
                </a:extLst>
              </p:cNvPr>
              <p:cNvSpPr/>
              <p:nvPr/>
            </p:nvSpPr>
            <p:spPr>
              <a:xfrm>
                <a:off x="4374714" y="2774171"/>
                <a:ext cx="354900" cy="360119"/>
              </a:xfrm>
              <a:prstGeom prst="rect">
                <a:avLst/>
              </a:prstGeom>
              <a:grpFill/>
              <a:ln w="25400" cap="rnd">
                <a:solidFill>
                  <a:srgbClr val="FDEADA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5" name="台形 314">
                <a:extLst>
                  <a:ext uri="{FF2B5EF4-FFF2-40B4-BE49-F238E27FC236}">
                    <a16:creationId xmlns:a16="http://schemas.microsoft.com/office/drawing/2014/main" id="{09DDA79B-6098-4431-8F9F-7707DA5C387F}"/>
                  </a:ext>
                </a:extLst>
              </p:cNvPr>
              <p:cNvSpPr/>
              <p:nvPr/>
            </p:nvSpPr>
            <p:spPr>
              <a:xfrm rot="10800000">
                <a:off x="4314576" y="2893067"/>
                <a:ext cx="496184" cy="182504"/>
              </a:xfrm>
              <a:prstGeom prst="trapezoid">
                <a:avLst/>
              </a:prstGeom>
              <a:grpFill/>
              <a:ln w="25400" cap="rnd">
                <a:solidFill>
                  <a:srgbClr val="FDEADA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74" name="グループ化 273">
              <a:extLst>
                <a:ext uri="{FF2B5EF4-FFF2-40B4-BE49-F238E27FC236}">
                  <a16:creationId xmlns:a16="http://schemas.microsoft.com/office/drawing/2014/main" id="{A176C99E-370B-40AB-9F3F-FDBD2303A95A}"/>
                </a:ext>
              </a:extLst>
            </p:cNvPr>
            <p:cNvGrpSpPr/>
            <p:nvPr/>
          </p:nvGrpSpPr>
          <p:grpSpPr>
            <a:xfrm>
              <a:off x="3968750" y="3032126"/>
              <a:ext cx="1165225" cy="1651000"/>
              <a:chOff x="3968750" y="3032126"/>
              <a:chExt cx="1165225" cy="1651000"/>
            </a:xfrm>
          </p:grpSpPr>
          <p:sp>
            <p:nvSpPr>
              <p:cNvPr id="311" name="台形 64">
                <a:extLst>
                  <a:ext uri="{FF2B5EF4-FFF2-40B4-BE49-F238E27FC236}">
                    <a16:creationId xmlns:a16="http://schemas.microsoft.com/office/drawing/2014/main" id="{219565CC-A106-4585-8186-9AF39987C2C7}"/>
                  </a:ext>
                </a:extLst>
              </p:cNvPr>
              <p:cNvSpPr/>
              <p:nvPr/>
            </p:nvSpPr>
            <p:spPr>
              <a:xfrm>
                <a:off x="3968750" y="3032126"/>
                <a:ext cx="1165225" cy="1651000"/>
              </a:xfrm>
              <a:custGeom>
                <a:avLst/>
                <a:gdLst>
                  <a:gd name="connsiteX0" fmla="*/ 0 w 1165225"/>
                  <a:gd name="connsiteY0" fmla="*/ 1651000 h 1651000"/>
                  <a:gd name="connsiteX1" fmla="*/ 69855 w 1165225"/>
                  <a:gd name="connsiteY1" fmla="*/ 0 h 1651000"/>
                  <a:gd name="connsiteX2" fmla="*/ 1095370 w 1165225"/>
                  <a:gd name="connsiteY2" fmla="*/ 0 h 1651000"/>
                  <a:gd name="connsiteX3" fmla="*/ 1165225 w 1165225"/>
                  <a:gd name="connsiteY3" fmla="*/ 1651000 h 1651000"/>
                  <a:gd name="connsiteX4" fmla="*/ 0 w 1165225"/>
                  <a:gd name="connsiteY4" fmla="*/ 1651000 h 1651000"/>
                  <a:gd name="connsiteX0" fmla="*/ 0 w 1165225"/>
                  <a:gd name="connsiteY0" fmla="*/ 1651000 h 1651000"/>
                  <a:gd name="connsiteX1" fmla="*/ 69855 w 1165225"/>
                  <a:gd name="connsiteY1" fmla="*/ 0 h 1651000"/>
                  <a:gd name="connsiteX2" fmla="*/ 1095370 w 1165225"/>
                  <a:gd name="connsiteY2" fmla="*/ 0 h 1651000"/>
                  <a:gd name="connsiteX3" fmla="*/ 1130300 w 1165225"/>
                  <a:gd name="connsiteY3" fmla="*/ 812799 h 1651000"/>
                  <a:gd name="connsiteX4" fmla="*/ 1165225 w 1165225"/>
                  <a:gd name="connsiteY4" fmla="*/ 1651000 h 1651000"/>
                  <a:gd name="connsiteX5" fmla="*/ 0 w 1165225"/>
                  <a:gd name="connsiteY5" fmla="*/ 1651000 h 165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5225" h="1651000">
                    <a:moveTo>
                      <a:pt x="0" y="1651000"/>
                    </a:moveTo>
                    <a:lnTo>
                      <a:pt x="69855" y="0"/>
                    </a:lnTo>
                    <a:lnTo>
                      <a:pt x="1095370" y="0"/>
                    </a:lnTo>
                    <a:lnTo>
                      <a:pt x="1130300" y="812799"/>
                    </a:lnTo>
                    <a:lnTo>
                      <a:pt x="1165225" y="1651000"/>
                    </a:lnTo>
                    <a:lnTo>
                      <a:pt x="0" y="1651000"/>
                    </a:lnTo>
                    <a:close/>
                  </a:path>
                </a:pathLst>
              </a:custGeom>
              <a:solidFill>
                <a:schemeClr val="bg1"/>
              </a:solidFill>
              <a:ln w="25400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2" name="楕円 65">
                <a:extLst>
                  <a:ext uri="{FF2B5EF4-FFF2-40B4-BE49-F238E27FC236}">
                    <a16:creationId xmlns:a16="http://schemas.microsoft.com/office/drawing/2014/main" id="{C22EDC49-A9F9-423E-B210-FB6BCEEB02E1}"/>
                  </a:ext>
                </a:extLst>
              </p:cNvPr>
              <p:cNvSpPr/>
              <p:nvPr/>
            </p:nvSpPr>
            <p:spPr>
              <a:xfrm flipH="1">
                <a:off x="3982967" y="3032126"/>
                <a:ext cx="215765" cy="1651000"/>
              </a:xfrm>
              <a:custGeom>
                <a:avLst/>
                <a:gdLst>
                  <a:gd name="connsiteX0" fmla="*/ 0 w 431530"/>
                  <a:gd name="connsiteY0" fmla="*/ 825500 h 1651000"/>
                  <a:gd name="connsiteX1" fmla="*/ 215765 w 431530"/>
                  <a:gd name="connsiteY1" fmla="*/ 0 h 1651000"/>
                  <a:gd name="connsiteX2" fmla="*/ 431530 w 431530"/>
                  <a:gd name="connsiteY2" fmla="*/ 825500 h 1651000"/>
                  <a:gd name="connsiteX3" fmla="*/ 215765 w 431530"/>
                  <a:gd name="connsiteY3" fmla="*/ 1651000 h 1651000"/>
                  <a:gd name="connsiteX4" fmla="*/ 0 w 431530"/>
                  <a:gd name="connsiteY4" fmla="*/ 825500 h 1651000"/>
                  <a:gd name="connsiteX0" fmla="*/ 0 w 431530"/>
                  <a:gd name="connsiteY0" fmla="*/ 825500 h 1651000"/>
                  <a:gd name="connsiteX1" fmla="*/ 215765 w 431530"/>
                  <a:gd name="connsiteY1" fmla="*/ 0 h 1651000"/>
                  <a:gd name="connsiteX2" fmla="*/ 431530 w 431530"/>
                  <a:gd name="connsiteY2" fmla="*/ 825500 h 1651000"/>
                  <a:gd name="connsiteX3" fmla="*/ 215765 w 431530"/>
                  <a:gd name="connsiteY3" fmla="*/ 1651000 h 1651000"/>
                  <a:gd name="connsiteX4" fmla="*/ 91440 w 431530"/>
                  <a:gd name="connsiteY4" fmla="*/ 916940 h 1651000"/>
                  <a:gd name="connsiteX0" fmla="*/ 0 w 431530"/>
                  <a:gd name="connsiteY0" fmla="*/ 825500 h 1651000"/>
                  <a:gd name="connsiteX1" fmla="*/ 215765 w 431530"/>
                  <a:gd name="connsiteY1" fmla="*/ 0 h 1651000"/>
                  <a:gd name="connsiteX2" fmla="*/ 431530 w 431530"/>
                  <a:gd name="connsiteY2" fmla="*/ 825500 h 1651000"/>
                  <a:gd name="connsiteX3" fmla="*/ 215765 w 431530"/>
                  <a:gd name="connsiteY3" fmla="*/ 1651000 h 1651000"/>
                  <a:gd name="connsiteX0" fmla="*/ 0 w 215765"/>
                  <a:gd name="connsiteY0" fmla="*/ 0 h 1651000"/>
                  <a:gd name="connsiteX1" fmla="*/ 215765 w 215765"/>
                  <a:gd name="connsiteY1" fmla="*/ 825500 h 1651000"/>
                  <a:gd name="connsiteX2" fmla="*/ 0 w 215765"/>
                  <a:gd name="connsiteY2" fmla="*/ 1651000 h 165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5765" h="1651000">
                    <a:moveTo>
                      <a:pt x="0" y="0"/>
                    </a:moveTo>
                    <a:cubicBezTo>
                      <a:pt x="119164" y="0"/>
                      <a:pt x="215765" y="369589"/>
                      <a:pt x="215765" y="825500"/>
                    </a:cubicBezTo>
                    <a:cubicBezTo>
                      <a:pt x="215765" y="1281411"/>
                      <a:pt x="119164" y="1651000"/>
                      <a:pt x="0" y="1651000"/>
                    </a:cubicBezTo>
                  </a:path>
                </a:pathLst>
              </a:custGeom>
              <a:solidFill>
                <a:schemeClr val="bg1"/>
              </a:solidFill>
              <a:ln w="25400">
                <a:solidFill>
                  <a:schemeClr val="bg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3" name="楕円 65">
                <a:extLst>
                  <a:ext uri="{FF2B5EF4-FFF2-40B4-BE49-F238E27FC236}">
                    <a16:creationId xmlns:a16="http://schemas.microsoft.com/office/drawing/2014/main" id="{69815EB6-E9D2-438E-8932-C7DB0940944F}"/>
                  </a:ext>
                </a:extLst>
              </p:cNvPr>
              <p:cNvSpPr/>
              <p:nvPr/>
            </p:nvSpPr>
            <p:spPr>
              <a:xfrm>
                <a:off x="4903989" y="3032126"/>
                <a:ext cx="215765" cy="1651000"/>
              </a:xfrm>
              <a:custGeom>
                <a:avLst/>
                <a:gdLst>
                  <a:gd name="connsiteX0" fmla="*/ 0 w 431530"/>
                  <a:gd name="connsiteY0" fmla="*/ 825500 h 1651000"/>
                  <a:gd name="connsiteX1" fmla="*/ 215765 w 431530"/>
                  <a:gd name="connsiteY1" fmla="*/ 0 h 1651000"/>
                  <a:gd name="connsiteX2" fmla="*/ 431530 w 431530"/>
                  <a:gd name="connsiteY2" fmla="*/ 825500 h 1651000"/>
                  <a:gd name="connsiteX3" fmla="*/ 215765 w 431530"/>
                  <a:gd name="connsiteY3" fmla="*/ 1651000 h 1651000"/>
                  <a:gd name="connsiteX4" fmla="*/ 0 w 431530"/>
                  <a:gd name="connsiteY4" fmla="*/ 825500 h 1651000"/>
                  <a:gd name="connsiteX0" fmla="*/ 0 w 431530"/>
                  <a:gd name="connsiteY0" fmla="*/ 825500 h 1651000"/>
                  <a:gd name="connsiteX1" fmla="*/ 215765 w 431530"/>
                  <a:gd name="connsiteY1" fmla="*/ 0 h 1651000"/>
                  <a:gd name="connsiteX2" fmla="*/ 431530 w 431530"/>
                  <a:gd name="connsiteY2" fmla="*/ 825500 h 1651000"/>
                  <a:gd name="connsiteX3" fmla="*/ 215765 w 431530"/>
                  <a:gd name="connsiteY3" fmla="*/ 1651000 h 1651000"/>
                  <a:gd name="connsiteX4" fmla="*/ 91440 w 431530"/>
                  <a:gd name="connsiteY4" fmla="*/ 916940 h 1651000"/>
                  <a:gd name="connsiteX0" fmla="*/ 0 w 431530"/>
                  <a:gd name="connsiteY0" fmla="*/ 825500 h 1651000"/>
                  <a:gd name="connsiteX1" fmla="*/ 215765 w 431530"/>
                  <a:gd name="connsiteY1" fmla="*/ 0 h 1651000"/>
                  <a:gd name="connsiteX2" fmla="*/ 431530 w 431530"/>
                  <a:gd name="connsiteY2" fmla="*/ 825500 h 1651000"/>
                  <a:gd name="connsiteX3" fmla="*/ 215765 w 431530"/>
                  <a:gd name="connsiteY3" fmla="*/ 1651000 h 1651000"/>
                  <a:gd name="connsiteX0" fmla="*/ 0 w 215765"/>
                  <a:gd name="connsiteY0" fmla="*/ 0 h 1651000"/>
                  <a:gd name="connsiteX1" fmla="*/ 215765 w 215765"/>
                  <a:gd name="connsiteY1" fmla="*/ 825500 h 1651000"/>
                  <a:gd name="connsiteX2" fmla="*/ 0 w 215765"/>
                  <a:gd name="connsiteY2" fmla="*/ 1651000 h 165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5765" h="1651000">
                    <a:moveTo>
                      <a:pt x="0" y="0"/>
                    </a:moveTo>
                    <a:cubicBezTo>
                      <a:pt x="119164" y="0"/>
                      <a:pt x="215765" y="369589"/>
                      <a:pt x="215765" y="825500"/>
                    </a:cubicBezTo>
                    <a:cubicBezTo>
                      <a:pt x="215765" y="1281411"/>
                      <a:pt x="119164" y="1651000"/>
                      <a:pt x="0" y="1651000"/>
                    </a:cubicBezTo>
                  </a:path>
                </a:pathLst>
              </a:custGeom>
              <a:solidFill>
                <a:schemeClr val="bg1"/>
              </a:solidFill>
              <a:ln w="25400">
                <a:solidFill>
                  <a:schemeClr val="bg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75" name="グループ化 274">
              <a:extLst>
                <a:ext uri="{FF2B5EF4-FFF2-40B4-BE49-F238E27FC236}">
                  <a16:creationId xmlns:a16="http://schemas.microsoft.com/office/drawing/2014/main" id="{C6628A5F-309D-4557-B840-F149A82FB628}"/>
                </a:ext>
              </a:extLst>
            </p:cNvPr>
            <p:cNvGrpSpPr/>
            <p:nvPr/>
          </p:nvGrpSpPr>
          <p:grpSpPr>
            <a:xfrm>
              <a:off x="4238877" y="3001527"/>
              <a:ext cx="643498" cy="516399"/>
              <a:chOff x="4188711" y="2876089"/>
              <a:chExt cx="716931" cy="694416"/>
            </a:xfrm>
          </p:grpSpPr>
          <p:sp>
            <p:nvSpPr>
              <p:cNvPr id="309" name="楕円 308">
                <a:extLst>
                  <a:ext uri="{FF2B5EF4-FFF2-40B4-BE49-F238E27FC236}">
                    <a16:creationId xmlns:a16="http://schemas.microsoft.com/office/drawing/2014/main" id="{98758817-90D7-46B8-B2D2-C7BBE9A10F24}"/>
                  </a:ext>
                </a:extLst>
              </p:cNvPr>
              <p:cNvSpPr/>
              <p:nvPr/>
            </p:nvSpPr>
            <p:spPr>
              <a:xfrm rot="19953313">
                <a:off x="4188711" y="2876091"/>
                <a:ext cx="442611" cy="694414"/>
              </a:xfrm>
              <a:prstGeom prst="ellipse">
                <a:avLst/>
              </a:prstGeom>
              <a:solidFill>
                <a:srgbClr val="4A92E2"/>
              </a:solidFill>
              <a:ln w="25400">
                <a:solidFill>
                  <a:srgbClr val="4A92E2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0" name="楕円 309">
                <a:extLst>
                  <a:ext uri="{FF2B5EF4-FFF2-40B4-BE49-F238E27FC236}">
                    <a16:creationId xmlns:a16="http://schemas.microsoft.com/office/drawing/2014/main" id="{98FD7C65-3A32-4308-9E58-D5798473D4D8}"/>
                  </a:ext>
                </a:extLst>
              </p:cNvPr>
              <p:cNvSpPr/>
              <p:nvPr/>
            </p:nvSpPr>
            <p:spPr>
              <a:xfrm rot="1646687" flipH="1">
                <a:off x="4463031" y="2876089"/>
                <a:ext cx="442611" cy="694414"/>
              </a:xfrm>
              <a:prstGeom prst="ellipse">
                <a:avLst/>
              </a:prstGeom>
              <a:solidFill>
                <a:srgbClr val="4A92E2"/>
              </a:solidFill>
              <a:ln w="25400">
                <a:solidFill>
                  <a:srgbClr val="4A92E2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76" name="グループ化 275">
              <a:extLst>
                <a:ext uri="{FF2B5EF4-FFF2-40B4-BE49-F238E27FC236}">
                  <a16:creationId xmlns:a16="http://schemas.microsoft.com/office/drawing/2014/main" id="{52C82BE8-6D21-4E51-859A-5F2D590D5870}"/>
                </a:ext>
              </a:extLst>
            </p:cNvPr>
            <p:cNvGrpSpPr/>
            <p:nvPr/>
          </p:nvGrpSpPr>
          <p:grpSpPr>
            <a:xfrm>
              <a:off x="4555567" y="3510179"/>
              <a:ext cx="259331" cy="474325"/>
              <a:chOff x="4555567" y="3529744"/>
              <a:chExt cx="259331" cy="474325"/>
            </a:xfrm>
          </p:grpSpPr>
          <p:sp>
            <p:nvSpPr>
              <p:cNvPr id="307" name="二等辺三角形 306">
                <a:extLst>
                  <a:ext uri="{FF2B5EF4-FFF2-40B4-BE49-F238E27FC236}">
                    <a16:creationId xmlns:a16="http://schemas.microsoft.com/office/drawing/2014/main" id="{E894E94A-0BAB-403E-B5A7-B0EC33BF9E24}"/>
                  </a:ext>
                </a:extLst>
              </p:cNvPr>
              <p:cNvSpPr/>
              <p:nvPr/>
            </p:nvSpPr>
            <p:spPr>
              <a:xfrm rot="20649556">
                <a:off x="4555567" y="3529744"/>
                <a:ext cx="200012" cy="294640"/>
              </a:xfrm>
              <a:prstGeom prst="triangle">
                <a:avLst/>
              </a:prstGeom>
              <a:solidFill>
                <a:srgbClr val="4A92E2"/>
              </a:solidFill>
              <a:ln w="25400">
                <a:solidFill>
                  <a:srgbClr val="4A92E2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8" name="二等辺三角形 307">
                <a:extLst>
                  <a:ext uri="{FF2B5EF4-FFF2-40B4-BE49-F238E27FC236}">
                    <a16:creationId xmlns:a16="http://schemas.microsoft.com/office/drawing/2014/main" id="{22DBE1DF-71B0-42D4-A202-4517545EE9B3}"/>
                  </a:ext>
                </a:extLst>
              </p:cNvPr>
              <p:cNvSpPr/>
              <p:nvPr/>
            </p:nvSpPr>
            <p:spPr>
              <a:xfrm rot="10004269">
                <a:off x="4617394" y="3810179"/>
                <a:ext cx="197504" cy="193890"/>
              </a:xfrm>
              <a:prstGeom prst="triangle">
                <a:avLst>
                  <a:gd name="adj" fmla="val 59990"/>
                </a:avLst>
              </a:prstGeom>
              <a:solidFill>
                <a:srgbClr val="4A92E2"/>
              </a:solidFill>
              <a:ln w="25400">
                <a:solidFill>
                  <a:srgbClr val="4A92E2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77" name="グループ化 276">
              <a:extLst>
                <a:ext uri="{FF2B5EF4-FFF2-40B4-BE49-F238E27FC236}">
                  <a16:creationId xmlns:a16="http://schemas.microsoft.com/office/drawing/2014/main" id="{5FC3EC9A-9834-48AB-9BA0-70DE421AF7CD}"/>
                </a:ext>
              </a:extLst>
            </p:cNvPr>
            <p:cNvGrpSpPr/>
            <p:nvPr/>
          </p:nvGrpSpPr>
          <p:grpSpPr>
            <a:xfrm flipH="1">
              <a:off x="4295360" y="3510179"/>
              <a:ext cx="259331" cy="474325"/>
              <a:chOff x="4555567" y="3529744"/>
              <a:chExt cx="259331" cy="474325"/>
            </a:xfrm>
          </p:grpSpPr>
          <p:sp>
            <p:nvSpPr>
              <p:cNvPr id="305" name="二等辺三角形 304">
                <a:extLst>
                  <a:ext uri="{FF2B5EF4-FFF2-40B4-BE49-F238E27FC236}">
                    <a16:creationId xmlns:a16="http://schemas.microsoft.com/office/drawing/2014/main" id="{7EEFD08F-9B18-472A-B811-F10D801F9210}"/>
                  </a:ext>
                </a:extLst>
              </p:cNvPr>
              <p:cNvSpPr/>
              <p:nvPr/>
            </p:nvSpPr>
            <p:spPr>
              <a:xfrm rot="20649556">
                <a:off x="4555567" y="3529744"/>
                <a:ext cx="200012" cy="294640"/>
              </a:xfrm>
              <a:prstGeom prst="triangle">
                <a:avLst/>
              </a:prstGeom>
              <a:solidFill>
                <a:srgbClr val="4A92E2"/>
              </a:solidFill>
              <a:ln w="25400">
                <a:solidFill>
                  <a:srgbClr val="4A92E2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6" name="二等辺三角形 305">
                <a:extLst>
                  <a:ext uri="{FF2B5EF4-FFF2-40B4-BE49-F238E27FC236}">
                    <a16:creationId xmlns:a16="http://schemas.microsoft.com/office/drawing/2014/main" id="{027FDEA8-5E76-4F17-8DDC-0ABD81D3546A}"/>
                  </a:ext>
                </a:extLst>
              </p:cNvPr>
              <p:cNvSpPr/>
              <p:nvPr/>
            </p:nvSpPr>
            <p:spPr>
              <a:xfrm rot="10004269">
                <a:off x="4617394" y="3810179"/>
                <a:ext cx="197504" cy="193890"/>
              </a:xfrm>
              <a:prstGeom prst="triangle">
                <a:avLst>
                  <a:gd name="adj" fmla="val 59990"/>
                </a:avLst>
              </a:prstGeom>
              <a:solidFill>
                <a:srgbClr val="4A92E2"/>
              </a:solidFill>
              <a:ln w="25400">
                <a:solidFill>
                  <a:srgbClr val="4A92E2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78" name="四角形: 角を丸くする 277">
              <a:extLst>
                <a:ext uri="{FF2B5EF4-FFF2-40B4-BE49-F238E27FC236}">
                  <a16:creationId xmlns:a16="http://schemas.microsoft.com/office/drawing/2014/main" id="{F77558FD-1054-45F3-8189-D26A7E21BDCA}"/>
                </a:ext>
              </a:extLst>
            </p:cNvPr>
            <p:cNvSpPr/>
            <p:nvPr/>
          </p:nvSpPr>
          <p:spPr>
            <a:xfrm>
              <a:off x="4474583" y="3463026"/>
              <a:ext cx="175637" cy="146050"/>
            </a:xfrm>
            <a:prstGeom prst="roundRect">
              <a:avLst/>
            </a:prstGeom>
            <a:solidFill>
              <a:srgbClr val="4A92E2"/>
            </a:solidFill>
            <a:ln w="25400">
              <a:noFill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9" name="正方形/長方形 278">
              <a:extLst>
                <a:ext uri="{FF2B5EF4-FFF2-40B4-BE49-F238E27FC236}">
                  <a16:creationId xmlns:a16="http://schemas.microsoft.com/office/drawing/2014/main" id="{8D6183E7-1705-4314-826B-27F32A0B35B9}"/>
                </a:ext>
              </a:extLst>
            </p:cNvPr>
            <p:cNvSpPr/>
            <p:nvPr/>
          </p:nvSpPr>
          <p:spPr>
            <a:xfrm>
              <a:off x="4198661" y="3012046"/>
              <a:ext cx="714651" cy="1945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bg1">
                  <a:lumMod val="95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0" name="正方形/長方形 279">
              <a:extLst>
                <a:ext uri="{FF2B5EF4-FFF2-40B4-BE49-F238E27FC236}">
                  <a16:creationId xmlns:a16="http://schemas.microsoft.com/office/drawing/2014/main" id="{882CF16B-A720-44B0-B091-C495E72E4BA3}"/>
                </a:ext>
              </a:extLst>
            </p:cNvPr>
            <p:cNvSpPr/>
            <p:nvPr/>
          </p:nvSpPr>
          <p:spPr>
            <a:xfrm rot="5400000">
              <a:off x="4369935" y="3154587"/>
              <a:ext cx="363528" cy="2055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bg1">
                  <a:lumMod val="95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81" name="グループ化 280">
              <a:extLst>
                <a:ext uri="{FF2B5EF4-FFF2-40B4-BE49-F238E27FC236}">
                  <a16:creationId xmlns:a16="http://schemas.microsoft.com/office/drawing/2014/main" id="{38C027BA-7E42-4B53-BA82-6B0527F35801}"/>
                </a:ext>
              </a:extLst>
            </p:cNvPr>
            <p:cNvGrpSpPr/>
            <p:nvPr/>
          </p:nvGrpSpPr>
          <p:grpSpPr>
            <a:xfrm>
              <a:off x="4580536" y="2870244"/>
              <a:ext cx="436838" cy="706651"/>
              <a:chOff x="4580536" y="2870244"/>
              <a:chExt cx="436838" cy="706651"/>
            </a:xfrm>
          </p:grpSpPr>
          <p:sp>
            <p:nvSpPr>
              <p:cNvPr id="297" name="二等辺三角形 296">
                <a:extLst>
                  <a:ext uri="{FF2B5EF4-FFF2-40B4-BE49-F238E27FC236}">
                    <a16:creationId xmlns:a16="http://schemas.microsoft.com/office/drawing/2014/main" id="{68B89AE0-E414-4900-9BAA-CDD3317AF4B8}"/>
                  </a:ext>
                </a:extLst>
              </p:cNvPr>
              <p:cNvSpPr/>
              <p:nvPr/>
            </p:nvSpPr>
            <p:spPr>
              <a:xfrm rot="12724613">
                <a:off x="4612365" y="3159873"/>
                <a:ext cx="178733" cy="312981"/>
              </a:xfrm>
              <a:prstGeom prst="triangle">
                <a:avLst/>
              </a:prstGeom>
              <a:noFill/>
              <a:ln w="25400">
                <a:solidFill>
                  <a:srgbClr val="FF000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8" name="二等辺三角形 297">
                <a:extLst>
                  <a:ext uri="{FF2B5EF4-FFF2-40B4-BE49-F238E27FC236}">
                    <a16:creationId xmlns:a16="http://schemas.microsoft.com/office/drawing/2014/main" id="{FD300A82-55B5-4A4B-AB90-2CCD4F49B9E6}"/>
                  </a:ext>
                </a:extLst>
              </p:cNvPr>
              <p:cNvSpPr/>
              <p:nvPr/>
            </p:nvSpPr>
            <p:spPr>
              <a:xfrm rot="12724613">
                <a:off x="4580536" y="3185067"/>
                <a:ext cx="178733" cy="312981"/>
              </a:xfrm>
              <a:prstGeom prst="triangle">
                <a:avLst/>
              </a:prstGeom>
              <a:solidFill>
                <a:srgbClr val="373741"/>
              </a:solidFill>
              <a:ln w="25400">
                <a:solidFill>
                  <a:srgbClr val="37374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9" name="正方形/長方形 35">
                <a:extLst>
                  <a:ext uri="{FF2B5EF4-FFF2-40B4-BE49-F238E27FC236}">
                    <a16:creationId xmlns:a16="http://schemas.microsoft.com/office/drawing/2014/main" id="{E4157E06-5F71-4975-837B-A5508B5BD966}"/>
                  </a:ext>
                </a:extLst>
              </p:cNvPr>
              <p:cNvSpPr/>
              <p:nvPr/>
            </p:nvSpPr>
            <p:spPr>
              <a:xfrm rot="1800000">
                <a:off x="4741085" y="2919776"/>
                <a:ext cx="174664" cy="318922"/>
              </a:xfrm>
              <a:custGeom>
                <a:avLst/>
                <a:gdLst>
                  <a:gd name="connsiteX0" fmla="*/ 0 w 174664"/>
                  <a:gd name="connsiteY0" fmla="*/ 0 h 318922"/>
                  <a:gd name="connsiteX1" fmla="*/ 174664 w 174664"/>
                  <a:gd name="connsiteY1" fmla="*/ 0 h 318922"/>
                  <a:gd name="connsiteX2" fmla="*/ 174664 w 174664"/>
                  <a:gd name="connsiteY2" fmla="*/ 318922 h 318922"/>
                  <a:gd name="connsiteX3" fmla="*/ 0 w 174664"/>
                  <a:gd name="connsiteY3" fmla="*/ 318922 h 318922"/>
                  <a:gd name="connsiteX4" fmla="*/ 0 w 174664"/>
                  <a:gd name="connsiteY4" fmla="*/ 0 h 318922"/>
                  <a:gd name="connsiteX0" fmla="*/ 0 w 174664"/>
                  <a:gd name="connsiteY0" fmla="*/ 0 h 318922"/>
                  <a:gd name="connsiteX1" fmla="*/ 174664 w 174664"/>
                  <a:gd name="connsiteY1" fmla="*/ 0 h 318922"/>
                  <a:gd name="connsiteX2" fmla="*/ 174664 w 174664"/>
                  <a:gd name="connsiteY2" fmla="*/ 318922 h 318922"/>
                  <a:gd name="connsiteX3" fmla="*/ 0 w 174664"/>
                  <a:gd name="connsiteY3" fmla="*/ 318922 h 318922"/>
                  <a:gd name="connsiteX4" fmla="*/ 3090 w 174664"/>
                  <a:gd name="connsiteY4" fmla="*/ 139033 h 318922"/>
                  <a:gd name="connsiteX5" fmla="*/ 0 w 174664"/>
                  <a:gd name="connsiteY5" fmla="*/ 0 h 318922"/>
                  <a:gd name="connsiteX0" fmla="*/ 0 w 174664"/>
                  <a:gd name="connsiteY0" fmla="*/ 0 h 318922"/>
                  <a:gd name="connsiteX1" fmla="*/ 174664 w 174664"/>
                  <a:gd name="connsiteY1" fmla="*/ 0 h 318922"/>
                  <a:gd name="connsiteX2" fmla="*/ 174664 w 174664"/>
                  <a:gd name="connsiteY2" fmla="*/ 318922 h 318922"/>
                  <a:gd name="connsiteX3" fmla="*/ 0 w 174664"/>
                  <a:gd name="connsiteY3" fmla="*/ 318922 h 318922"/>
                  <a:gd name="connsiteX4" fmla="*/ 3090 w 174664"/>
                  <a:gd name="connsiteY4" fmla="*/ 139033 h 318922"/>
                  <a:gd name="connsiteX5" fmla="*/ 0 w 174664"/>
                  <a:gd name="connsiteY5" fmla="*/ 0 h 318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4664" h="318922">
                    <a:moveTo>
                      <a:pt x="0" y="0"/>
                    </a:moveTo>
                    <a:lnTo>
                      <a:pt x="174664" y="0"/>
                    </a:lnTo>
                    <a:lnTo>
                      <a:pt x="174664" y="318922"/>
                    </a:lnTo>
                    <a:lnTo>
                      <a:pt x="0" y="318922"/>
                    </a:lnTo>
                    <a:lnTo>
                      <a:pt x="3090" y="139033"/>
                    </a:lnTo>
                    <a:cubicBezTo>
                      <a:pt x="28872" y="-76770"/>
                      <a:pt x="1030" y="46344"/>
                      <a:pt x="0" y="0"/>
                    </a:cubicBezTo>
                    <a:close/>
                  </a:path>
                </a:pathLst>
              </a:custGeom>
              <a:solidFill>
                <a:srgbClr val="373741"/>
              </a:solidFill>
              <a:ln w="25400">
                <a:solidFill>
                  <a:srgbClr val="37374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0" name="楕円 36">
                <a:extLst>
                  <a:ext uri="{FF2B5EF4-FFF2-40B4-BE49-F238E27FC236}">
                    <a16:creationId xmlns:a16="http://schemas.microsoft.com/office/drawing/2014/main" id="{BD9757C7-2473-4DA9-AEE0-BFBB783681D2}"/>
                  </a:ext>
                </a:extLst>
              </p:cNvPr>
              <p:cNvSpPr/>
              <p:nvPr/>
            </p:nvSpPr>
            <p:spPr>
              <a:xfrm rot="1427996">
                <a:off x="4688889" y="2945267"/>
                <a:ext cx="167732" cy="631628"/>
              </a:xfrm>
              <a:custGeom>
                <a:avLst/>
                <a:gdLst>
                  <a:gd name="connsiteX0" fmla="*/ 0 w 589725"/>
                  <a:gd name="connsiteY0" fmla="*/ 470936 h 941871"/>
                  <a:gd name="connsiteX1" fmla="*/ 294863 w 589725"/>
                  <a:gd name="connsiteY1" fmla="*/ 0 h 941871"/>
                  <a:gd name="connsiteX2" fmla="*/ 589726 w 589725"/>
                  <a:gd name="connsiteY2" fmla="*/ 470936 h 941871"/>
                  <a:gd name="connsiteX3" fmla="*/ 294863 w 589725"/>
                  <a:gd name="connsiteY3" fmla="*/ 941872 h 941871"/>
                  <a:gd name="connsiteX4" fmla="*/ 0 w 589725"/>
                  <a:gd name="connsiteY4" fmla="*/ 470936 h 941871"/>
                  <a:gd name="connsiteX0" fmla="*/ 0 w 593395"/>
                  <a:gd name="connsiteY0" fmla="*/ 470936 h 973179"/>
                  <a:gd name="connsiteX1" fmla="*/ 294863 w 593395"/>
                  <a:gd name="connsiteY1" fmla="*/ 0 h 973179"/>
                  <a:gd name="connsiteX2" fmla="*/ 589726 w 593395"/>
                  <a:gd name="connsiteY2" fmla="*/ 470936 h 973179"/>
                  <a:gd name="connsiteX3" fmla="*/ 449557 w 593395"/>
                  <a:gd name="connsiteY3" fmla="*/ 878724 h 973179"/>
                  <a:gd name="connsiteX4" fmla="*/ 294863 w 593395"/>
                  <a:gd name="connsiteY4" fmla="*/ 941872 h 973179"/>
                  <a:gd name="connsiteX5" fmla="*/ 0 w 593395"/>
                  <a:gd name="connsiteY5" fmla="*/ 470936 h 973179"/>
                  <a:gd name="connsiteX0" fmla="*/ 0 w 593169"/>
                  <a:gd name="connsiteY0" fmla="*/ 475411 h 977654"/>
                  <a:gd name="connsiteX1" fmla="*/ 294863 w 593169"/>
                  <a:gd name="connsiteY1" fmla="*/ 4475 h 977654"/>
                  <a:gd name="connsiteX2" fmla="*/ 528396 w 593169"/>
                  <a:gd name="connsiteY2" fmla="*/ 251571 h 977654"/>
                  <a:gd name="connsiteX3" fmla="*/ 589726 w 593169"/>
                  <a:gd name="connsiteY3" fmla="*/ 475411 h 977654"/>
                  <a:gd name="connsiteX4" fmla="*/ 449557 w 593169"/>
                  <a:gd name="connsiteY4" fmla="*/ 883199 h 977654"/>
                  <a:gd name="connsiteX5" fmla="*/ 294863 w 593169"/>
                  <a:gd name="connsiteY5" fmla="*/ 946347 h 977654"/>
                  <a:gd name="connsiteX6" fmla="*/ 0 w 593169"/>
                  <a:gd name="connsiteY6" fmla="*/ 475411 h 977654"/>
                  <a:gd name="connsiteX0" fmla="*/ 528396 w 619836"/>
                  <a:gd name="connsiteY0" fmla="*/ 251523 h 977606"/>
                  <a:gd name="connsiteX1" fmla="*/ 589726 w 619836"/>
                  <a:gd name="connsiteY1" fmla="*/ 475363 h 977606"/>
                  <a:gd name="connsiteX2" fmla="*/ 449557 w 619836"/>
                  <a:gd name="connsiteY2" fmla="*/ 883151 h 977606"/>
                  <a:gd name="connsiteX3" fmla="*/ 294863 w 619836"/>
                  <a:gd name="connsiteY3" fmla="*/ 946299 h 977606"/>
                  <a:gd name="connsiteX4" fmla="*/ 0 w 619836"/>
                  <a:gd name="connsiteY4" fmla="*/ 475363 h 977606"/>
                  <a:gd name="connsiteX5" fmla="*/ 294863 w 619836"/>
                  <a:gd name="connsiteY5" fmla="*/ 4427 h 977606"/>
                  <a:gd name="connsiteX6" fmla="*/ 619836 w 619836"/>
                  <a:gd name="connsiteY6" fmla="*/ 342963 h 977606"/>
                  <a:gd name="connsiteX0" fmla="*/ 537967 w 629407"/>
                  <a:gd name="connsiteY0" fmla="*/ 0 h 726083"/>
                  <a:gd name="connsiteX1" fmla="*/ 599297 w 629407"/>
                  <a:gd name="connsiteY1" fmla="*/ 223840 h 726083"/>
                  <a:gd name="connsiteX2" fmla="*/ 459128 w 629407"/>
                  <a:gd name="connsiteY2" fmla="*/ 631628 h 726083"/>
                  <a:gd name="connsiteX3" fmla="*/ 304434 w 629407"/>
                  <a:gd name="connsiteY3" fmla="*/ 694776 h 726083"/>
                  <a:gd name="connsiteX4" fmla="*/ 9571 w 629407"/>
                  <a:gd name="connsiteY4" fmla="*/ 223840 h 726083"/>
                  <a:gd name="connsiteX5" fmla="*/ 629407 w 629407"/>
                  <a:gd name="connsiteY5" fmla="*/ 91440 h 726083"/>
                  <a:gd name="connsiteX0" fmla="*/ 537967 w 602740"/>
                  <a:gd name="connsiteY0" fmla="*/ 0 h 726083"/>
                  <a:gd name="connsiteX1" fmla="*/ 599297 w 602740"/>
                  <a:gd name="connsiteY1" fmla="*/ 223840 h 726083"/>
                  <a:gd name="connsiteX2" fmla="*/ 459128 w 602740"/>
                  <a:gd name="connsiteY2" fmla="*/ 631628 h 726083"/>
                  <a:gd name="connsiteX3" fmla="*/ 304434 w 602740"/>
                  <a:gd name="connsiteY3" fmla="*/ 694776 h 726083"/>
                  <a:gd name="connsiteX4" fmla="*/ 9571 w 602740"/>
                  <a:gd name="connsiteY4" fmla="*/ 223840 h 726083"/>
                  <a:gd name="connsiteX0" fmla="*/ 233533 w 298306"/>
                  <a:gd name="connsiteY0" fmla="*/ 0 h 726083"/>
                  <a:gd name="connsiteX1" fmla="*/ 294863 w 298306"/>
                  <a:gd name="connsiteY1" fmla="*/ 223840 h 726083"/>
                  <a:gd name="connsiteX2" fmla="*/ 154694 w 298306"/>
                  <a:gd name="connsiteY2" fmla="*/ 631628 h 726083"/>
                  <a:gd name="connsiteX3" fmla="*/ 0 w 298306"/>
                  <a:gd name="connsiteY3" fmla="*/ 694776 h 726083"/>
                  <a:gd name="connsiteX0" fmla="*/ 78839 w 143612"/>
                  <a:gd name="connsiteY0" fmla="*/ 0 h 631628"/>
                  <a:gd name="connsiteX1" fmla="*/ 140169 w 143612"/>
                  <a:gd name="connsiteY1" fmla="*/ 223840 h 631628"/>
                  <a:gd name="connsiteX2" fmla="*/ 0 w 143612"/>
                  <a:gd name="connsiteY2" fmla="*/ 631628 h 631628"/>
                  <a:gd name="connsiteX0" fmla="*/ 78839 w 167732"/>
                  <a:gd name="connsiteY0" fmla="*/ 0 h 631628"/>
                  <a:gd name="connsiteX1" fmla="*/ 165629 w 167732"/>
                  <a:gd name="connsiteY1" fmla="*/ 226492 h 631628"/>
                  <a:gd name="connsiteX2" fmla="*/ 0 w 167732"/>
                  <a:gd name="connsiteY2" fmla="*/ 631628 h 631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7732" h="631628">
                    <a:moveTo>
                      <a:pt x="78839" y="0"/>
                    </a:moveTo>
                    <a:cubicBezTo>
                      <a:pt x="127983" y="78489"/>
                      <a:pt x="178769" y="121221"/>
                      <a:pt x="165629" y="226492"/>
                    </a:cubicBezTo>
                    <a:cubicBezTo>
                      <a:pt x="152489" y="331763"/>
                      <a:pt x="49144" y="553139"/>
                      <a:pt x="0" y="631628"/>
                    </a:cubicBezTo>
                  </a:path>
                </a:pathLst>
              </a:custGeom>
              <a:solidFill>
                <a:srgbClr val="373741"/>
              </a:solidFill>
              <a:ln w="25400">
                <a:solidFill>
                  <a:srgbClr val="37374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1" name="楕円 47">
                <a:extLst>
                  <a:ext uri="{FF2B5EF4-FFF2-40B4-BE49-F238E27FC236}">
                    <a16:creationId xmlns:a16="http://schemas.microsoft.com/office/drawing/2014/main" id="{8490090A-BDEA-48AF-A1A9-FBBD4D0140AD}"/>
                  </a:ext>
                </a:extLst>
              </p:cNvPr>
              <p:cNvSpPr/>
              <p:nvPr/>
            </p:nvSpPr>
            <p:spPr>
              <a:xfrm rot="1031150" flipH="1">
                <a:off x="4669427" y="2870244"/>
                <a:ext cx="93503" cy="641847"/>
              </a:xfrm>
              <a:custGeom>
                <a:avLst/>
                <a:gdLst>
                  <a:gd name="connsiteX0" fmla="*/ 0 w 523413"/>
                  <a:gd name="connsiteY0" fmla="*/ 570703 h 1141406"/>
                  <a:gd name="connsiteX1" fmla="*/ 261707 w 523413"/>
                  <a:gd name="connsiteY1" fmla="*/ 0 h 1141406"/>
                  <a:gd name="connsiteX2" fmla="*/ 523414 w 523413"/>
                  <a:gd name="connsiteY2" fmla="*/ 570703 h 1141406"/>
                  <a:gd name="connsiteX3" fmla="*/ 261707 w 523413"/>
                  <a:gd name="connsiteY3" fmla="*/ 1141406 h 1141406"/>
                  <a:gd name="connsiteX4" fmla="*/ 0 w 523413"/>
                  <a:gd name="connsiteY4" fmla="*/ 570703 h 1141406"/>
                  <a:gd name="connsiteX0" fmla="*/ 261707 w 523414"/>
                  <a:gd name="connsiteY0" fmla="*/ 0 h 1141406"/>
                  <a:gd name="connsiteX1" fmla="*/ 523414 w 523414"/>
                  <a:gd name="connsiteY1" fmla="*/ 570703 h 1141406"/>
                  <a:gd name="connsiteX2" fmla="*/ 261707 w 523414"/>
                  <a:gd name="connsiteY2" fmla="*/ 1141406 h 1141406"/>
                  <a:gd name="connsiteX3" fmla="*/ 0 w 523414"/>
                  <a:gd name="connsiteY3" fmla="*/ 570703 h 1141406"/>
                  <a:gd name="connsiteX4" fmla="*/ 353147 w 523414"/>
                  <a:gd name="connsiteY4" fmla="*/ 91440 h 1141406"/>
                  <a:gd name="connsiteX0" fmla="*/ 261707 w 523414"/>
                  <a:gd name="connsiteY0" fmla="*/ 0 h 1141406"/>
                  <a:gd name="connsiteX1" fmla="*/ 523414 w 523414"/>
                  <a:gd name="connsiteY1" fmla="*/ 570703 h 1141406"/>
                  <a:gd name="connsiteX2" fmla="*/ 261707 w 523414"/>
                  <a:gd name="connsiteY2" fmla="*/ 1141406 h 1141406"/>
                  <a:gd name="connsiteX3" fmla="*/ 0 w 523414"/>
                  <a:gd name="connsiteY3" fmla="*/ 570703 h 1141406"/>
                  <a:gd name="connsiteX0" fmla="*/ 0 w 261707"/>
                  <a:gd name="connsiteY0" fmla="*/ 0 h 1141406"/>
                  <a:gd name="connsiteX1" fmla="*/ 261707 w 261707"/>
                  <a:gd name="connsiteY1" fmla="*/ 570703 h 1141406"/>
                  <a:gd name="connsiteX2" fmla="*/ 0 w 261707"/>
                  <a:gd name="connsiteY2" fmla="*/ 1141406 h 1141406"/>
                  <a:gd name="connsiteX0" fmla="*/ 0 w 286716"/>
                  <a:gd name="connsiteY0" fmla="*/ 0 h 1141406"/>
                  <a:gd name="connsiteX1" fmla="*/ 261707 w 286716"/>
                  <a:gd name="connsiteY1" fmla="*/ 570703 h 1141406"/>
                  <a:gd name="connsiteX2" fmla="*/ 246504 w 286716"/>
                  <a:gd name="connsiteY2" fmla="*/ 793271 h 1141406"/>
                  <a:gd name="connsiteX3" fmla="*/ 0 w 286716"/>
                  <a:gd name="connsiteY3" fmla="*/ 1141406 h 1141406"/>
                  <a:gd name="connsiteX0" fmla="*/ 0 w 268942"/>
                  <a:gd name="connsiteY0" fmla="*/ 0 h 1141406"/>
                  <a:gd name="connsiteX1" fmla="*/ 261707 w 268942"/>
                  <a:gd name="connsiteY1" fmla="*/ 570703 h 1141406"/>
                  <a:gd name="connsiteX2" fmla="*/ 246504 w 268942"/>
                  <a:gd name="connsiteY2" fmla="*/ 793271 h 1141406"/>
                  <a:gd name="connsiteX3" fmla="*/ 0 w 268942"/>
                  <a:gd name="connsiteY3" fmla="*/ 1141406 h 1141406"/>
                  <a:gd name="connsiteX0" fmla="*/ 0 w 268942"/>
                  <a:gd name="connsiteY0" fmla="*/ 0 h 848122"/>
                  <a:gd name="connsiteX1" fmla="*/ 261707 w 268942"/>
                  <a:gd name="connsiteY1" fmla="*/ 570703 h 848122"/>
                  <a:gd name="connsiteX2" fmla="*/ 246504 w 268942"/>
                  <a:gd name="connsiteY2" fmla="*/ 793271 h 848122"/>
                  <a:gd name="connsiteX0" fmla="*/ 0 w 270439"/>
                  <a:gd name="connsiteY0" fmla="*/ 0 h 822783"/>
                  <a:gd name="connsiteX1" fmla="*/ 261707 w 270439"/>
                  <a:gd name="connsiteY1" fmla="*/ 570703 h 822783"/>
                  <a:gd name="connsiteX2" fmla="*/ 246504 w 270439"/>
                  <a:gd name="connsiteY2" fmla="*/ 793271 h 822783"/>
                  <a:gd name="connsiteX0" fmla="*/ 0 w 270126"/>
                  <a:gd name="connsiteY0" fmla="*/ 0 h 799686"/>
                  <a:gd name="connsiteX1" fmla="*/ 261707 w 270126"/>
                  <a:gd name="connsiteY1" fmla="*/ 570703 h 799686"/>
                  <a:gd name="connsiteX2" fmla="*/ 241250 w 270126"/>
                  <a:gd name="connsiteY2" fmla="*/ 767275 h 799686"/>
                  <a:gd name="connsiteX0" fmla="*/ 0 w 270126"/>
                  <a:gd name="connsiteY0" fmla="*/ 0 h 799686"/>
                  <a:gd name="connsiteX1" fmla="*/ 261707 w 270126"/>
                  <a:gd name="connsiteY1" fmla="*/ 570703 h 799686"/>
                  <a:gd name="connsiteX2" fmla="*/ 241250 w 270126"/>
                  <a:gd name="connsiteY2" fmla="*/ 767275 h 799686"/>
                  <a:gd name="connsiteX0" fmla="*/ 0 w 282213"/>
                  <a:gd name="connsiteY0" fmla="*/ 0 h 799898"/>
                  <a:gd name="connsiteX1" fmla="*/ 274466 w 282213"/>
                  <a:gd name="connsiteY1" fmla="*/ 572434 h 799898"/>
                  <a:gd name="connsiteX2" fmla="*/ 241250 w 282213"/>
                  <a:gd name="connsiteY2" fmla="*/ 767275 h 799898"/>
                  <a:gd name="connsiteX0" fmla="*/ 0 w 274767"/>
                  <a:gd name="connsiteY0" fmla="*/ 0 h 801436"/>
                  <a:gd name="connsiteX1" fmla="*/ 274466 w 274767"/>
                  <a:gd name="connsiteY1" fmla="*/ 572434 h 801436"/>
                  <a:gd name="connsiteX2" fmla="*/ 241250 w 274767"/>
                  <a:gd name="connsiteY2" fmla="*/ 767275 h 801436"/>
                  <a:gd name="connsiteX0" fmla="*/ 0 w 104874"/>
                  <a:gd name="connsiteY0" fmla="*/ 0 h 715072"/>
                  <a:gd name="connsiteX1" fmla="*/ 92514 w 104874"/>
                  <a:gd name="connsiteY1" fmla="*/ 486070 h 715072"/>
                  <a:gd name="connsiteX2" fmla="*/ 59298 w 104874"/>
                  <a:gd name="connsiteY2" fmla="*/ 680911 h 715072"/>
                  <a:gd name="connsiteX0" fmla="*/ 0 w 93516"/>
                  <a:gd name="connsiteY0" fmla="*/ 0 h 715072"/>
                  <a:gd name="connsiteX1" fmla="*/ 92514 w 93516"/>
                  <a:gd name="connsiteY1" fmla="*/ 486070 h 715072"/>
                  <a:gd name="connsiteX2" fmla="*/ 59298 w 93516"/>
                  <a:gd name="connsiteY2" fmla="*/ 680911 h 715072"/>
                  <a:gd name="connsiteX0" fmla="*/ 0 w 93503"/>
                  <a:gd name="connsiteY0" fmla="*/ 0 h 715072"/>
                  <a:gd name="connsiteX1" fmla="*/ 92514 w 93503"/>
                  <a:gd name="connsiteY1" fmla="*/ 486070 h 715072"/>
                  <a:gd name="connsiteX2" fmla="*/ 59298 w 93503"/>
                  <a:gd name="connsiteY2" fmla="*/ 680911 h 715072"/>
                  <a:gd name="connsiteX0" fmla="*/ 0 w 93503"/>
                  <a:gd name="connsiteY0" fmla="*/ 0 h 669066"/>
                  <a:gd name="connsiteX1" fmla="*/ 92514 w 93503"/>
                  <a:gd name="connsiteY1" fmla="*/ 486070 h 669066"/>
                  <a:gd name="connsiteX2" fmla="*/ 91591 w 93503"/>
                  <a:gd name="connsiteY2" fmla="*/ 625826 h 669066"/>
                  <a:gd name="connsiteX0" fmla="*/ 0 w 93503"/>
                  <a:gd name="connsiteY0" fmla="*/ 0 h 672835"/>
                  <a:gd name="connsiteX1" fmla="*/ 92514 w 93503"/>
                  <a:gd name="connsiteY1" fmla="*/ 486070 h 672835"/>
                  <a:gd name="connsiteX2" fmla="*/ 91591 w 93503"/>
                  <a:gd name="connsiteY2" fmla="*/ 625826 h 672835"/>
                  <a:gd name="connsiteX0" fmla="*/ 0 w 93503"/>
                  <a:gd name="connsiteY0" fmla="*/ 0 h 631867"/>
                  <a:gd name="connsiteX1" fmla="*/ 92514 w 93503"/>
                  <a:gd name="connsiteY1" fmla="*/ 486070 h 631867"/>
                  <a:gd name="connsiteX2" fmla="*/ 88400 w 93503"/>
                  <a:gd name="connsiteY2" fmla="*/ 570846 h 631867"/>
                  <a:gd name="connsiteX0" fmla="*/ 0 w 137308"/>
                  <a:gd name="connsiteY0" fmla="*/ 0 h 644630"/>
                  <a:gd name="connsiteX1" fmla="*/ 92514 w 137308"/>
                  <a:gd name="connsiteY1" fmla="*/ 486070 h 644630"/>
                  <a:gd name="connsiteX2" fmla="*/ 88400 w 137308"/>
                  <a:gd name="connsiteY2" fmla="*/ 570846 h 644630"/>
                  <a:gd name="connsiteX0" fmla="*/ 0 w 117206"/>
                  <a:gd name="connsiteY0" fmla="*/ 0 h 728922"/>
                  <a:gd name="connsiteX1" fmla="*/ 92514 w 117206"/>
                  <a:gd name="connsiteY1" fmla="*/ 486070 h 728922"/>
                  <a:gd name="connsiteX2" fmla="*/ 59922 w 117206"/>
                  <a:gd name="connsiteY2" fmla="*/ 678858 h 728922"/>
                  <a:gd name="connsiteX0" fmla="*/ 0 w 93503"/>
                  <a:gd name="connsiteY0" fmla="*/ 0 h 737518"/>
                  <a:gd name="connsiteX1" fmla="*/ 92514 w 93503"/>
                  <a:gd name="connsiteY1" fmla="*/ 486070 h 737518"/>
                  <a:gd name="connsiteX2" fmla="*/ 59922 w 93503"/>
                  <a:gd name="connsiteY2" fmla="*/ 678858 h 737518"/>
                  <a:gd name="connsiteX0" fmla="*/ 0 w 93503"/>
                  <a:gd name="connsiteY0" fmla="*/ 0 h 651553"/>
                  <a:gd name="connsiteX1" fmla="*/ 92514 w 93503"/>
                  <a:gd name="connsiteY1" fmla="*/ 486070 h 651553"/>
                  <a:gd name="connsiteX2" fmla="*/ 36115 w 93503"/>
                  <a:gd name="connsiteY2" fmla="*/ 567926 h 651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3503" h="651553">
                    <a:moveTo>
                      <a:pt x="0" y="0"/>
                    </a:moveTo>
                    <a:cubicBezTo>
                      <a:pt x="63337" y="84713"/>
                      <a:pt x="100123" y="182095"/>
                      <a:pt x="92514" y="486070"/>
                    </a:cubicBezTo>
                    <a:cubicBezTo>
                      <a:pt x="83002" y="631437"/>
                      <a:pt x="91347" y="729838"/>
                      <a:pt x="36115" y="567926"/>
                    </a:cubicBezTo>
                  </a:path>
                </a:pathLst>
              </a:custGeom>
              <a:noFill/>
              <a:ln w="34925" cap="rnd">
                <a:solidFill>
                  <a:srgbClr val="37374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02" name="楕円 47">
                <a:extLst>
                  <a:ext uri="{FF2B5EF4-FFF2-40B4-BE49-F238E27FC236}">
                    <a16:creationId xmlns:a16="http://schemas.microsoft.com/office/drawing/2014/main" id="{B385A52C-D50C-45A2-B5BD-6A38AA643CF3}"/>
                  </a:ext>
                </a:extLst>
              </p:cNvPr>
              <p:cNvSpPr/>
              <p:nvPr/>
            </p:nvSpPr>
            <p:spPr>
              <a:xfrm rot="2614894">
                <a:off x="4782419" y="2917542"/>
                <a:ext cx="58902" cy="650190"/>
              </a:xfrm>
              <a:custGeom>
                <a:avLst/>
                <a:gdLst>
                  <a:gd name="connsiteX0" fmla="*/ 0 w 523413"/>
                  <a:gd name="connsiteY0" fmla="*/ 570703 h 1141406"/>
                  <a:gd name="connsiteX1" fmla="*/ 261707 w 523413"/>
                  <a:gd name="connsiteY1" fmla="*/ 0 h 1141406"/>
                  <a:gd name="connsiteX2" fmla="*/ 523414 w 523413"/>
                  <a:gd name="connsiteY2" fmla="*/ 570703 h 1141406"/>
                  <a:gd name="connsiteX3" fmla="*/ 261707 w 523413"/>
                  <a:gd name="connsiteY3" fmla="*/ 1141406 h 1141406"/>
                  <a:gd name="connsiteX4" fmla="*/ 0 w 523413"/>
                  <a:gd name="connsiteY4" fmla="*/ 570703 h 1141406"/>
                  <a:gd name="connsiteX0" fmla="*/ 261707 w 523414"/>
                  <a:gd name="connsiteY0" fmla="*/ 0 h 1141406"/>
                  <a:gd name="connsiteX1" fmla="*/ 523414 w 523414"/>
                  <a:gd name="connsiteY1" fmla="*/ 570703 h 1141406"/>
                  <a:gd name="connsiteX2" fmla="*/ 261707 w 523414"/>
                  <a:gd name="connsiteY2" fmla="*/ 1141406 h 1141406"/>
                  <a:gd name="connsiteX3" fmla="*/ 0 w 523414"/>
                  <a:gd name="connsiteY3" fmla="*/ 570703 h 1141406"/>
                  <a:gd name="connsiteX4" fmla="*/ 353147 w 523414"/>
                  <a:gd name="connsiteY4" fmla="*/ 91440 h 1141406"/>
                  <a:gd name="connsiteX0" fmla="*/ 261707 w 523414"/>
                  <a:gd name="connsiteY0" fmla="*/ 0 h 1141406"/>
                  <a:gd name="connsiteX1" fmla="*/ 523414 w 523414"/>
                  <a:gd name="connsiteY1" fmla="*/ 570703 h 1141406"/>
                  <a:gd name="connsiteX2" fmla="*/ 261707 w 523414"/>
                  <a:gd name="connsiteY2" fmla="*/ 1141406 h 1141406"/>
                  <a:gd name="connsiteX3" fmla="*/ 0 w 523414"/>
                  <a:gd name="connsiteY3" fmla="*/ 570703 h 1141406"/>
                  <a:gd name="connsiteX0" fmla="*/ 0 w 261707"/>
                  <a:gd name="connsiteY0" fmla="*/ 0 h 1141406"/>
                  <a:gd name="connsiteX1" fmla="*/ 261707 w 261707"/>
                  <a:gd name="connsiteY1" fmla="*/ 570703 h 1141406"/>
                  <a:gd name="connsiteX2" fmla="*/ 0 w 261707"/>
                  <a:gd name="connsiteY2" fmla="*/ 1141406 h 1141406"/>
                  <a:gd name="connsiteX0" fmla="*/ 0 w 286716"/>
                  <a:gd name="connsiteY0" fmla="*/ 0 h 1141406"/>
                  <a:gd name="connsiteX1" fmla="*/ 261707 w 286716"/>
                  <a:gd name="connsiteY1" fmla="*/ 570703 h 1141406"/>
                  <a:gd name="connsiteX2" fmla="*/ 246504 w 286716"/>
                  <a:gd name="connsiteY2" fmla="*/ 793271 h 1141406"/>
                  <a:gd name="connsiteX3" fmla="*/ 0 w 286716"/>
                  <a:gd name="connsiteY3" fmla="*/ 1141406 h 1141406"/>
                  <a:gd name="connsiteX0" fmla="*/ 0 w 268942"/>
                  <a:gd name="connsiteY0" fmla="*/ 0 h 1141406"/>
                  <a:gd name="connsiteX1" fmla="*/ 261707 w 268942"/>
                  <a:gd name="connsiteY1" fmla="*/ 570703 h 1141406"/>
                  <a:gd name="connsiteX2" fmla="*/ 246504 w 268942"/>
                  <a:gd name="connsiteY2" fmla="*/ 793271 h 1141406"/>
                  <a:gd name="connsiteX3" fmla="*/ 0 w 268942"/>
                  <a:gd name="connsiteY3" fmla="*/ 1141406 h 1141406"/>
                  <a:gd name="connsiteX0" fmla="*/ 0 w 268942"/>
                  <a:gd name="connsiteY0" fmla="*/ 0 h 848122"/>
                  <a:gd name="connsiteX1" fmla="*/ 261707 w 268942"/>
                  <a:gd name="connsiteY1" fmla="*/ 570703 h 848122"/>
                  <a:gd name="connsiteX2" fmla="*/ 246504 w 268942"/>
                  <a:gd name="connsiteY2" fmla="*/ 793271 h 848122"/>
                  <a:gd name="connsiteX0" fmla="*/ 0 w 270439"/>
                  <a:gd name="connsiteY0" fmla="*/ 0 h 822783"/>
                  <a:gd name="connsiteX1" fmla="*/ 261707 w 270439"/>
                  <a:gd name="connsiteY1" fmla="*/ 570703 h 822783"/>
                  <a:gd name="connsiteX2" fmla="*/ 246504 w 270439"/>
                  <a:gd name="connsiteY2" fmla="*/ 793271 h 822783"/>
                  <a:gd name="connsiteX0" fmla="*/ 0 w 270126"/>
                  <a:gd name="connsiteY0" fmla="*/ 0 h 799686"/>
                  <a:gd name="connsiteX1" fmla="*/ 261707 w 270126"/>
                  <a:gd name="connsiteY1" fmla="*/ 570703 h 799686"/>
                  <a:gd name="connsiteX2" fmla="*/ 241250 w 270126"/>
                  <a:gd name="connsiteY2" fmla="*/ 767275 h 799686"/>
                  <a:gd name="connsiteX0" fmla="*/ 0 w 270126"/>
                  <a:gd name="connsiteY0" fmla="*/ 0 h 799686"/>
                  <a:gd name="connsiteX1" fmla="*/ 261707 w 270126"/>
                  <a:gd name="connsiteY1" fmla="*/ 570703 h 799686"/>
                  <a:gd name="connsiteX2" fmla="*/ 241250 w 270126"/>
                  <a:gd name="connsiteY2" fmla="*/ 767275 h 799686"/>
                  <a:gd name="connsiteX0" fmla="*/ 0 w 282213"/>
                  <a:gd name="connsiteY0" fmla="*/ 0 h 799898"/>
                  <a:gd name="connsiteX1" fmla="*/ 274466 w 282213"/>
                  <a:gd name="connsiteY1" fmla="*/ 572434 h 799898"/>
                  <a:gd name="connsiteX2" fmla="*/ 241250 w 282213"/>
                  <a:gd name="connsiteY2" fmla="*/ 767275 h 799898"/>
                  <a:gd name="connsiteX0" fmla="*/ 0 w 274767"/>
                  <a:gd name="connsiteY0" fmla="*/ 0 h 801436"/>
                  <a:gd name="connsiteX1" fmla="*/ 274466 w 274767"/>
                  <a:gd name="connsiteY1" fmla="*/ 572434 h 801436"/>
                  <a:gd name="connsiteX2" fmla="*/ 241250 w 274767"/>
                  <a:gd name="connsiteY2" fmla="*/ 767275 h 801436"/>
                  <a:gd name="connsiteX0" fmla="*/ 0 w 104874"/>
                  <a:gd name="connsiteY0" fmla="*/ 0 h 715072"/>
                  <a:gd name="connsiteX1" fmla="*/ 92514 w 104874"/>
                  <a:gd name="connsiteY1" fmla="*/ 486070 h 715072"/>
                  <a:gd name="connsiteX2" fmla="*/ 59298 w 104874"/>
                  <a:gd name="connsiteY2" fmla="*/ 680911 h 715072"/>
                  <a:gd name="connsiteX0" fmla="*/ 0 w 93516"/>
                  <a:gd name="connsiteY0" fmla="*/ 0 h 715072"/>
                  <a:gd name="connsiteX1" fmla="*/ 92514 w 93516"/>
                  <a:gd name="connsiteY1" fmla="*/ 486070 h 715072"/>
                  <a:gd name="connsiteX2" fmla="*/ 59298 w 93516"/>
                  <a:gd name="connsiteY2" fmla="*/ 680911 h 715072"/>
                  <a:gd name="connsiteX0" fmla="*/ 0 w 93503"/>
                  <a:gd name="connsiteY0" fmla="*/ 0 h 715072"/>
                  <a:gd name="connsiteX1" fmla="*/ 92514 w 93503"/>
                  <a:gd name="connsiteY1" fmla="*/ 486070 h 715072"/>
                  <a:gd name="connsiteX2" fmla="*/ 59298 w 93503"/>
                  <a:gd name="connsiteY2" fmla="*/ 680911 h 715072"/>
                  <a:gd name="connsiteX0" fmla="*/ 0 w 93503"/>
                  <a:gd name="connsiteY0" fmla="*/ 0 h 669066"/>
                  <a:gd name="connsiteX1" fmla="*/ 92514 w 93503"/>
                  <a:gd name="connsiteY1" fmla="*/ 486070 h 669066"/>
                  <a:gd name="connsiteX2" fmla="*/ 91591 w 93503"/>
                  <a:gd name="connsiteY2" fmla="*/ 625826 h 669066"/>
                  <a:gd name="connsiteX0" fmla="*/ 0 w 93503"/>
                  <a:gd name="connsiteY0" fmla="*/ 0 h 672835"/>
                  <a:gd name="connsiteX1" fmla="*/ 92514 w 93503"/>
                  <a:gd name="connsiteY1" fmla="*/ 486070 h 672835"/>
                  <a:gd name="connsiteX2" fmla="*/ 91591 w 93503"/>
                  <a:gd name="connsiteY2" fmla="*/ 625826 h 672835"/>
                  <a:gd name="connsiteX0" fmla="*/ 0 w 58902"/>
                  <a:gd name="connsiteY0" fmla="*/ 0 h 658263"/>
                  <a:gd name="connsiteX1" fmla="*/ 55442 w 58902"/>
                  <a:gd name="connsiteY1" fmla="*/ 471498 h 658263"/>
                  <a:gd name="connsiteX2" fmla="*/ 54519 w 58902"/>
                  <a:gd name="connsiteY2" fmla="*/ 611254 h 65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8902" h="658263">
                    <a:moveTo>
                      <a:pt x="0" y="0"/>
                    </a:moveTo>
                    <a:cubicBezTo>
                      <a:pt x="63337" y="84713"/>
                      <a:pt x="63051" y="167523"/>
                      <a:pt x="55442" y="471498"/>
                    </a:cubicBezTo>
                    <a:cubicBezTo>
                      <a:pt x="45930" y="616865"/>
                      <a:pt x="31697" y="723921"/>
                      <a:pt x="54519" y="611254"/>
                    </a:cubicBezTo>
                  </a:path>
                </a:pathLst>
              </a:custGeom>
              <a:noFill/>
              <a:ln w="25400" cap="rnd">
                <a:solidFill>
                  <a:srgbClr val="37374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03" name="楕円 47">
                <a:extLst>
                  <a:ext uri="{FF2B5EF4-FFF2-40B4-BE49-F238E27FC236}">
                    <a16:creationId xmlns:a16="http://schemas.microsoft.com/office/drawing/2014/main" id="{F95FD50C-069E-49C2-A4B0-DC774C1F719A}"/>
                  </a:ext>
                </a:extLst>
              </p:cNvPr>
              <p:cNvSpPr/>
              <p:nvPr/>
            </p:nvSpPr>
            <p:spPr>
              <a:xfrm rot="2614894">
                <a:off x="4809978" y="2924367"/>
                <a:ext cx="45719" cy="507278"/>
              </a:xfrm>
              <a:custGeom>
                <a:avLst/>
                <a:gdLst>
                  <a:gd name="connsiteX0" fmla="*/ 0 w 523413"/>
                  <a:gd name="connsiteY0" fmla="*/ 570703 h 1141406"/>
                  <a:gd name="connsiteX1" fmla="*/ 261707 w 523413"/>
                  <a:gd name="connsiteY1" fmla="*/ 0 h 1141406"/>
                  <a:gd name="connsiteX2" fmla="*/ 523414 w 523413"/>
                  <a:gd name="connsiteY2" fmla="*/ 570703 h 1141406"/>
                  <a:gd name="connsiteX3" fmla="*/ 261707 w 523413"/>
                  <a:gd name="connsiteY3" fmla="*/ 1141406 h 1141406"/>
                  <a:gd name="connsiteX4" fmla="*/ 0 w 523413"/>
                  <a:gd name="connsiteY4" fmla="*/ 570703 h 1141406"/>
                  <a:gd name="connsiteX0" fmla="*/ 261707 w 523414"/>
                  <a:gd name="connsiteY0" fmla="*/ 0 h 1141406"/>
                  <a:gd name="connsiteX1" fmla="*/ 523414 w 523414"/>
                  <a:gd name="connsiteY1" fmla="*/ 570703 h 1141406"/>
                  <a:gd name="connsiteX2" fmla="*/ 261707 w 523414"/>
                  <a:gd name="connsiteY2" fmla="*/ 1141406 h 1141406"/>
                  <a:gd name="connsiteX3" fmla="*/ 0 w 523414"/>
                  <a:gd name="connsiteY3" fmla="*/ 570703 h 1141406"/>
                  <a:gd name="connsiteX4" fmla="*/ 353147 w 523414"/>
                  <a:gd name="connsiteY4" fmla="*/ 91440 h 1141406"/>
                  <a:gd name="connsiteX0" fmla="*/ 261707 w 523414"/>
                  <a:gd name="connsiteY0" fmla="*/ 0 h 1141406"/>
                  <a:gd name="connsiteX1" fmla="*/ 523414 w 523414"/>
                  <a:gd name="connsiteY1" fmla="*/ 570703 h 1141406"/>
                  <a:gd name="connsiteX2" fmla="*/ 261707 w 523414"/>
                  <a:gd name="connsiteY2" fmla="*/ 1141406 h 1141406"/>
                  <a:gd name="connsiteX3" fmla="*/ 0 w 523414"/>
                  <a:gd name="connsiteY3" fmla="*/ 570703 h 1141406"/>
                  <a:gd name="connsiteX0" fmla="*/ 0 w 261707"/>
                  <a:gd name="connsiteY0" fmla="*/ 0 h 1141406"/>
                  <a:gd name="connsiteX1" fmla="*/ 261707 w 261707"/>
                  <a:gd name="connsiteY1" fmla="*/ 570703 h 1141406"/>
                  <a:gd name="connsiteX2" fmla="*/ 0 w 261707"/>
                  <a:gd name="connsiteY2" fmla="*/ 1141406 h 1141406"/>
                  <a:gd name="connsiteX0" fmla="*/ 0 w 286716"/>
                  <a:gd name="connsiteY0" fmla="*/ 0 h 1141406"/>
                  <a:gd name="connsiteX1" fmla="*/ 261707 w 286716"/>
                  <a:gd name="connsiteY1" fmla="*/ 570703 h 1141406"/>
                  <a:gd name="connsiteX2" fmla="*/ 246504 w 286716"/>
                  <a:gd name="connsiteY2" fmla="*/ 793271 h 1141406"/>
                  <a:gd name="connsiteX3" fmla="*/ 0 w 286716"/>
                  <a:gd name="connsiteY3" fmla="*/ 1141406 h 1141406"/>
                  <a:gd name="connsiteX0" fmla="*/ 0 w 268942"/>
                  <a:gd name="connsiteY0" fmla="*/ 0 h 1141406"/>
                  <a:gd name="connsiteX1" fmla="*/ 261707 w 268942"/>
                  <a:gd name="connsiteY1" fmla="*/ 570703 h 1141406"/>
                  <a:gd name="connsiteX2" fmla="*/ 246504 w 268942"/>
                  <a:gd name="connsiteY2" fmla="*/ 793271 h 1141406"/>
                  <a:gd name="connsiteX3" fmla="*/ 0 w 268942"/>
                  <a:gd name="connsiteY3" fmla="*/ 1141406 h 1141406"/>
                  <a:gd name="connsiteX0" fmla="*/ 0 w 268942"/>
                  <a:gd name="connsiteY0" fmla="*/ 0 h 848122"/>
                  <a:gd name="connsiteX1" fmla="*/ 261707 w 268942"/>
                  <a:gd name="connsiteY1" fmla="*/ 570703 h 848122"/>
                  <a:gd name="connsiteX2" fmla="*/ 246504 w 268942"/>
                  <a:gd name="connsiteY2" fmla="*/ 793271 h 848122"/>
                  <a:gd name="connsiteX0" fmla="*/ 0 w 270439"/>
                  <a:gd name="connsiteY0" fmla="*/ 0 h 822783"/>
                  <a:gd name="connsiteX1" fmla="*/ 261707 w 270439"/>
                  <a:gd name="connsiteY1" fmla="*/ 570703 h 822783"/>
                  <a:gd name="connsiteX2" fmla="*/ 246504 w 270439"/>
                  <a:gd name="connsiteY2" fmla="*/ 793271 h 822783"/>
                  <a:gd name="connsiteX0" fmla="*/ 0 w 270126"/>
                  <a:gd name="connsiteY0" fmla="*/ 0 h 799686"/>
                  <a:gd name="connsiteX1" fmla="*/ 261707 w 270126"/>
                  <a:gd name="connsiteY1" fmla="*/ 570703 h 799686"/>
                  <a:gd name="connsiteX2" fmla="*/ 241250 w 270126"/>
                  <a:gd name="connsiteY2" fmla="*/ 767275 h 799686"/>
                  <a:gd name="connsiteX0" fmla="*/ 0 w 270126"/>
                  <a:gd name="connsiteY0" fmla="*/ 0 h 799686"/>
                  <a:gd name="connsiteX1" fmla="*/ 261707 w 270126"/>
                  <a:gd name="connsiteY1" fmla="*/ 570703 h 799686"/>
                  <a:gd name="connsiteX2" fmla="*/ 241250 w 270126"/>
                  <a:gd name="connsiteY2" fmla="*/ 767275 h 799686"/>
                  <a:gd name="connsiteX0" fmla="*/ 0 w 282213"/>
                  <a:gd name="connsiteY0" fmla="*/ 0 h 799898"/>
                  <a:gd name="connsiteX1" fmla="*/ 274466 w 282213"/>
                  <a:gd name="connsiteY1" fmla="*/ 572434 h 799898"/>
                  <a:gd name="connsiteX2" fmla="*/ 241250 w 282213"/>
                  <a:gd name="connsiteY2" fmla="*/ 767275 h 799898"/>
                  <a:gd name="connsiteX0" fmla="*/ 0 w 274767"/>
                  <a:gd name="connsiteY0" fmla="*/ 0 h 801436"/>
                  <a:gd name="connsiteX1" fmla="*/ 274466 w 274767"/>
                  <a:gd name="connsiteY1" fmla="*/ 572434 h 801436"/>
                  <a:gd name="connsiteX2" fmla="*/ 241250 w 274767"/>
                  <a:gd name="connsiteY2" fmla="*/ 767275 h 801436"/>
                  <a:gd name="connsiteX0" fmla="*/ 0 w 104874"/>
                  <a:gd name="connsiteY0" fmla="*/ 0 h 715072"/>
                  <a:gd name="connsiteX1" fmla="*/ 92514 w 104874"/>
                  <a:gd name="connsiteY1" fmla="*/ 486070 h 715072"/>
                  <a:gd name="connsiteX2" fmla="*/ 59298 w 104874"/>
                  <a:gd name="connsiteY2" fmla="*/ 680911 h 715072"/>
                  <a:gd name="connsiteX0" fmla="*/ 0 w 93516"/>
                  <a:gd name="connsiteY0" fmla="*/ 0 h 715072"/>
                  <a:gd name="connsiteX1" fmla="*/ 92514 w 93516"/>
                  <a:gd name="connsiteY1" fmla="*/ 486070 h 715072"/>
                  <a:gd name="connsiteX2" fmla="*/ 59298 w 93516"/>
                  <a:gd name="connsiteY2" fmla="*/ 680911 h 715072"/>
                  <a:gd name="connsiteX0" fmla="*/ 0 w 93503"/>
                  <a:gd name="connsiteY0" fmla="*/ 0 h 715072"/>
                  <a:gd name="connsiteX1" fmla="*/ 92514 w 93503"/>
                  <a:gd name="connsiteY1" fmla="*/ 486070 h 715072"/>
                  <a:gd name="connsiteX2" fmla="*/ 59298 w 93503"/>
                  <a:gd name="connsiteY2" fmla="*/ 680911 h 715072"/>
                  <a:gd name="connsiteX0" fmla="*/ 0 w 93503"/>
                  <a:gd name="connsiteY0" fmla="*/ 0 h 669066"/>
                  <a:gd name="connsiteX1" fmla="*/ 92514 w 93503"/>
                  <a:gd name="connsiteY1" fmla="*/ 486070 h 669066"/>
                  <a:gd name="connsiteX2" fmla="*/ 91591 w 93503"/>
                  <a:gd name="connsiteY2" fmla="*/ 625826 h 669066"/>
                  <a:gd name="connsiteX0" fmla="*/ 0 w 93503"/>
                  <a:gd name="connsiteY0" fmla="*/ 0 h 672835"/>
                  <a:gd name="connsiteX1" fmla="*/ 92514 w 93503"/>
                  <a:gd name="connsiteY1" fmla="*/ 486070 h 672835"/>
                  <a:gd name="connsiteX2" fmla="*/ 91591 w 93503"/>
                  <a:gd name="connsiteY2" fmla="*/ 625826 h 672835"/>
                  <a:gd name="connsiteX0" fmla="*/ 0 w 58902"/>
                  <a:gd name="connsiteY0" fmla="*/ 0 h 658263"/>
                  <a:gd name="connsiteX1" fmla="*/ 55442 w 58902"/>
                  <a:gd name="connsiteY1" fmla="*/ 471498 h 658263"/>
                  <a:gd name="connsiteX2" fmla="*/ 54519 w 58902"/>
                  <a:gd name="connsiteY2" fmla="*/ 611254 h 65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8902" h="658263">
                    <a:moveTo>
                      <a:pt x="0" y="0"/>
                    </a:moveTo>
                    <a:cubicBezTo>
                      <a:pt x="63337" y="84713"/>
                      <a:pt x="63051" y="167523"/>
                      <a:pt x="55442" y="471498"/>
                    </a:cubicBezTo>
                    <a:cubicBezTo>
                      <a:pt x="45930" y="616865"/>
                      <a:pt x="31697" y="723921"/>
                      <a:pt x="54519" y="611254"/>
                    </a:cubicBezTo>
                  </a:path>
                </a:pathLst>
              </a:custGeom>
              <a:noFill/>
              <a:ln w="50800" cap="rnd">
                <a:solidFill>
                  <a:srgbClr val="37374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04" name="楕円 51">
                <a:extLst>
                  <a:ext uri="{FF2B5EF4-FFF2-40B4-BE49-F238E27FC236}">
                    <a16:creationId xmlns:a16="http://schemas.microsoft.com/office/drawing/2014/main" id="{A06AAAFF-803F-47F1-B53F-066ACB18F73E}"/>
                  </a:ext>
                </a:extLst>
              </p:cNvPr>
              <p:cNvSpPr/>
              <p:nvPr/>
            </p:nvSpPr>
            <p:spPr>
              <a:xfrm rot="1555475">
                <a:off x="4736493" y="2910266"/>
                <a:ext cx="280881" cy="42520"/>
              </a:xfrm>
              <a:custGeom>
                <a:avLst/>
                <a:gdLst>
                  <a:gd name="connsiteX0" fmla="*/ 0 w 375620"/>
                  <a:gd name="connsiteY0" fmla="*/ 119592 h 239184"/>
                  <a:gd name="connsiteX1" fmla="*/ 187810 w 375620"/>
                  <a:gd name="connsiteY1" fmla="*/ 0 h 239184"/>
                  <a:gd name="connsiteX2" fmla="*/ 375620 w 375620"/>
                  <a:gd name="connsiteY2" fmla="*/ 119592 h 239184"/>
                  <a:gd name="connsiteX3" fmla="*/ 187810 w 375620"/>
                  <a:gd name="connsiteY3" fmla="*/ 239184 h 239184"/>
                  <a:gd name="connsiteX4" fmla="*/ 0 w 375620"/>
                  <a:gd name="connsiteY4" fmla="*/ 119592 h 239184"/>
                  <a:gd name="connsiteX0" fmla="*/ 9177 w 384797"/>
                  <a:gd name="connsiteY0" fmla="*/ 121489 h 241081"/>
                  <a:gd name="connsiteX1" fmla="*/ 46404 w 384797"/>
                  <a:gd name="connsiteY1" fmla="*/ 53180 h 241081"/>
                  <a:gd name="connsiteX2" fmla="*/ 196987 w 384797"/>
                  <a:gd name="connsiteY2" fmla="*/ 1897 h 241081"/>
                  <a:gd name="connsiteX3" fmla="*/ 384797 w 384797"/>
                  <a:gd name="connsiteY3" fmla="*/ 121489 h 241081"/>
                  <a:gd name="connsiteX4" fmla="*/ 196987 w 384797"/>
                  <a:gd name="connsiteY4" fmla="*/ 241081 h 241081"/>
                  <a:gd name="connsiteX5" fmla="*/ 9177 w 384797"/>
                  <a:gd name="connsiteY5" fmla="*/ 121489 h 241081"/>
                  <a:gd name="connsiteX0" fmla="*/ 9177 w 392695"/>
                  <a:gd name="connsiteY0" fmla="*/ 119624 h 239216"/>
                  <a:gd name="connsiteX1" fmla="*/ 46404 w 392695"/>
                  <a:gd name="connsiteY1" fmla="*/ 51315 h 239216"/>
                  <a:gd name="connsiteX2" fmla="*/ 196987 w 392695"/>
                  <a:gd name="connsiteY2" fmla="*/ 32 h 239216"/>
                  <a:gd name="connsiteX3" fmla="*/ 341684 w 392695"/>
                  <a:gd name="connsiteY3" fmla="*/ 58403 h 239216"/>
                  <a:gd name="connsiteX4" fmla="*/ 384797 w 392695"/>
                  <a:gd name="connsiteY4" fmla="*/ 119624 h 239216"/>
                  <a:gd name="connsiteX5" fmla="*/ 196987 w 392695"/>
                  <a:gd name="connsiteY5" fmla="*/ 239216 h 239216"/>
                  <a:gd name="connsiteX6" fmla="*/ 9177 w 392695"/>
                  <a:gd name="connsiteY6" fmla="*/ 119624 h 239216"/>
                  <a:gd name="connsiteX0" fmla="*/ 341684 w 433124"/>
                  <a:gd name="connsiteY0" fmla="*/ 58403 h 239216"/>
                  <a:gd name="connsiteX1" fmla="*/ 384797 w 433124"/>
                  <a:gd name="connsiteY1" fmla="*/ 119624 h 239216"/>
                  <a:gd name="connsiteX2" fmla="*/ 196987 w 433124"/>
                  <a:gd name="connsiteY2" fmla="*/ 239216 h 239216"/>
                  <a:gd name="connsiteX3" fmla="*/ 9177 w 433124"/>
                  <a:gd name="connsiteY3" fmla="*/ 119624 h 239216"/>
                  <a:gd name="connsiteX4" fmla="*/ 46404 w 433124"/>
                  <a:gd name="connsiteY4" fmla="*/ 51315 h 239216"/>
                  <a:gd name="connsiteX5" fmla="*/ 196987 w 433124"/>
                  <a:gd name="connsiteY5" fmla="*/ 32 h 239216"/>
                  <a:gd name="connsiteX6" fmla="*/ 433124 w 433124"/>
                  <a:gd name="connsiteY6" fmla="*/ 149843 h 239216"/>
                  <a:gd name="connsiteX0" fmla="*/ 384797 w 433124"/>
                  <a:gd name="connsiteY0" fmla="*/ 119624 h 239216"/>
                  <a:gd name="connsiteX1" fmla="*/ 196987 w 433124"/>
                  <a:gd name="connsiteY1" fmla="*/ 239216 h 239216"/>
                  <a:gd name="connsiteX2" fmla="*/ 9177 w 433124"/>
                  <a:gd name="connsiteY2" fmla="*/ 119624 h 239216"/>
                  <a:gd name="connsiteX3" fmla="*/ 46404 w 433124"/>
                  <a:gd name="connsiteY3" fmla="*/ 51315 h 239216"/>
                  <a:gd name="connsiteX4" fmla="*/ 196987 w 433124"/>
                  <a:gd name="connsiteY4" fmla="*/ 32 h 239216"/>
                  <a:gd name="connsiteX5" fmla="*/ 433124 w 433124"/>
                  <a:gd name="connsiteY5" fmla="*/ 149843 h 239216"/>
                  <a:gd name="connsiteX0" fmla="*/ 196987 w 433124"/>
                  <a:gd name="connsiteY0" fmla="*/ 239216 h 239216"/>
                  <a:gd name="connsiteX1" fmla="*/ 9177 w 433124"/>
                  <a:gd name="connsiteY1" fmla="*/ 119624 h 239216"/>
                  <a:gd name="connsiteX2" fmla="*/ 46404 w 433124"/>
                  <a:gd name="connsiteY2" fmla="*/ 51315 h 239216"/>
                  <a:gd name="connsiteX3" fmla="*/ 196987 w 433124"/>
                  <a:gd name="connsiteY3" fmla="*/ 32 h 239216"/>
                  <a:gd name="connsiteX4" fmla="*/ 433124 w 433124"/>
                  <a:gd name="connsiteY4" fmla="*/ 149843 h 239216"/>
                  <a:gd name="connsiteX0" fmla="*/ 9177 w 433124"/>
                  <a:gd name="connsiteY0" fmla="*/ 119624 h 149843"/>
                  <a:gd name="connsiteX1" fmla="*/ 46404 w 433124"/>
                  <a:gd name="connsiteY1" fmla="*/ 51315 h 149843"/>
                  <a:gd name="connsiteX2" fmla="*/ 196987 w 433124"/>
                  <a:gd name="connsiteY2" fmla="*/ 32 h 149843"/>
                  <a:gd name="connsiteX3" fmla="*/ 433124 w 433124"/>
                  <a:gd name="connsiteY3" fmla="*/ 149843 h 149843"/>
                  <a:gd name="connsiteX0" fmla="*/ 0 w 386720"/>
                  <a:gd name="connsiteY0" fmla="*/ 51315 h 149843"/>
                  <a:gd name="connsiteX1" fmla="*/ 150583 w 386720"/>
                  <a:gd name="connsiteY1" fmla="*/ 32 h 149843"/>
                  <a:gd name="connsiteX2" fmla="*/ 386720 w 386720"/>
                  <a:gd name="connsiteY2" fmla="*/ 149843 h 149843"/>
                  <a:gd name="connsiteX0" fmla="*/ 0 w 355812"/>
                  <a:gd name="connsiteY0" fmla="*/ 53204 h 122040"/>
                  <a:gd name="connsiteX1" fmla="*/ 150583 w 355812"/>
                  <a:gd name="connsiteY1" fmla="*/ 1921 h 122040"/>
                  <a:gd name="connsiteX2" fmla="*/ 355812 w 355812"/>
                  <a:gd name="connsiteY2" fmla="*/ 122040 h 122040"/>
                  <a:gd name="connsiteX0" fmla="*/ 0 w 355812"/>
                  <a:gd name="connsiteY0" fmla="*/ 28337 h 97173"/>
                  <a:gd name="connsiteX1" fmla="*/ 260097 w 355812"/>
                  <a:gd name="connsiteY1" fmla="*/ 3838 h 97173"/>
                  <a:gd name="connsiteX2" fmla="*/ 355812 w 355812"/>
                  <a:gd name="connsiteY2" fmla="*/ 97173 h 97173"/>
                  <a:gd name="connsiteX0" fmla="*/ 0 w 355812"/>
                  <a:gd name="connsiteY0" fmla="*/ 45640 h 114476"/>
                  <a:gd name="connsiteX1" fmla="*/ 260097 w 355812"/>
                  <a:gd name="connsiteY1" fmla="*/ 21141 h 114476"/>
                  <a:gd name="connsiteX2" fmla="*/ 355812 w 355812"/>
                  <a:gd name="connsiteY2" fmla="*/ 114476 h 114476"/>
                  <a:gd name="connsiteX0" fmla="*/ 0 w 260097"/>
                  <a:gd name="connsiteY0" fmla="*/ 45640 h 45640"/>
                  <a:gd name="connsiteX1" fmla="*/ 260097 w 260097"/>
                  <a:gd name="connsiteY1" fmla="*/ 21141 h 45640"/>
                  <a:gd name="connsiteX0" fmla="*/ 0 w 301873"/>
                  <a:gd name="connsiteY0" fmla="*/ 54415 h 54415"/>
                  <a:gd name="connsiteX1" fmla="*/ 301873 w 301873"/>
                  <a:gd name="connsiteY1" fmla="*/ 19022 h 54415"/>
                  <a:gd name="connsiteX0" fmla="*/ 0 w 297908"/>
                  <a:gd name="connsiteY0" fmla="*/ 41651 h 41651"/>
                  <a:gd name="connsiteX1" fmla="*/ 297908 w 297908"/>
                  <a:gd name="connsiteY1" fmla="*/ 22306 h 41651"/>
                  <a:gd name="connsiteX0" fmla="*/ 0 w 283551"/>
                  <a:gd name="connsiteY0" fmla="*/ 31469 h 31469"/>
                  <a:gd name="connsiteX1" fmla="*/ 283551 w 283551"/>
                  <a:gd name="connsiteY1" fmla="*/ 26164 h 31469"/>
                  <a:gd name="connsiteX0" fmla="*/ 0 w 280881"/>
                  <a:gd name="connsiteY0" fmla="*/ 42520 h 42520"/>
                  <a:gd name="connsiteX1" fmla="*/ 280881 w 280881"/>
                  <a:gd name="connsiteY1" fmla="*/ 22038 h 42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881" h="42520">
                    <a:moveTo>
                      <a:pt x="0" y="42520"/>
                    </a:moveTo>
                    <a:cubicBezTo>
                      <a:pt x="31302" y="22588"/>
                      <a:pt x="206879" y="-29359"/>
                      <a:pt x="280881" y="22038"/>
                    </a:cubicBezTo>
                  </a:path>
                </a:pathLst>
              </a:custGeom>
              <a:noFill/>
              <a:ln w="53975" cap="rnd">
                <a:solidFill>
                  <a:srgbClr val="37374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82" name="グループ化 281">
              <a:extLst>
                <a:ext uri="{FF2B5EF4-FFF2-40B4-BE49-F238E27FC236}">
                  <a16:creationId xmlns:a16="http://schemas.microsoft.com/office/drawing/2014/main" id="{3E5EA694-6831-45D2-9C71-C781D075761E}"/>
                </a:ext>
              </a:extLst>
            </p:cNvPr>
            <p:cNvGrpSpPr/>
            <p:nvPr/>
          </p:nvGrpSpPr>
          <p:grpSpPr>
            <a:xfrm flipH="1">
              <a:off x="4072996" y="2870244"/>
              <a:ext cx="436838" cy="706651"/>
              <a:chOff x="4580536" y="2870244"/>
              <a:chExt cx="436838" cy="706651"/>
            </a:xfrm>
          </p:grpSpPr>
          <p:sp>
            <p:nvSpPr>
              <p:cNvPr id="289" name="二等辺三角形 288">
                <a:extLst>
                  <a:ext uri="{FF2B5EF4-FFF2-40B4-BE49-F238E27FC236}">
                    <a16:creationId xmlns:a16="http://schemas.microsoft.com/office/drawing/2014/main" id="{AD771CA1-45C3-4BD9-8761-33D61473747D}"/>
                  </a:ext>
                </a:extLst>
              </p:cNvPr>
              <p:cNvSpPr/>
              <p:nvPr/>
            </p:nvSpPr>
            <p:spPr>
              <a:xfrm rot="12724613">
                <a:off x="4612365" y="3159873"/>
                <a:ext cx="178733" cy="312981"/>
              </a:xfrm>
              <a:prstGeom prst="triangle">
                <a:avLst/>
              </a:prstGeom>
              <a:noFill/>
              <a:ln w="25400">
                <a:solidFill>
                  <a:srgbClr val="FF000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0" name="二等辺三角形 289">
                <a:extLst>
                  <a:ext uri="{FF2B5EF4-FFF2-40B4-BE49-F238E27FC236}">
                    <a16:creationId xmlns:a16="http://schemas.microsoft.com/office/drawing/2014/main" id="{E064B4C2-5DC2-45CD-9CF6-A5AA30A6997F}"/>
                  </a:ext>
                </a:extLst>
              </p:cNvPr>
              <p:cNvSpPr/>
              <p:nvPr/>
            </p:nvSpPr>
            <p:spPr>
              <a:xfrm rot="12724613">
                <a:off x="4580536" y="3185067"/>
                <a:ext cx="178733" cy="312981"/>
              </a:xfrm>
              <a:prstGeom prst="triangle">
                <a:avLst/>
              </a:prstGeom>
              <a:solidFill>
                <a:srgbClr val="373741"/>
              </a:solidFill>
              <a:ln w="25400">
                <a:solidFill>
                  <a:srgbClr val="37374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1" name="正方形/長方形 35">
                <a:extLst>
                  <a:ext uri="{FF2B5EF4-FFF2-40B4-BE49-F238E27FC236}">
                    <a16:creationId xmlns:a16="http://schemas.microsoft.com/office/drawing/2014/main" id="{790AB9A5-E280-470E-844E-5D248375BAAE}"/>
                  </a:ext>
                </a:extLst>
              </p:cNvPr>
              <p:cNvSpPr/>
              <p:nvPr/>
            </p:nvSpPr>
            <p:spPr>
              <a:xfrm rot="1800000">
                <a:off x="4741085" y="2919776"/>
                <a:ext cx="174664" cy="318922"/>
              </a:xfrm>
              <a:custGeom>
                <a:avLst/>
                <a:gdLst>
                  <a:gd name="connsiteX0" fmla="*/ 0 w 174664"/>
                  <a:gd name="connsiteY0" fmla="*/ 0 h 318922"/>
                  <a:gd name="connsiteX1" fmla="*/ 174664 w 174664"/>
                  <a:gd name="connsiteY1" fmla="*/ 0 h 318922"/>
                  <a:gd name="connsiteX2" fmla="*/ 174664 w 174664"/>
                  <a:gd name="connsiteY2" fmla="*/ 318922 h 318922"/>
                  <a:gd name="connsiteX3" fmla="*/ 0 w 174664"/>
                  <a:gd name="connsiteY3" fmla="*/ 318922 h 318922"/>
                  <a:gd name="connsiteX4" fmla="*/ 0 w 174664"/>
                  <a:gd name="connsiteY4" fmla="*/ 0 h 318922"/>
                  <a:gd name="connsiteX0" fmla="*/ 0 w 174664"/>
                  <a:gd name="connsiteY0" fmla="*/ 0 h 318922"/>
                  <a:gd name="connsiteX1" fmla="*/ 174664 w 174664"/>
                  <a:gd name="connsiteY1" fmla="*/ 0 h 318922"/>
                  <a:gd name="connsiteX2" fmla="*/ 174664 w 174664"/>
                  <a:gd name="connsiteY2" fmla="*/ 318922 h 318922"/>
                  <a:gd name="connsiteX3" fmla="*/ 0 w 174664"/>
                  <a:gd name="connsiteY3" fmla="*/ 318922 h 318922"/>
                  <a:gd name="connsiteX4" fmla="*/ 3090 w 174664"/>
                  <a:gd name="connsiteY4" fmla="*/ 139033 h 318922"/>
                  <a:gd name="connsiteX5" fmla="*/ 0 w 174664"/>
                  <a:gd name="connsiteY5" fmla="*/ 0 h 318922"/>
                  <a:gd name="connsiteX0" fmla="*/ 0 w 174664"/>
                  <a:gd name="connsiteY0" fmla="*/ 0 h 318922"/>
                  <a:gd name="connsiteX1" fmla="*/ 174664 w 174664"/>
                  <a:gd name="connsiteY1" fmla="*/ 0 h 318922"/>
                  <a:gd name="connsiteX2" fmla="*/ 174664 w 174664"/>
                  <a:gd name="connsiteY2" fmla="*/ 318922 h 318922"/>
                  <a:gd name="connsiteX3" fmla="*/ 0 w 174664"/>
                  <a:gd name="connsiteY3" fmla="*/ 318922 h 318922"/>
                  <a:gd name="connsiteX4" fmla="*/ 3090 w 174664"/>
                  <a:gd name="connsiteY4" fmla="*/ 139033 h 318922"/>
                  <a:gd name="connsiteX5" fmla="*/ 0 w 174664"/>
                  <a:gd name="connsiteY5" fmla="*/ 0 h 318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4664" h="318922">
                    <a:moveTo>
                      <a:pt x="0" y="0"/>
                    </a:moveTo>
                    <a:lnTo>
                      <a:pt x="174664" y="0"/>
                    </a:lnTo>
                    <a:lnTo>
                      <a:pt x="174664" y="318922"/>
                    </a:lnTo>
                    <a:lnTo>
                      <a:pt x="0" y="318922"/>
                    </a:lnTo>
                    <a:lnTo>
                      <a:pt x="3090" y="139033"/>
                    </a:lnTo>
                    <a:cubicBezTo>
                      <a:pt x="28872" y="-76770"/>
                      <a:pt x="1030" y="46344"/>
                      <a:pt x="0" y="0"/>
                    </a:cubicBezTo>
                    <a:close/>
                  </a:path>
                </a:pathLst>
              </a:custGeom>
              <a:solidFill>
                <a:srgbClr val="373741"/>
              </a:solidFill>
              <a:ln w="25400">
                <a:solidFill>
                  <a:srgbClr val="37374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2" name="楕円 36">
                <a:extLst>
                  <a:ext uri="{FF2B5EF4-FFF2-40B4-BE49-F238E27FC236}">
                    <a16:creationId xmlns:a16="http://schemas.microsoft.com/office/drawing/2014/main" id="{BD4192EB-3B35-4470-BCD7-2D960FD99B1F}"/>
                  </a:ext>
                </a:extLst>
              </p:cNvPr>
              <p:cNvSpPr/>
              <p:nvPr/>
            </p:nvSpPr>
            <p:spPr>
              <a:xfrm rot="1427996">
                <a:off x="4688889" y="2945267"/>
                <a:ext cx="167732" cy="631628"/>
              </a:xfrm>
              <a:custGeom>
                <a:avLst/>
                <a:gdLst>
                  <a:gd name="connsiteX0" fmla="*/ 0 w 589725"/>
                  <a:gd name="connsiteY0" fmla="*/ 470936 h 941871"/>
                  <a:gd name="connsiteX1" fmla="*/ 294863 w 589725"/>
                  <a:gd name="connsiteY1" fmla="*/ 0 h 941871"/>
                  <a:gd name="connsiteX2" fmla="*/ 589726 w 589725"/>
                  <a:gd name="connsiteY2" fmla="*/ 470936 h 941871"/>
                  <a:gd name="connsiteX3" fmla="*/ 294863 w 589725"/>
                  <a:gd name="connsiteY3" fmla="*/ 941872 h 941871"/>
                  <a:gd name="connsiteX4" fmla="*/ 0 w 589725"/>
                  <a:gd name="connsiteY4" fmla="*/ 470936 h 941871"/>
                  <a:gd name="connsiteX0" fmla="*/ 0 w 593395"/>
                  <a:gd name="connsiteY0" fmla="*/ 470936 h 973179"/>
                  <a:gd name="connsiteX1" fmla="*/ 294863 w 593395"/>
                  <a:gd name="connsiteY1" fmla="*/ 0 h 973179"/>
                  <a:gd name="connsiteX2" fmla="*/ 589726 w 593395"/>
                  <a:gd name="connsiteY2" fmla="*/ 470936 h 973179"/>
                  <a:gd name="connsiteX3" fmla="*/ 449557 w 593395"/>
                  <a:gd name="connsiteY3" fmla="*/ 878724 h 973179"/>
                  <a:gd name="connsiteX4" fmla="*/ 294863 w 593395"/>
                  <a:gd name="connsiteY4" fmla="*/ 941872 h 973179"/>
                  <a:gd name="connsiteX5" fmla="*/ 0 w 593395"/>
                  <a:gd name="connsiteY5" fmla="*/ 470936 h 973179"/>
                  <a:gd name="connsiteX0" fmla="*/ 0 w 593169"/>
                  <a:gd name="connsiteY0" fmla="*/ 475411 h 977654"/>
                  <a:gd name="connsiteX1" fmla="*/ 294863 w 593169"/>
                  <a:gd name="connsiteY1" fmla="*/ 4475 h 977654"/>
                  <a:gd name="connsiteX2" fmla="*/ 528396 w 593169"/>
                  <a:gd name="connsiteY2" fmla="*/ 251571 h 977654"/>
                  <a:gd name="connsiteX3" fmla="*/ 589726 w 593169"/>
                  <a:gd name="connsiteY3" fmla="*/ 475411 h 977654"/>
                  <a:gd name="connsiteX4" fmla="*/ 449557 w 593169"/>
                  <a:gd name="connsiteY4" fmla="*/ 883199 h 977654"/>
                  <a:gd name="connsiteX5" fmla="*/ 294863 w 593169"/>
                  <a:gd name="connsiteY5" fmla="*/ 946347 h 977654"/>
                  <a:gd name="connsiteX6" fmla="*/ 0 w 593169"/>
                  <a:gd name="connsiteY6" fmla="*/ 475411 h 977654"/>
                  <a:gd name="connsiteX0" fmla="*/ 528396 w 619836"/>
                  <a:gd name="connsiteY0" fmla="*/ 251523 h 977606"/>
                  <a:gd name="connsiteX1" fmla="*/ 589726 w 619836"/>
                  <a:gd name="connsiteY1" fmla="*/ 475363 h 977606"/>
                  <a:gd name="connsiteX2" fmla="*/ 449557 w 619836"/>
                  <a:gd name="connsiteY2" fmla="*/ 883151 h 977606"/>
                  <a:gd name="connsiteX3" fmla="*/ 294863 w 619836"/>
                  <a:gd name="connsiteY3" fmla="*/ 946299 h 977606"/>
                  <a:gd name="connsiteX4" fmla="*/ 0 w 619836"/>
                  <a:gd name="connsiteY4" fmla="*/ 475363 h 977606"/>
                  <a:gd name="connsiteX5" fmla="*/ 294863 w 619836"/>
                  <a:gd name="connsiteY5" fmla="*/ 4427 h 977606"/>
                  <a:gd name="connsiteX6" fmla="*/ 619836 w 619836"/>
                  <a:gd name="connsiteY6" fmla="*/ 342963 h 977606"/>
                  <a:gd name="connsiteX0" fmla="*/ 537967 w 629407"/>
                  <a:gd name="connsiteY0" fmla="*/ 0 h 726083"/>
                  <a:gd name="connsiteX1" fmla="*/ 599297 w 629407"/>
                  <a:gd name="connsiteY1" fmla="*/ 223840 h 726083"/>
                  <a:gd name="connsiteX2" fmla="*/ 459128 w 629407"/>
                  <a:gd name="connsiteY2" fmla="*/ 631628 h 726083"/>
                  <a:gd name="connsiteX3" fmla="*/ 304434 w 629407"/>
                  <a:gd name="connsiteY3" fmla="*/ 694776 h 726083"/>
                  <a:gd name="connsiteX4" fmla="*/ 9571 w 629407"/>
                  <a:gd name="connsiteY4" fmla="*/ 223840 h 726083"/>
                  <a:gd name="connsiteX5" fmla="*/ 629407 w 629407"/>
                  <a:gd name="connsiteY5" fmla="*/ 91440 h 726083"/>
                  <a:gd name="connsiteX0" fmla="*/ 537967 w 602740"/>
                  <a:gd name="connsiteY0" fmla="*/ 0 h 726083"/>
                  <a:gd name="connsiteX1" fmla="*/ 599297 w 602740"/>
                  <a:gd name="connsiteY1" fmla="*/ 223840 h 726083"/>
                  <a:gd name="connsiteX2" fmla="*/ 459128 w 602740"/>
                  <a:gd name="connsiteY2" fmla="*/ 631628 h 726083"/>
                  <a:gd name="connsiteX3" fmla="*/ 304434 w 602740"/>
                  <a:gd name="connsiteY3" fmla="*/ 694776 h 726083"/>
                  <a:gd name="connsiteX4" fmla="*/ 9571 w 602740"/>
                  <a:gd name="connsiteY4" fmla="*/ 223840 h 726083"/>
                  <a:gd name="connsiteX0" fmla="*/ 233533 w 298306"/>
                  <a:gd name="connsiteY0" fmla="*/ 0 h 726083"/>
                  <a:gd name="connsiteX1" fmla="*/ 294863 w 298306"/>
                  <a:gd name="connsiteY1" fmla="*/ 223840 h 726083"/>
                  <a:gd name="connsiteX2" fmla="*/ 154694 w 298306"/>
                  <a:gd name="connsiteY2" fmla="*/ 631628 h 726083"/>
                  <a:gd name="connsiteX3" fmla="*/ 0 w 298306"/>
                  <a:gd name="connsiteY3" fmla="*/ 694776 h 726083"/>
                  <a:gd name="connsiteX0" fmla="*/ 78839 w 143612"/>
                  <a:gd name="connsiteY0" fmla="*/ 0 h 631628"/>
                  <a:gd name="connsiteX1" fmla="*/ 140169 w 143612"/>
                  <a:gd name="connsiteY1" fmla="*/ 223840 h 631628"/>
                  <a:gd name="connsiteX2" fmla="*/ 0 w 143612"/>
                  <a:gd name="connsiteY2" fmla="*/ 631628 h 631628"/>
                  <a:gd name="connsiteX0" fmla="*/ 78839 w 167732"/>
                  <a:gd name="connsiteY0" fmla="*/ 0 h 631628"/>
                  <a:gd name="connsiteX1" fmla="*/ 165629 w 167732"/>
                  <a:gd name="connsiteY1" fmla="*/ 226492 h 631628"/>
                  <a:gd name="connsiteX2" fmla="*/ 0 w 167732"/>
                  <a:gd name="connsiteY2" fmla="*/ 631628 h 631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7732" h="631628">
                    <a:moveTo>
                      <a:pt x="78839" y="0"/>
                    </a:moveTo>
                    <a:cubicBezTo>
                      <a:pt x="127983" y="78489"/>
                      <a:pt x="178769" y="121221"/>
                      <a:pt x="165629" y="226492"/>
                    </a:cubicBezTo>
                    <a:cubicBezTo>
                      <a:pt x="152489" y="331763"/>
                      <a:pt x="49144" y="553139"/>
                      <a:pt x="0" y="631628"/>
                    </a:cubicBezTo>
                  </a:path>
                </a:pathLst>
              </a:custGeom>
              <a:solidFill>
                <a:srgbClr val="373741"/>
              </a:solidFill>
              <a:ln w="25400">
                <a:solidFill>
                  <a:srgbClr val="37374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3" name="楕円 47">
                <a:extLst>
                  <a:ext uri="{FF2B5EF4-FFF2-40B4-BE49-F238E27FC236}">
                    <a16:creationId xmlns:a16="http://schemas.microsoft.com/office/drawing/2014/main" id="{CDFB15F8-B4CF-4E92-AD1D-B7528CF3126E}"/>
                  </a:ext>
                </a:extLst>
              </p:cNvPr>
              <p:cNvSpPr/>
              <p:nvPr/>
            </p:nvSpPr>
            <p:spPr>
              <a:xfrm rot="1031150" flipH="1">
                <a:off x="4669427" y="2870244"/>
                <a:ext cx="93503" cy="641847"/>
              </a:xfrm>
              <a:custGeom>
                <a:avLst/>
                <a:gdLst>
                  <a:gd name="connsiteX0" fmla="*/ 0 w 523413"/>
                  <a:gd name="connsiteY0" fmla="*/ 570703 h 1141406"/>
                  <a:gd name="connsiteX1" fmla="*/ 261707 w 523413"/>
                  <a:gd name="connsiteY1" fmla="*/ 0 h 1141406"/>
                  <a:gd name="connsiteX2" fmla="*/ 523414 w 523413"/>
                  <a:gd name="connsiteY2" fmla="*/ 570703 h 1141406"/>
                  <a:gd name="connsiteX3" fmla="*/ 261707 w 523413"/>
                  <a:gd name="connsiteY3" fmla="*/ 1141406 h 1141406"/>
                  <a:gd name="connsiteX4" fmla="*/ 0 w 523413"/>
                  <a:gd name="connsiteY4" fmla="*/ 570703 h 1141406"/>
                  <a:gd name="connsiteX0" fmla="*/ 261707 w 523414"/>
                  <a:gd name="connsiteY0" fmla="*/ 0 h 1141406"/>
                  <a:gd name="connsiteX1" fmla="*/ 523414 w 523414"/>
                  <a:gd name="connsiteY1" fmla="*/ 570703 h 1141406"/>
                  <a:gd name="connsiteX2" fmla="*/ 261707 w 523414"/>
                  <a:gd name="connsiteY2" fmla="*/ 1141406 h 1141406"/>
                  <a:gd name="connsiteX3" fmla="*/ 0 w 523414"/>
                  <a:gd name="connsiteY3" fmla="*/ 570703 h 1141406"/>
                  <a:gd name="connsiteX4" fmla="*/ 353147 w 523414"/>
                  <a:gd name="connsiteY4" fmla="*/ 91440 h 1141406"/>
                  <a:gd name="connsiteX0" fmla="*/ 261707 w 523414"/>
                  <a:gd name="connsiteY0" fmla="*/ 0 h 1141406"/>
                  <a:gd name="connsiteX1" fmla="*/ 523414 w 523414"/>
                  <a:gd name="connsiteY1" fmla="*/ 570703 h 1141406"/>
                  <a:gd name="connsiteX2" fmla="*/ 261707 w 523414"/>
                  <a:gd name="connsiteY2" fmla="*/ 1141406 h 1141406"/>
                  <a:gd name="connsiteX3" fmla="*/ 0 w 523414"/>
                  <a:gd name="connsiteY3" fmla="*/ 570703 h 1141406"/>
                  <a:gd name="connsiteX0" fmla="*/ 0 w 261707"/>
                  <a:gd name="connsiteY0" fmla="*/ 0 h 1141406"/>
                  <a:gd name="connsiteX1" fmla="*/ 261707 w 261707"/>
                  <a:gd name="connsiteY1" fmla="*/ 570703 h 1141406"/>
                  <a:gd name="connsiteX2" fmla="*/ 0 w 261707"/>
                  <a:gd name="connsiteY2" fmla="*/ 1141406 h 1141406"/>
                  <a:gd name="connsiteX0" fmla="*/ 0 w 286716"/>
                  <a:gd name="connsiteY0" fmla="*/ 0 h 1141406"/>
                  <a:gd name="connsiteX1" fmla="*/ 261707 w 286716"/>
                  <a:gd name="connsiteY1" fmla="*/ 570703 h 1141406"/>
                  <a:gd name="connsiteX2" fmla="*/ 246504 w 286716"/>
                  <a:gd name="connsiteY2" fmla="*/ 793271 h 1141406"/>
                  <a:gd name="connsiteX3" fmla="*/ 0 w 286716"/>
                  <a:gd name="connsiteY3" fmla="*/ 1141406 h 1141406"/>
                  <a:gd name="connsiteX0" fmla="*/ 0 w 268942"/>
                  <a:gd name="connsiteY0" fmla="*/ 0 h 1141406"/>
                  <a:gd name="connsiteX1" fmla="*/ 261707 w 268942"/>
                  <a:gd name="connsiteY1" fmla="*/ 570703 h 1141406"/>
                  <a:gd name="connsiteX2" fmla="*/ 246504 w 268942"/>
                  <a:gd name="connsiteY2" fmla="*/ 793271 h 1141406"/>
                  <a:gd name="connsiteX3" fmla="*/ 0 w 268942"/>
                  <a:gd name="connsiteY3" fmla="*/ 1141406 h 1141406"/>
                  <a:gd name="connsiteX0" fmla="*/ 0 w 268942"/>
                  <a:gd name="connsiteY0" fmla="*/ 0 h 848122"/>
                  <a:gd name="connsiteX1" fmla="*/ 261707 w 268942"/>
                  <a:gd name="connsiteY1" fmla="*/ 570703 h 848122"/>
                  <a:gd name="connsiteX2" fmla="*/ 246504 w 268942"/>
                  <a:gd name="connsiteY2" fmla="*/ 793271 h 848122"/>
                  <a:gd name="connsiteX0" fmla="*/ 0 w 270439"/>
                  <a:gd name="connsiteY0" fmla="*/ 0 h 822783"/>
                  <a:gd name="connsiteX1" fmla="*/ 261707 w 270439"/>
                  <a:gd name="connsiteY1" fmla="*/ 570703 h 822783"/>
                  <a:gd name="connsiteX2" fmla="*/ 246504 w 270439"/>
                  <a:gd name="connsiteY2" fmla="*/ 793271 h 822783"/>
                  <a:gd name="connsiteX0" fmla="*/ 0 w 270126"/>
                  <a:gd name="connsiteY0" fmla="*/ 0 h 799686"/>
                  <a:gd name="connsiteX1" fmla="*/ 261707 w 270126"/>
                  <a:gd name="connsiteY1" fmla="*/ 570703 h 799686"/>
                  <a:gd name="connsiteX2" fmla="*/ 241250 w 270126"/>
                  <a:gd name="connsiteY2" fmla="*/ 767275 h 799686"/>
                  <a:gd name="connsiteX0" fmla="*/ 0 w 270126"/>
                  <a:gd name="connsiteY0" fmla="*/ 0 h 799686"/>
                  <a:gd name="connsiteX1" fmla="*/ 261707 w 270126"/>
                  <a:gd name="connsiteY1" fmla="*/ 570703 h 799686"/>
                  <a:gd name="connsiteX2" fmla="*/ 241250 w 270126"/>
                  <a:gd name="connsiteY2" fmla="*/ 767275 h 799686"/>
                  <a:gd name="connsiteX0" fmla="*/ 0 w 282213"/>
                  <a:gd name="connsiteY0" fmla="*/ 0 h 799898"/>
                  <a:gd name="connsiteX1" fmla="*/ 274466 w 282213"/>
                  <a:gd name="connsiteY1" fmla="*/ 572434 h 799898"/>
                  <a:gd name="connsiteX2" fmla="*/ 241250 w 282213"/>
                  <a:gd name="connsiteY2" fmla="*/ 767275 h 799898"/>
                  <a:gd name="connsiteX0" fmla="*/ 0 w 274767"/>
                  <a:gd name="connsiteY0" fmla="*/ 0 h 801436"/>
                  <a:gd name="connsiteX1" fmla="*/ 274466 w 274767"/>
                  <a:gd name="connsiteY1" fmla="*/ 572434 h 801436"/>
                  <a:gd name="connsiteX2" fmla="*/ 241250 w 274767"/>
                  <a:gd name="connsiteY2" fmla="*/ 767275 h 801436"/>
                  <a:gd name="connsiteX0" fmla="*/ 0 w 104874"/>
                  <a:gd name="connsiteY0" fmla="*/ 0 h 715072"/>
                  <a:gd name="connsiteX1" fmla="*/ 92514 w 104874"/>
                  <a:gd name="connsiteY1" fmla="*/ 486070 h 715072"/>
                  <a:gd name="connsiteX2" fmla="*/ 59298 w 104874"/>
                  <a:gd name="connsiteY2" fmla="*/ 680911 h 715072"/>
                  <a:gd name="connsiteX0" fmla="*/ 0 w 93516"/>
                  <a:gd name="connsiteY0" fmla="*/ 0 h 715072"/>
                  <a:gd name="connsiteX1" fmla="*/ 92514 w 93516"/>
                  <a:gd name="connsiteY1" fmla="*/ 486070 h 715072"/>
                  <a:gd name="connsiteX2" fmla="*/ 59298 w 93516"/>
                  <a:gd name="connsiteY2" fmla="*/ 680911 h 715072"/>
                  <a:gd name="connsiteX0" fmla="*/ 0 w 93503"/>
                  <a:gd name="connsiteY0" fmla="*/ 0 h 715072"/>
                  <a:gd name="connsiteX1" fmla="*/ 92514 w 93503"/>
                  <a:gd name="connsiteY1" fmla="*/ 486070 h 715072"/>
                  <a:gd name="connsiteX2" fmla="*/ 59298 w 93503"/>
                  <a:gd name="connsiteY2" fmla="*/ 680911 h 715072"/>
                  <a:gd name="connsiteX0" fmla="*/ 0 w 93503"/>
                  <a:gd name="connsiteY0" fmla="*/ 0 h 669066"/>
                  <a:gd name="connsiteX1" fmla="*/ 92514 w 93503"/>
                  <a:gd name="connsiteY1" fmla="*/ 486070 h 669066"/>
                  <a:gd name="connsiteX2" fmla="*/ 91591 w 93503"/>
                  <a:gd name="connsiteY2" fmla="*/ 625826 h 669066"/>
                  <a:gd name="connsiteX0" fmla="*/ 0 w 93503"/>
                  <a:gd name="connsiteY0" fmla="*/ 0 h 672835"/>
                  <a:gd name="connsiteX1" fmla="*/ 92514 w 93503"/>
                  <a:gd name="connsiteY1" fmla="*/ 486070 h 672835"/>
                  <a:gd name="connsiteX2" fmla="*/ 91591 w 93503"/>
                  <a:gd name="connsiteY2" fmla="*/ 625826 h 672835"/>
                  <a:gd name="connsiteX0" fmla="*/ 0 w 93503"/>
                  <a:gd name="connsiteY0" fmla="*/ 0 h 631867"/>
                  <a:gd name="connsiteX1" fmla="*/ 92514 w 93503"/>
                  <a:gd name="connsiteY1" fmla="*/ 486070 h 631867"/>
                  <a:gd name="connsiteX2" fmla="*/ 88400 w 93503"/>
                  <a:gd name="connsiteY2" fmla="*/ 570846 h 631867"/>
                  <a:gd name="connsiteX0" fmla="*/ 0 w 137308"/>
                  <a:gd name="connsiteY0" fmla="*/ 0 h 644630"/>
                  <a:gd name="connsiteX1" fmla="*/ 92514 w 137308"/>
                  <a:gd name="connsiteY1" fmla="*/ 486070 h 644630"/>
                  <a:gd name="connsiteX2" fmla="*/ 88400 w 137308"/>
                  <a:gd name="connsiteY2" fmla="*/ 570846 h 644630"/>
                  <a:gd name="connsiteX0" fmla="*/ 0 w 117206"/>
                  <a:gd name="connsiteY0" fmla="*/ 0 h 728922"/>
                  <a:gd name="connsiteX1" fmla="*/ 92514 w 117206"/>
                  <a:gd name="connsiteY1" fmla="*/ 486070 h 728922"/>
                  <a:gd name="connsiteX2" fmla="*/ 59922 w 117206"/>
                  <a:gd name="connsiteY2" fmla="*/ 678858 h 728922"/>
                  <a:gd name="connsiteX0" fmla="*/ 0 w 93503"/>
                  <a:gd name="connsiteY0" fmla="*/ 0 h 737518"/>
                  <a:gd name="connsiteX1" fmla="*/ 92514 w 93503"/>
                  <a:gd name="connsiteY1" fmla="*/ 486070 h 737518"/>
                  <a:gd name="connsiteX2" fmla="*/ 59922 w 93503"/>
                  <a:gd name="connsiteY2" fmla="*/ 678858 h 737518"/>
                  <a:gd name="connsiteX0" fmla="*/ 0 w 93503"/>
                  <a:gd name="connsiteY0" fmla="*/ 0 h 651553"/>
                  <a:gd name="connsiteX1" fmla="*/ 92514 w 93503"/>
                  <a:gd name="connsiteY1" fmla="*/ 486070 h 651553"/>
                  <a:gd name="connsiteX2" fmla="*/ 36115 w 93503"/>
                  <a:gd name="connsiteY2" fmla="*/ 567926 h 651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3503" h="651553">
                    <a:moveTo>
                      <a:pt x="0" y="0"/>
                    </a:moveTo>
                    <a:cubicBezTo>
                      <a:pt x="63337" y="84713"/>
                      <a:pt x="100123" y="182095"/>
                      <a:pt x="92514" y="486070"/>
                    </a:cubicBezTo>
                    <a:cubicBezTo>
                      <a:pt x="83002" y="631437"/>
                      <a:pt x="91347" y="729838"/>
                      <a:pt x="36115" y="567926"/>
                    </a:cubicBezTo>
                  </a:path>
                </a:pathLst>
              </a:custGeom>
              <a:noFill/>
              <a:ln w="34925" cap="rnd">
                <a:solidFill>
                  <a:srgbClr val="37374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94" name="楕円 47">
                <a:extLst>
                  <a:ext uri="{FF2B5EF4-FFF2-40B4-BE49-F238E27FC236}">
                    <a16:creationId xmlns:a16="http://schemas.microsoft.com/office/drawing/2014/main" id="{B923E20D-CA2E-43FF-B04B-6B0F50F24EA5}"/>
                  </a:ext>
                </a:extLst>
              </p:cNvPr>
              <p:cNvSpPr/>
              <p:nvPr/>
            </p:nvSpPr>
            <p:spPr>
              <a:xfrm rot="2614894">
                <a:off x="4782419" y="2917542"/>
                <a:ext cx="58902" cy="650190"/>
              </a:xfrm>
              <a:custGeom>
                <a:avLst/>
                <a:gdLst>
                  <a:gd name="connsiteX0" fmla="*/ 0 w 523413"/>
                  <a:gd name="connsiteY0" fmla="*/ 570703 h 1141406"/>
                  <a:gd name="connsiteX1" fmla="*/ 261707 w 523413"/>
                  <a:gd name="connsiteY1" fmla="*/ 0 h 1141406"/>
                  <a:gd name="connsiteX2" fmla="*/ 523414 w 523413"/>
                  <a:gd name="connsiteY2" fmla="*/ 570703 h 1141406"/>
                  <a:gd name="connsiteX3" fmla="*/ 261707 w 523413"/>
                  <a:gd name="connsiteY3" fmla="*/ 1141406 h 1141406"/>
                  <a:gd name="connsiteX4" fmla="*/ 0 w 523413"/>
                  <a:gd name="connsiteY4" fmla="*/ 570703 h 1141406"/>
                  <a:gd name="connsiteX0" fmla="*/ 261707 w 523414"/>
                  <a:gd name="connsiteY0" fmla="*/ 0 h 1141406"/>
                  <a:gd name="connsiteX1" fmla="*/ 523414 w 523414"/>
                  <a:gd name="connsiteY1" fmla="*/ 570703 h 1141406"/>
                  <a:gd name="connsiteX2" fmla="*/ 261707 w 523414"/>
                  <a:gd name="connsiteY2" fmla="*/ 1141406 h 1141406"/>
                  <a:gd name="connsiteX3" fmla="*/ 0 w 523414"/>
                  <a:gd name="connsiteY3" fmla="*/ 570703 h 1141406"/>
                  <a:gd name="connsiteX4" fmla="*/ 353147 w 523414"/>
                  <a:gd name="connsiteY4" fmla="*/ 91440 h 1141406"/>
                  <a:gd name="connsiteX0" fmla="*/ 261707 w 523414"/>
                  <a:gd name="connsiteY0" fmla="*/ 0 h 1141406"/>
                  <a:gd name="connsiteX1" fmla="*/ 523414 w 523414"/>
                  <a:gd name="connsiteY1" fmla="*/ 570703 h 1141406"/>
                  <a:gd name="connsiteX2" fmla="*/ 261707 w 523414"/>
                  <a:gd name="connsiteY2" fmla="*/ 1141406 h 1141406"/>
                  <a:gd name="connsiteX3" fmla="*/ 0 w 523414"/>
                  <a:gd name="connsiteY3" fmla="*/ 570703 h 1141406"/>
                  <a:gd name="connsiteX0" fmla="*/ 0 w 261707"/>
                  <a:gd name="connsiteY0" fmla="*/ 0 h 1141406"/>
                  <a:gd name="connsiteX1" fmla="*/ 261707 w 261707"/>
                  <a:gd name="connsiteY1" fmla="*/ 570703 h 1141406"/>
                  <a:gd name="connsiteX2" fmla="*/ 0 w 261707"/>
                  <a:gd name="connsiteY2" fmla="*/ 1141406 h 1141406"/>
                  <a:gd name="connsiteX0" fmla="*/ 0 w 286716"/>
                  <a:gd name="connsiteY0" fmla="*/ 0 h 1141406"/>
                  <a:gd name="connsiteX1" fmla="*/ 261707 w 286716"/>
                  <a:gd name="connsiteY1" fmla="*/ 570703 h 1141406"/>
                  <a:gd name="connsiteX2" fmla="*/ 246504 w 286716"/>
                  <a:gd name="connsiteY2" fmla="*/ 793271 h 1141406"/>
                  <a:gd name="connsiteX3" fmla="*/ 0 w 286716"/>
                  <a:gd name="connsiteY3" fmla="*/ 1141406 h 1141406"/>
                  <a:gd name="connsiteX0" fmla="*/ 0 w 268942"/>
                  <a:gd name="connsiteY0" fmla="*/ 0 h 1141406"/>
                  <a:gd name="connsiteX1" fmla="*/ 261707 w 268942"/>
                  <a:gd name="connsiteY1" fmla="*/ 570703 h 1141406"/>
                  <a:gd name="connsiteX2" fmla="*/ 246504 w 268942"/>
                  <a:gd name="connsiteY2" fmla="*/ 793271 h 1141406"/>
                  <a:gd name="connsiteX3" fmla="*/ 0 w 268942"/>
                  <a:gd name="connsiteY3" fmla="*/ 1141406 h 1141406"/>
                  <a:gd name="connsiteX0" fmla="*/ 0 w 268942"/>
                  <a:gd name="connsiteY0" fmla="*/ 0 h 848122"/>
                  <a:gd name="connsiteX1" fmla="*/ 261707 w 268942"/>
                  <a:gd name="connsiteY1" fmla="*/ 570703 h 848122"/>
                  <a:gd name="connsiteX2" fmla="*/ 246504 w 268942"/>
                  <a:gd name="connsiteY2" fmla="*/ 793271 h 848122"/>
                  <a:gd name="connsiteX0" fmla="*/ 0 w 270439"/>
                  <a:gd name="connsiteY0" fmla="*/ 0 h 822783"/>
                  <a:gd name="connsiteX1" fmla="*/ 261707 w 270439"/>
                  <a:gd name="connsiteY1" fmla="*/ 570703 h 822783"/>
                  <a:gd name="connsiteX2" fmla="*/ 246504 w 270439"/>
                  <a:gd name="connsiteY2" fmla="*/ 793271 h 822783"/>
                  <a:gd name="connsiteX0" fmla="*/ 0 w 270126"/>
                  <a:gd name="connsiteY0" fmla="*/ 0 h 799686"/>
                  <a:gd name="connsiteX1" fmla="*/ 261707 w 270126"/>
                  <a:gd name="connsiteY1" fmla="*/ 570703 h 799686"/>
                  <a:gd name="connsiteX2" fmla="*/ 241250 w 270126"/>
                  <a:gd name="connsiteY2" fmla="*/ 767275 h 799686"/>
                  <a:gd name="connsiteX0" fmla="*/ 0 w 270126"/>
                  <a:gd name="connsiteY0" fmla="*/ 0 h 799686"/>
                  <a:gd name="connsiteX1" fmla="*/ 261707 w 270126"/>
                  <a:gd name="connsiteY1" fmla="*/ 570703 h 799686"/>
                  <a:gd name="connsiteX2" fmla="*/ 241250 w 270126"/>
                  <a:gd name="connsiteY2" fmla="*/ 767275 h 799686"/>
                  <a:gd name="connsiteX0" fmla="*/ 0 w 282213"/>
                  <a:gd name="connsiteY0" fmla="*/ 0 h 799898"/>
                  <a:gd name="connsiteX1" fmla="*/ 274466 w 282213"/>
                  <a:gd name="connsiteY1" fmla="*/ 572434 h 799898"/>
                  <a:gd name="connsiteX2" fmla="*/ 241250 w 282213"/>
                  <a:gd name="connsiteY2" fmla="*/ 767275 h 799898"/>
                  <a:gd name="connsiteX0" fmla="*/ 0 w 274767"/>
                  <a:gd name="connsiteY0" fmla="*/ 0 h 801436"/>
                  <a:gd name="connsiteX1" fmla="*/ 274466 w 274767"/>
                  <a:gd name="connsiteY1" fmla="*/ 572434 h 801436"/>
                  <a:gd name="connsiteX2" fmla="*/ 241250 w 274767"/>
                  <a:gd name="connsiteY2" fmla="*/ 767275 h 801436"/>
                  <a:gd name="connsiteX0" fmla="*/ 0 w 104874"/>
                  <a:gd name="connsiteY0" fmla="*/ 0 h 715072"/>
                  <a:gd name="connsiteX1" fmla="*/ 92514 w 104874"/>
                  <a:gd name="connsiteY1" fmla="*/ 486070 h 715072"/>
                  <a:gd name="connsiteX2" fmla="*/ 59298 w 104874"/>
                  <a:gd name="connsiteY2" fmla="*/ 680911 h 715072"/>
                  <a:gd name="connsiteX0" fmla="*/ 0 w 93516"/>
                  <a:gd name="connsiteY0" fmla="*/ 0 h 715072"/>
                  <a:gd name="connsiteX1" fmla="*/ 92514 w 93516"/>
                  <a:gd name="connsiteY1" fmla="*/ 486070 h 715072"/>
                  <a:gd name="connsiteX2" fmla="*/ 59298 w 93516"/>
                  <a:gd name="connsiteY2" fmla="*/ 680911 h 715072"/>
                  <a:gd name="connsiteX0" fmla="*/ 0 w 93503"/>
                  <a:gd name="connsiteY0" fmla="*/ 0 h 715072"/>
                  <a:gd name="connsiteX1" fmla="*/ 92514 w 93503"/>
                  <a:gd name="connsiteY1" fmla="*/ 486070 h 715072"/>
                  <a:gd name="connsiteX2" fmla="*/ 59298 w 93503"/>
                  <a:gd name="connsiteY2" fmla="*/ 680911 h 715072"/>
                  <a:gd name="connsiteX0" fmla="*/ 0 w 93503"/>
                  <a:gd name="connsiteY0" fmla="*/ 0 h 669066"/>
                  <a:gd name="connsiteX1" fmla="*/ 92514 w 93503"/>
                  <a:gd name="connsiteY1" fmla="*/ 486070 h 669066"/>
                  <a:gd name="connsiteX2" fmla="*/ 91591 w 93503"/>
                  <a:gd name="connsiteY2" fmla="*/ 625826 h 669066"/>
                  <a:gd name="connsiteX0" fmla="*/ 0 w 93503"/>
                  <a:gd name="connsiteY0" fmla="*/ 0 h 672835"/>
                  <a:gd name="connsiteX1" fmla="*/ 92514 w 93503"/>
                  <a:gd name="connsiteY1" fmla="*/ 486070 h 672835"/>
                  <a:gd name="connsiteX2" fmla="*/ 91591 w 93503"/>
                  <a:gd name="connsiteY2" fmla="*/ 625826 h 672835"/>
                  <a:gd name="connsiteX0" fmla="*/ 0 w 58902"/>
                  <a:gd name="connsiteY0" fmla="*/ 0 h 658263"/>
                  <a:gd name="connsiteX1" fmla="*/ 55442 w 58902"/>
                  <a:gd name="connsiteY1" fmla="*/ 471498 h 658263"/>
                  <a:gd name="connsiteX2" fmla="*/ 54519 w 58902"/>
                  <a:gd name="connsiteY2" fmla="*/ 611254 h 65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8902" h="658263">
                    <a:moveTo>
                      <a:pt x="0" y="0"/>
                    </a:moveTo>
                    <a:cubicBezTo>
                      <a:pt x="63337" y="84713"/>
                      <a:pt x="63051" y="167523"/>
                      <a:pt x="55442" y="471498"/>
                    </a:cubicBezTo>
                    <a:cubicBezTo>
                      <a:pt x="45930" y="616865"/>
                      <a:pt x="31697" y="723921"/>
                      <a:pt x="54519" y="611254"/>
                    </a:cubicBezTo>
                  </a:path>
                </a:pathLst>
              </a:custGeom>
              <a:noFill/>
              <a:ln w="25400" cap="rnd">
                <a:solidFill>
                  <a:srgbClr val="37374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95" name="楕円 47">
                <a:extLst>
                  <a:ext uri="{FF2B5EF4-FFF2-40B4-BE49-F238E27FC236}">
                    <a16:creationId xmlns:a16="http://schemas.microsoft.com/office/drawing/2014/main" id="{F65A6368-302A-43CC-9D8D-6629D774701A}"/>
                  </a:ext>
                </a:extLst>
              </p:cNvPr>
              <p:cNvSpPr/>
              <p:nvPr/>
            </p:nvSpPr>
            <p:spPr>
              <a:xfrm rot="2614894">
                <a:off x="4809978" y="2924367"/>
                <a:ext cx="45719" cy="507278"/>
              </a:xfrm>
              <a:custGeom>
                <a:avLst/>
                <a:gdLst>
                  <a:gd name="connsiteX0" fmla="*/ 0 w 523413"/>
                  <a:gd name="connsiteY0" fmla="*/ 570703 h 1141406"/>
                  <a:gd name="connsiteX1" fmla="*/ 261707 w 523413"/>
                  <a:gd name="connsiteY1" fmla="*/ 0 h 1141406"/>
                  <a:gd name="connsiteX2" fmla="*/ 523414 w 523413"/>
                  <a:gd name="connsiteY2" fmla="*/ 570703 h 1141406"/>
                  <a:gd name="connsiteX3" fmla="*/ 261707 w 523413"/>
                  <a:gd name="connsiteY3" fmla="*/ 1141406 h 1141406"/>
                  <a:gd name="connsiteX4" fmla="*/ 0 w 523413"/>
                  <a:gd name="connsiteY4" fmla="*/ 570703 h 1141406"/>
                  <a:gd name="connsiteX0" fmla="*/ 261707 w 523414"/>
                  <a:gd name="connsiteY0" fmla="*/ 0 h 1141406"/>
                  <a:gd name="connsiteX1" fmla="*/ 523414 w 523414"/>
                  <a:gd name="connsiteY1" fmla="*/ 570703 h 1141406"/>
                  <a:gd name="connsiteX2" fmla="*/ 261707 w 523414"/>
                  <a:gd name="connsiteY2" fmla="*/ 1141406 h 1141406"/>
                  <a:gd name="connsiteX3" fmla="*/ 0 w 523414"/>
                  <a:gd name="connsiteY3" fmla="*/ 570703 h 1141406"/>
                  <a:gd name="connsiteX4" fmla="*/ 353147 w 523414"/>
                  <a:gd name="connsiteY4" fmla="*/ 91440 h 1141406"/>
                  <a:gd name="connsiteX0" fmla="*/ 261707 w 523414"/>
                  <a:gd name="connsiteY0" fmla="*/ 0 h 1141406"/>
                  <a:gd name="connsiteX1" fmla="*/ 523414 w 523414"/>
                  <a:gd name="connsiteY1" fmla="*/ 570703 h 1141406"/>
                  <a:gd name="connsiteX2" fmla="*/ 261707 w 523414"/>
                  <a:gd name="connsiteY2" fmla="*/ 1141406 h 1141406"/>
                  <a:gd name="connsiteX3" fmla="*/ 0 w 523414"/>
                  <a:gd name="connsiteY3" fmla="*/ 570703 h 1141406"/>
                  <a:gd name="connsiteX0" fmla="*/ 0 w 261707"/>
                  <a:gd name="connsiteY0" fmla="*/ 0 h 1141406"/>
                  <a:gd name="connsiteX1" fmla="*/ 261707 w 261707"/>
                  <a:gd name="connsiteY1" fmla="*/ 570703 h 1141406"/>
                  <a:gd name="connsiteX2" fmla="*/ 0 w 261707"/>
                  <a:gd name="connsiteY2" fmla="*/ 1141406 h 1141406"/>
                  <a:gd name="connsiteX0" fmla="*/ 0 w 286716"/>
                  <a:gd name="connsiteY0" fmla="*/ 0 h 1141406"/>
                  <a:gd name="connsiteX1" fmla="*/ 261707 w 286716"/>
                  <a:gd name="connsiteY1" fmla="*/ 570703 h 1141406"/>
                  <a:gd name="connsiteX2" fmla="*/ 246504 w 286716"/>
                  <a:gd name="connsiteY2" fmla="*/ 793271 h 1141406"/>
                  <a:gd name="connsiteX3" fmla="*/ 0 w 286716"/>
                  <a:gd name="connsiteY3" fmla="*/ 1141406 h 1141406"/>
                  <a:gd name="connsiteX0" fmla="*/ 0 w 268942"/>
                  <a:gd name="connsiteY0" fmla="*/ 0 h 1141406"/>
                  <a:gd name="connsiteX1" fmla="*/ 261707 w 268942"/>
                  <a:gd name="connsiteY1" fmla="*/ 570703 h 1141406"/>
                  <a:gd name="connsiteX2" fmla="*/ 246504 w 268942"/>
                  <a:gd name="connsiteY2" fmla="*/ 793271 h 1141406"/>
                  <a:gd name="connsiteX3" fmla="*/ 0 w 268942"/>
                  <a:gd name="connsiteY3" fmla="*/ 1141406 h 1141406"/>
                  <a:gd name="connsiteX0" fmla="*/ 0 w 268942"/>
                  <a:gd name="connsiteY0" fmla="*/ 0 h 848122"/>
                  <a:gd name="connsiteX1" fmla="*/ 261707 w 268942"/>
                  <a:gd name="connsiteY1" fmla="*/ 570703 h 848122"/>
                  <a:gd name="connsiteX2" fmla="*/ 246504 w 268942"/>
                  <a:gd name="connsiteY2" fmla="*/ 793271 h 848122"/>
                  <a:gd name="connsiteX0" fmla="*/ 0 w 270439"/>
                  <a:gd name="connsiteY0" fmla="*/ 0 h 822783"/>
                  <a:gd name="connsiteX1" fmla="*/ 261707 w 270439"/>
                  <a:gd name="connsiteY1" fmla="*/ 570703 h 822783"/>
                  <a:gd name="connsiteX2" fmla="*/ 246504 w 270439"/>
                  <a:gd name="connsiteY2" fmla="*/ 793271 h 822783"/>
                  <a:gd name="connsiteX0" fmla="*/ 0 w 270126"/>
                  <a:gd name="connsiteY0" fmla="*/ 0 h 799686"/>
                  <a:gd name="connsiteX1" fmla="*/ 261707 w 270126"/>
                  <a:gd name="connsiteY1" fmla="*/ 570703 h 799686"/>
                  <a:gd name="connsiteX2" fmla="*/ 241250 w 270126"/>
                  <a:gd name="connsiteY2" fmla="*/ 767275 h 799686"/>
                  <a:gd name="connsiteX0" fmla="*/ 0 w 270126"/>
                  <a:gd name="connsiteY0" fmla="*/ 0 h 799686"/>
                  <a:gd name="connsiteX1" fmla="*/ 261707 w 270126"/>
                  <a:gd name="connsiteY1" fmla="*/ 570703 h 799686"/>
                  <a:gd name="connsiteX2" fmla="*/ 241250 w 270126"/>
                  <a:gd name="connsiteY2" fmla="*/ 767275 h 799686"/>
                  <a:gd name="connsiteX0" fmla="*/ 0 w 282213"/>
                  <a:gd name="connsiteY0" fmla="*/ 0 h 799898"/>
                  <a:gd name="connsiteX1" fmla="*/ 274466 w 282213"/>
                  <a:gd name="connsiteY1" fmla="*/ 572434 h 799898"/>
                  <a:gd name="connsiteX2" fmla="*/ 241250 w 282213"/>
                  <a:gd name="connsiteY2" fmla="*/ 767275 h 799898"/>
                  <a:gd name="connsiteX0" fmla="*/ 0 w 274767"/>
                  <a:gd name="connsiteY0" fmla="*/ 0 h 801436"/>
                  <a:gd name="connsiteX1" fmla="*/ 274466 w 274767"/>
                  <a:gd name="connsiteY1" fmla="*/ 572434 h 801436"/>
                  <a:gd name="connsiteX2" fmla="*/ 241250 w 274767"/>
                  <a:gd name="connsiteY2" fmla="*/ 767275 h 801436"/>
                  <a:gd name="connsiteX0" fmla="*/ 0 w 104874"/>
                  <a:gd name="connsiteY0" fmla="*/ 0 h 715072"/>
                  <a:gd name="connsiteX1" fmla="*/ 92514 w 104874"/>
                  <a:gd name="connsiteY1" fmla="*/ 486070 h 715072"/>
                  <a:gd name="connsiteX2" fmla="*/ 59298 w 104874"/>
                  <a:gd name="connsiteY2" fmla="*/ 680911 h 715072"/>
                  <a:gd name="connsiteX0" fmla="*/ 0 w 93516"/>
                  <a:gd name="connsiteY0" fmla="*/ 0 h 715072"/>
                  <a:gd name="connsiteX1" fmla="*/ 92514 w 93516"/>
                  <a:gd name="connsiteY1" fmla="*/ 486070 h 715072"/>
                  <a:gd name="connsiteX2" fmla="*/ 59298 w 93516"/>
                  <a:gd name="connsiteY2" fmla="*/ 680911 h 715072"/>
                  <a:gd name="connsiteX0" fmla="*/ 0 w 93503"/>
                  <a:gd name="connsiteY0" fmla="*/ 0 h 715072"/>
                  <a:gd name="connsiteX1" fmla="*/ 92514 w 93503"/>
                  <a:gd name="connsiteY1" fmla="*/ 486070 h 715072"/>
                  <a:gd name="connsiteX2" fmla="*/ 59298 w 93503"/>
                  <a:gd name="connsiteY2" fmla="*/ 680911 h 715072"/>
                  <a:gd name="connsiteX0" fmla="*/ 0 w 93503"/>
                  <a:gd name="connsiteY0" fmla="*/ 0 h 669066"/>
                  <a:gd name="connsiteX1" fmla="*/ 92514 w 93503"/>
                  <a:gd name="connsiteY1" fmla="*/ 486070 h 669066"/>
                  <a:gd name="connsiteX2" fmla="*/ 91591 w 93503"/>
                  <a:gd name="connsiteY2" fmla="*/ 625826 h 669066"/>
                  <a:gd name="connsiteX0" fmla="*/ 0 w 93503"/>
                  <a:gd name="connsiteY0" fmla="*/ 0 h 672835"/>
                  <a:gd name="connsiteX1" fmla="*/ 92514 w 93503"/>
                  <a:gd name="connsiteY1" fmla="*/ 486070 h 672835"/>
                  <a:gd name="connsiteX2" fmla="*/ 91591 w 93503"/>
                  <a:gd name="connsiteY2" fmla="*/ 625826 h 672835"/>
                  <a:gd name="connsiteX0" fmla="*/ 0 w 58902"/>
                  <a:gd name="connsiteY0" fmla="*/ 0 h 658263"/>
                  <a:gd name="connsiteX1" fmla="*/ 55442 w 58902"/>
                  <a:gd name="connsiteY1" fmla="*/ 471498 h 658263"/>
                  <a:gd name="connsiteX2" fmla="*/ 54519 w 58902"/>
                  <a:gd name="connsiteY2" fmla="*/ 611254 h 65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8902" h="658263">
                    <a:moveTo>
                      <a:pt x="0" y="0"/>
                    </a:moveTo>
                    <a:cubicBezTo>
                      <a:pt x="63337" y="84713"/>
                      <a:pt x="63051" y="167523"/>
                      <a:pt x="55442" y="471498"/>
                    </a:cubicBezTo>
                    <a:cubicBezTo>
                      <a:pt x="45930" y="616865"/>
                      <a:pt x="31697" y="723921"/>
                      <a:pt x="54519" y="611254"/>
                    </a:cubicBezTo>
                  </a:path>
                </a:pathLst>
              </a:custGeom>
              <a:noFill/>
              <a:ln w="50800" cap="rnd">
                <a:solidFill>
                  <a:srgbClr val="37374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96" name="楕円 51">
                <a:extLst>
                  <a:ext uri="{FF2B5EF4-FFF2-40B4-BE49-F238E27FC236}">
                    <a16:creationId xmlns:a16="http://schemas.microsoft.com/office/drawing/2014/main" id="{1CB5FB8F-CE2D-428C-8381-29B2461A2A28}"/>
                  </a:ext>
                </a:extLst>
              </p:cNvPr>
              <p:cNvSpPr/>
              <p:nvPr/>
            </p:nvSpPr>
            <p:spPr>
              <a:xfrm rot="1555475">
                <a:off x="4736493" y="2910266"/>
                <a:ext cx="280881" cy="42520"/>
              </a:xfrm>
              <a:custGeom>
                <a:avLst/>
                <a:gdLst>
                  <a:gd name="connsiteX0" fmla="*/ 0 w 375620"/>
                  <a:gd name="connsiteY0" fmla="*/ 119592 h 239184"/>
                  <a:gd name="connsiteX1" fmla="*/ 187810 w 375620"/>
                  <a:gd name="connsiteY1" fmla="*/ 0 h 239184"/>
                  <a:gd name="connsiteX2" fmla="*/ 375620 w 375620"/>
                  <a:gd name="connsiteY2" fmla="*/ 119592 h 239184"/>
                  <a:gd name="connsiteX3" fmla="*/ 187810 w 375620"/>
                  <a:gd name="connsiteY3" fmla="*/ 239184 h 239184"/>
                  <a:gd name="connsiteX4" fmla="*/ 0 w 375620"/>
                  <a:gd name="connsiteY4" fmla="*/ 119592 h 239184"/>
                  <a:gd name="connsiteX0" fmla="*/ 9177 w 384797"/>
                  <a:gd name="connsiteY0" fmla="*/ 121489 h 241081"/>
                  <a:gd name="connsiteX1" fmla="*/ 46404 w 384797"/>
                  <a:gd name="connsiteY1" fmla="*/ 53180 h 241081"/>
                  <a:gd name="connsiteX2" fmla="*/ 196987 w 384797"/>
                  <a:gd name="connsiteY2" fmla="*/ 1897 h 241081"/>
                  <a:gd name="connsiteX3" fmla="*/ 384797 w 384797"/>
                  <a:gd name="connsiteY3" fmla="*/ 121489 h 241081"/>
                  <a:gd name="connsiteX4" fmla="*/ 196987 w 384797"/>
                  <a:gd name="connsiteY4" fmla="*/ 241081 h 241081"/>
                  <a:gd name="connsiteX5" fmla="*/ 9177 w 384797"/>
                  <a:gd name="connsiteY5" fmla="*/ 121489 h 241081"/>
                  <a:gd name="connsiteX0" fmla="*/ 9177 w 392695"/>
                  <a:gd name="connsiteY0" fmla="*/ 119624 h 239216"/>
                  <a:gd name="connsiteX1" fmla="*/ 46404 w 392695"/>
                  <a:gd name="connsiteY1" fmla="*/ 51315 h 239216"/>
                  <a:gd name="connsiteX2" fmla="*/ 196987 w 392695"/>
                  <a:gd name="connsiteY2" fmla="*/ 32 h 239216"/>
                  <a:gd name="connsiteX3" fmla="*/ 341684 w 392695"/>
                  <a:gd name="connsiteY3" fmla="*/ 58403 h 239216"/>
                  <a:gd name="connsiteX4" fmla="*/ 384797 w 392695"/>
                  <a:gd name="connsiteY4" fmla="*/ 119624 h 239216"/>
                  <a:gd name="connsiteX5" fmla="*/ 196987 w 392695"/>
                  <a:gd name="connsiteY5" fmla="*/ 239216 h 239216"/>
                  <a:gd name="connsiteX6" fmla="*/ 9177 w 392695"/>
                  <a:gd name="connsiteY6" fmla="*/ 119624 h 239216"/>
                  <a:gd name="connsiteX0" fmla="*/ 341684 w 433124"/>
                  <a:gd name="connsiteY0" fmla="*/ 58403 h 239216"/>
                  <a:gd name="connsiteX1" fmla="*/ 384797 w 433124"/>
                  <a:gd name="connsiteY1" fmla="*/ 119624 h 239216"/>
                  <a:gd name="connsiteX2" fmla="*/ 196987 w 433124"/>
                  <a:gd name="connsiteY2" fmla="*/ 239216 h 239216"/>
                  <a:gd name="connsiteX3" fmla="*/ 9177 w 433124"/>
                  <a:gd name="connsiteY3" fmla="*/ 119624 h 239216"/>
                  <a:gd name="connsiteX4" fmla="*/ 46404 w 433124"/>
                  <a:gd name="connsiteY4" fmla="*/ 51315 h 239216"/>
                  <a:gd name="connsiteX5" fmla="*/ 196987 w 433124"/>
                  <a:gd name="connsiteY5" fmla="*/ 32 h 239216"/>
                  <a:gd name="connsiteX6" fmla="*/ 433124 w 433124"/>
                  <a:gd name="connsiteY6" fmla="*/ 149843 h 239216"/>
                  <a:gd name="connsiteX0" fmla="*/ 384797 w 433124"/>
                  <a:gd name="connsiteY0" fmla="*/ 119624 h 239216"/>
                  <a:gd name="connsiteX1" fmla="*/ 196987 w 433124"/>
                  <a:gd name="connsiteY1" fmla="*/ 239216 h 239216"/>
                  <a:gd name="connsiteX2" fmla="*/ 9177 w 433124"/>
                  <a:gd name="connsiteY2" fmla="*/ 119624 h 239216"/>
                  <a:gd name="connsiteX3" fmla="*/ 46404 w 433124"/>
                  <a:gd name="connsiteY3" fmla="*/ 51315 h 239216"/>
                  <a:gd name="connsiteX4" fmla="*/ 196987 w 433124"/>
                  <a:gd name="connsiteY4" fmla="*/ 32 h 239216"/>
                  <a:gd name="connsiteX5" fmla="*/ 433124 w 433124"/>
                  <a:gd name="connsiteY5" fmla="*/ 149843 h 239216"/>
                  <a:gd name="connsiteX0" fmla="*/ 196987 w 433124"/>
                  <a:gd name="connsiteY0" fmla="*/ 239216 h 239216"/>
                  <a:gd name="connsiteX1" fmla="*/ 9177 w 433124"/>
                  <a:gd name="connsiteY1" fmla="*/ 119624 h 239216"/>
                  <a:gd name="connsiteX2" fmla="*/ 46404 w 433124"/>
                  <a:gd name="connsiteY2" fmla="*/ 51315 h 239216"/>
                  <a:gd name="connsiteX3" fmla="*/ 196987 w 433124"/>
                  <a:gd name="connsiteY3" fmla="*/ 32 h 239216"/>
                  <a:gd name="connsiteX4" fmla="*/ 433124 w 433124"/>
                  <a:gd name="connsiteY4" fmla="*/ 149843 h 239216"/>
                  <a:gd name="connsiteX0" fmla="*/ 9177 w 433124"/>
                  <a:gd name="connsiteY0" fmla="*/ 119624 h 149843"/>
                  <a:gd name="connsiteX1" fmla="*/ 46404 w 433124"/>
                  <a:gd name="connsiteY1" fmla="*/ 51315 h 149843"/>
                  <a:gd name="connsiteX2" fmla="*/ 196987 w 433124"/>
                  <a:gd name="connsiteY2" fmla="*/ 32 h 149843"/>
                  <a:gd name="connsiteX3" fmla="*/ 433124 w 433124"/>
                  <a:gd name="connsiteY3" fmla="*/ 149843 h 149843"/>
                  <a:gd name="connsiteX0" fmla="*/ 0 w 386720"/>
                  <a:gd name="connsiteY0" fmla="*/ 51315 h 149843"/>
                  <a:gd name="connsiteX1" fmla="*/ 150583 w 386720"/>
                  <a:gd name="connsiteY1" fmla="*/ 32 h 149843"/>
                  <a:gd name="connsiteX2" fmla="*/ 386720 w 386720"/>
                  <a:gd name="connsiteY2" fmla="*/ 149843 h 149843"/>
                  <a:gd name="connsiteX0" fmla="*/ 0 w 355812"/>
                  <a:gd name="connsiteY0" fmla="*/ 53204 h 122040"/>
                  <a:gd name="connsiteX1" fmla="*/ 150583 w 355812"/>
                  <a:gd name="connsiteY1" fmla="*/ 1921 h 122040"/>
                  <a:gd name="connsiteX2" fmla="*/ 355812 w 355812"/>
                  <a:gd name="connsiteY2" fmla="*/ 122040 h 122040"/>
                  <a:gd name="connsiteX0" fmla="*/ 0 w 355812"/>
                  <a:gd name="connsiteY0" fmla="*/ 28337 h 97173"/>
                  <a:gd name="connsiteX1" fmla="*/ 260097 w 355812"/>
                  <a:gd name="connsiteY1" fmla="*/ 3838 h 97173"/>
                  <a:gd name="connsiteX2" fmla="*/ 355812 w 355812"/>
                  <a:gd name="connsiteY2" fmla="*/ 97173 h 97173"/>
                  <a:gd name="connsiteX0" fmla="*/ 0 w 355812"/>
                  <a:gd name="connsiteY0" fmla="*/ 45640 h 114476"/>
                  <a:gd name="connsiteX1" fmla="*/ 260097 w 355812"/>
                  <a:gd name="connsiteY1" fmla="*/ 21141 h 114476"/>
                  <a:gd name="connsiteX2" fmla="*/ 355812 w 355812"/>
                  <a:gd name="connsiteY2" fmla="*/ 114476 h 114476"/>
                  <a:gd name="connsiteX0" fmla="*/ 0 w 260097"/>
                  <a:gd name="connsiteY0" fmla="*/ 45640 h 45640"/>
                  <a:gd name="connsiteX1" fmla="*/ 260097 w 260097"/>
                  <a:gd name="connsiteY1" fmla="*/ 21141 h 45640"/>
                  <a:gd name="connsiteX0" fmla="*/ 0 w 301873"/>
                  <a:gd name="connsiteY0" fmla="*/ 54415 h 54415"/>
                  <a:gd name="connsiteX1" fmla="*/ 301873 w 301873"/>
                  <a:gd name="connsiteY1" fmla="*/ 19022 h 54415"/>
                  <a:gd name="connsiteX0" fmla="*/ 0 w 297908"/>
                  <a:gd name="connsiteY0" fmla="*/ 41651 h 41651"/>
                  <a:gd name="connsiteX1" fmla="*/ 297908 w 297908"/>
                  <a:gd name="connsiteY1" fmla="*/ 22306 h 41651"/>
                  <a:gd name="connsiteX0" fmla="*/ 0 w 283551"/>
                  <a:gd name="connsiteY0" fmla="*/ 31469 h 31469"/>
                  <a:gd name="connsiteX1" fmla="*/ 283551 w 283551"/>
                  <a:gd name="connsiteY1" fmla="*/ 26164 h 31469"/>
                  <a:gd name="connsiteX0" fmla="*/ 0 w 280881"/>
                  <a:gd name="connsiteY0" fmla="*/ 42520 h 42520"/>
                  <a:gd name="connsiteX1" fmla="*/ 280881 w 280881"/>
                  <a:gd name="connsiteY1" fmla="*/ 22038 h 42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881" h="42520">
                    <a:moveTo>
                      <a:pt x="0" y="42520"/>
                    </a:moveTo>
                    <a:cubicBezTo>
                      <a:pt x="31302" y="22588"/>
                      <a:pt x="206879" y="-29359"/>
                      <a:pt x="280881" y="22038"/>
                    </a:cubicBezTo>
                  </a:path>
                </a:pathLst>
              </a:custGeom>
              <a:noFill/>
              <a:ln w="53975" cap="rnd">
                <a:solidFill>
                  <a:srgbClr val="37374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83" name="グループ化 282">
              <a:extLst>
                <a:ext uri="{FF2B5EF4-FFF2-40B4-BE49-F238E27FC236}">
                  <a16:creationId xmlns:a16="http://schemas.microsoft.com/office/drawing/2014/main" id="{EC32877C-79F9-47AB-ACB6-2AE7B41EA817}"/>
                </a:ext>
              </a:extLst>
            </p:cNvPr>
            <p:cNvGrpSpPr/>
            <p:nvPr/>
          </p:nvGrpSpPr>
          <p:grpSpPr>
            <a:xfrm>
              <a:off x="4130820" y="2230516"/>
              <a:ext cx="850476" cy="1209913"/>
              <a:chOff x="4130820" y="2230516"/>
              <a:chExt cx="850476" cy="1209913"/>
            </a:xfrm>
          </p:grpSpPr>
          <p:sp>
            <p:nvSpPr>
              <p:cNvPr id="287" name="円弧 286">
                <a:extLst>
                  <a:ext uri="{FF2B5EF4-FFF2-40B4-BE49-F238E27FC236}">
                    <a16:creationId xmlns:a16="http://schemas.microsoft.com/office/drawing/2014/main" id="{635FFECB-17E3-479E-9B1A-F675D25ED452}"/>
                  </a:ext>
                </a:extLst>
              </p:cNvPr>
              <p:cNvSpPr/>
              <p:nvPr/>
            </p:nvSpPr>
            <p:spPr>
              <a:xfrm rot="5596267">
                <a:off x="4031141" y="2375086"/>
                <a:ext cx="1094725" cy="805585"/>
              </a:xfrm>
              <a:prstGeom prst="arc">
                <a:avLst>
                  <a:gd name="adj1" fmla="val 17576158"/>
                  <a:gd name="adj2" fmla="val 19696878"/>
                </a:avLst>
              </a:prstGeom>
              <a:ln w="85725" cap="rnd">
                <a:solidFill>
                  <a:schemeClr val="bg1">
                    <a:lumMod val="9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8" name="円弧 287">
                <a:extLst>
                  <a:ext uri="{FF2B5EF4-FFF2-40B4-BE49-F238E27FC236}">
                    <a16:creationId xmlns:a16="http://schemas.microsoft.com/office/drawing/2014/main" id="{04180E31-08C1-4066-ACA3-D7762B8F162C}"/>
                  </a:ext>
                </a:extLst>
              </p:cNvPr>
              <p:cNvSpPr/>
              <p:nvPr/>
            </p:nvSpPr>
            <p:spPr>
              <a:xfrm rot="6592279">
                <a:off x="3986250" y="2490274"/>
                <a:ext cx="1094725" cy="805585"/>
              </a:xfrm>
              <a:prstGeom prst="arc">
                <a:avLst>
                  <a:gd name="adj1" fmla="val 17576158"/>
                  <a:gd name="adj2" fmla="val 19747743"/>
                </a:avLst>
              </a:prstGeom>
              <a:ln w="82550" cap="rnd">
                <a:solidFill>
                  <a:schemeClr val="bg1">
                    <a:lumMod val="9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84" name="グループ化 283">
              <a:extLst>
                <a:ext uri="{FF2B5EF4-FFF2-40B4-BE49-F238E27FC236}">
                  <a16:creationId xmlns:a16="http://schemas.microsoft.com/office/drawing/2014/main" id="{24C6CE61-02BF-471F-8994-DD327690D4AA}"/>
                </a:ext>
              </a:extLst>
            </p:cNvPr>
            <p:cNvGrpSpPr/>
            <p:nvPr/>
          </p:nvGrpSpPr>
          <p:grpSpPr>
            <a:xfrm flipH="1">
              <a:off x="4115540" y="2232332"/>
              <a:ext cx="850476" cy="1209913"/>
              <a:chOff x="4130820" y="2230516"/>
              <a:chExt cx="850476" cy="1209913"/>
            </a:xfrm>
          </p:grpSpPr>
          <p:sp>
            <p:nvSpPr>
              <p:cNvPr id="285" name="円弧 284">
                <a:extLst>
                  <a:ext uri="{FF2B5EF4-FFF2-40B4-BE49-F238E27FC236}">
                    <a16:creationId xmlns:a16="http://schemas.microsoft.com/office/drawing/2014/main" id="{625CF82C-D3AC-4F31-864B-C97600A40D44}"/>
                  </a:ext>
                </a:extLst>
              </p:cNvPr>
              <p:cNvSpPr/>
              <p:nvPr/>
            </p:nvSpPr>
            <p:spPr>
              <a:xfrm rot="5596267">
                <a:off x="4031141" y="2375086"/>
                <a:ext cx="1094725" cy="805585"/>
              </a:xfrm>
              <a:prstGeom prst="arc">
                <a:avLst>
                  <a:gd name="adj1" fmla="val 17576158"/>
                  <a:gd name="adj2" fmla="val 19696878"/>
                </a:avLst>
              </a:prstGeom>
              <a:ln w="85725" cap="rnd">
                <a:solidFill>
                  <a:schemeClr val="bg1">
                    <a:lumMod val="95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6" name="円弧 285">
                <a:extLst>
                  <a:ext uri="{FF2B5EF4-FFF2-40B4-BE49-F238E27FC236}">
                    <a16:creationId xmlns:a16="http://schemas.microsoft.com/office/drawing/2014/main" id="{3D1C8C16-B4A3-4E9F-9CC9-F46A55A170FD}"/>
                  </a:ext>
                </a:extLst>
              </p:cNvPr>
              <p:cNvSpPr/>
              <p:nvPr/>
            </p:nvSpPr>
            <p:spPr>
              <a:xfrm rot="6592279">
                <a:off x="3986250" y="2490274"/>
                <a:ext cx="1094725" cy="805585"/>
              </a:xfrm>
              <a:prstGeom prst="arc">
                <a:avLst>
                  <a:gd name="adj1" fmla="val 17576158"/>
                  <a:gd name="adj2" fmla="val 19747743"/>
                </a:avLst>
              </a:prstGeom>
              <a:ln w="82550" cap="rnd">
                <a:solidFill>
                  <a:schemeClr val="bg1">
                    <a:lumMod val="95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1EAA0CD-33C3-48FE-BC2D-BEB7CCDFABBC}"/>
              </a:ext>
            </a:extLst>
          </p:cNvPr>
          <p:cNvSpPr txBox="1"/>
          <p:nvPr/>
        </p:nvSpPr>
        <p:spPr>
          <a:xfrm>
            <a:off x="6437215" y="472692"/>
            <a:ext cx="553998" cy="59144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パワーポイントで、ちびまる子ちゃんを描く</a:t>
            </a:r>
          </a:p>
        </p:txBody>
      </p:sp>
    </p:spTree>
    <p:extLst>
      <p:ext uri="{BB962C8B-B14F-4D97-AF65-F5344CB8AC3E}">
        <p14:creationId xmlns:p14="http://schemas.microsoft.com/office/powerpoint/2010/main" val="519776703"/>
      </p:ext>
    </p:extLst>
  </p:cSld>
  <p:clrMapOvr>
    <a:masterClrMapping/>
  </p:clrMapOvr>
  <p:transition spd="slow" advClick="0" advTm="14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E0EEF024-5033-4ADF-8BA2-D8EE1DDD056B}"/>
              </a:ext>
            </a:extLst>
          </p:cNvPr>
          <p:cNvSpPr/>
          <p:nvPr/>
        </p:nvSpPr>
        <p:spPr>
          <a:xfrm rot="11234124">
            <a:off x="3325207" y="1224467"/>
            <a:ext cx="240168" cy="575202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57824D7E-A6CE-41AD-9DA5-F623E0A95DB1}"/>
              </a:ext>
            </a:extLst>
          </p:cNvPr>
          <p:cNvSpPr/>
          <p:nvPr/>
        </p:nvSpPr>
        <p:spPr>
          <a:xfrm>
            <a:off x="1000910" y="629039"/>
            <a:ext cx="122252" cy="161459"/>
          </a:xfrm>
          <a:prstGeom prst="ellips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151645"/>
      </p:ext>
    </p:extLst>
  </p:cSld>
  <p:clrMapOvr>
    <a:masterClrMapping/>
  </p:clrMapOvr>
  <p:transition spd="slow" advClick="0" advTm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304">
            <a:extLst>
              <a:ext uri="{FF2B5EF4-FFF2-40B4-BE49-F238E27FC236}">
                <a16:creationId xmlns:a16="http://schemas.microsoft.com/office/drawing/2014/main" id="{CCEC859C-0F1F-4A66-BFA0-FCB744922E67}"/>
              </a:ext>
            </a:extLst>
          </p:cNvPr>
          <p:cNvSpPr/>
          <p:nvPr/>
        </p:nvSpPr>
        <p:spPr>
          <a:xfrm rot="9878511" flipH="1">
            <a:off x="873534" y="1037127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E0EEF024-5033-4ADF-8BA2-D8EE1DDD056B}"/>
              </a:ext>
            </a:extLst>
          </p:cNvPr>
          <p:cNvSpPr/>
          <p:nvPr/>
        </p:nvSpPr>
        <p:spPr>
          <a:xfrm rot="11234124">
            <a:off x="3325207" y="1224467"/>
            <a:ext cx="240168" cy="575202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57824D7E-A6CE-41AD-9DA5-F623E0A95DB1}"/>
              </a:ext>
            </a:extLst>
          </p:cNvPr>
          <p:cNvSpPr/>
          <p:nvPr/>
        </p:nvSpPr>
        <p:spPr>
          <a:xfrm>
            <a:off x="1000910" y="629039"/>
            <a:ext cx="122252" cy="161459"/>
          </a:xfrm>
          <a:prstGeom prst="ellips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8178261"/>
      </p:ext>
    </p:extLst>
  </p:cSld>
  <p:clrMapOvr>
    <a:masterClrMapping/>
  </p:clrMapOvr>
  <p:transition spd="slow" advClick="0" advTm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4" name="二等辺三角形 303">
            <a:extLst>
              <a:ext uri="{FF2B5EF4-FFF2-40B4-BE49-F238E27FC236}">
                <a16:creationId xmlns:a16="http://schemas.microsoft.com/office/drawing/2014/main" id="{CBC2457D-BB5E-404F-B5A5-3695A0D04085}"/>
              </a:ext>
            </a:extLst>
          </p:cNvPr>
          <p:cNvSpPr/>
          <p:nvPr/>
        </p:nvSpPr>
        <p:spPr>
          <a:xfrm rot="10800000" flipH="1">
            <a:off x="933392" y="796965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304">
            <a:extLst>
              <a:ext uri="{FF2B5EF4-FFF2-40B4-BE49-F238E27FC236}">
                <a16:creationId xmlns:a16="http://schemas.microsoft.com/office/drawing/2014/main" id="{CCEC859C-0F1F-4A66-BFA0-FCB744922E67}"/>
              </a:ext>
            </a:extLst>
          </p:cNvPr>
          <p:cNvSpPr/>
          <p:nvPr/>
        </p:nvSpPr>
        <p:spPr>
          <a:xfrm rot="9878511" flipH="1">
            <a:off x="873534" y="1037127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E0EEF024-5033-4ADF-8BA2-D8EE1DDD056B}"/>
              </a:ext>
            </a:extLst>
          </p:cNvPr>
          <p:cNvSpPr/>
          <p:nvPr/>
        </p:nvSpPr>
        <p:spPr>
          <a:xfrm rot="11234124">
            <a:off x="3325207" y="1224467"/>
            <a:ext cx="240168" cy="575202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57824D7E-A6CE-41AD-9DA5-F623E0A95DB1}"/>
              </a:ext>
            </a:extLst>
          </p:cNvPr>
          <p:cNvSpPr/>
          <p:nvPr/>
        </p:nvSpPr>
        <p:spPr>
          <a:xfrm>
            <a:off x="1000910" y="629039"/>
            <a:ext cx="122252" cy="161459"/>
          </a:xfrm>
          <a:prstGeom prst="ellips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507958"/>
      </p:ext>
    </p:extLst>
  </p:cSld>
  <p:clrMapOvr>
    <a:masterClrMapping/>
  </p:clrMapOvr>
  <p:transition spd="slow" advClick="0" advTm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4" name="二等辺三角形 303">
            <a:extLst>
              <a:ext uri="{FF2B5EF4-FFF2-40B4-BE49-F238E27FC236}">
                <a16:creationId xmlns:a16="http://schemas.microsoft.com/office/drawing/2014/main" id="{CBC2457D-BB5E-404F-B5A5-3695A0D04085}"/>
              </a:ext>
            </a:extLst>
          </p:cNvPr>
          <p:cNvSpPr/>
          <p:nvPr/>
        </p:nvSpPr>
        <p:spPr>
          <a:xfrm rot="10800000" flipH="1">
            <a:off x="933392" y="796965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304">
            <a:extLst>
              <a:ext uri="{FF2B5EF4-FFF2-40B4-BE49-F238E27FC236}">
                <a16:creationId xmlns:a16="http://schemas.microsoft.com/office/drawing/2014/main" id="{CCEC859C-0F1F-4A66-BFA0-FCB744922E67}"/>
              </a:ext>
            </a:extLst>
          </p:cNvPr>
          <p:cNvSpPr/>
          <p:nvPr/>
        </p:nvSpPr>
        <p:spPr>
          <a:xfrm rot="9878511" flipH="1">
            <a:off x="873534" y="1037127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E0EEF024-5033-4ADF-8BA2-D8EE1DDD056B}"/>
              </a:ext>
            </a:extLst>
          </p:cNvPr>
          <p:cNvSpPr/>
          <p:nvPr/>
        </p:nvSpPr>
        <p:spPr>
          <a:xfrm rot="11234124">
            <a:off x="3325207" y="1224467"/>
            <a:ext cx="240168" cy="575202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0" name="円弧 179">
            <a:extLst>
              <a:ext uri="{FF2B5EF4-FFF2-40B4-BE49-F238E27FC236}">
                <a16:creationId xmlns:a16="http://schemas.microsoft.com/office/drawing/2014/main" id="{DDFF96CE-C333-412F-95D2-C0370A055825}"/>
              </a:ext>
            </a:extLst>
          </p:cNvPr>
          <p:cNvSpPr/>
          <p:nvPr/>
        </p:nvSpPr>
        <p:spPr>
          <a:xfrm rot="895199" flipH="1">
            <a:off x="765892" y="752390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57824D7E-A6CE-41AD-9DA5-F623E0A95DB1}"/>
              </a:ext>
            </a:extLst>
          </p:cNvPr>
          <p:cNvSpPr/>
          <p:nvPr/>
        </p:nvSpPr>
        <p:spPr>
          <a:xfrm>
            <a:off x="1000910" y="629039"/>
            <a:ext cx="122252" cy="161459"/>
          </a:xfrm>
          <a:prstGeom prst="ellips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897643"/>
      </p:ext>
    </p:extLst>
  </p:cSld>
  <p:clrMapOvr>
    <a:masterClrMapping/>
  </p:clrMapOvr>
  <p:transition spd="slow" advClick="0" advTm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4" name="二等辺三角形 303">
            <a:extLst>
              <a:ext uri="{FF2B5EF4-FFF2-40B4-BE49-F238E27FC236}">
                <a16:creationId xmlns:a16="http://schemas.microsoft.com/office/drawing/2014/main" id="{CBC2457D-BB5E-404F-B5A5-3695A0D04085}"/>
              </a:ext>
            </a:extLst>
          </p:cNvPr>
          <p:cNvSpPr/>
          <p:nvPr/>
        </p:nvSpPr>
        <p:spPr>
          <a:xfrm rot="10800000" flipH="1">
            <a:off x="933392" y="796965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304">
            <a:extLst>
              <a:ext uri="{FF2B5EF4-FFF2-40B4-BE49-F238E27FC236}">
                <a16:creationId xmlns:a16="http://schemas.microsoft.com/office/drawing/2014/main" id="{CCEC859C-0F1F-4A66-BFA0-FCB744922E67}"/>
              </a:ext>
            </a:extLst>
          </p:cNvPr>
          <p:cNvSpPr/>
          <p:nvPr/>
        </p:nvSpPr>
        <p:spPr>
          <a:xfrm rot="9878511" flipH="1">
            <a:off x="873534" y="1037127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E0EEF024-5033-4ADF-8BA2-D8EE1DDD056B}"/>
              </a:ext>
            </a:extLst>
          </p:cNvPr>
          <p:cNvSpPr/>
          <p:nvPr/>
        </p:nvSpPr>
        <p:spPr>
          <a:xfrm rot="11234124">
            <a:off x="3325207" y="1224467"/>
            <a:ext cx="240168" cy="575202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9" name="円弧 178">
            <a:extLst>
              <a:ext uri="{FF2B5EF4-FFF2-40B4-BE49-F238E27FC236}">
                <a16:creationId xmlns:a16="http://schemas.microsoft.com/office/drawing/2014/main" id="{52299685-5CE9-46AA-A4AC-331564117369}"/>
              </a:ext>
            </a:extLst>
          </p:cNvPr>
          <p:cNvSpPr/>
          <p:nvPr/>
        </p:nvSpPr>
        <p:spPr>
          <a:xfrm rot="895199" flipH="1">
            <a:off x="867709" y="609238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弧 179">
            <a:extLst>
              <a:ext uri="{FF2B5EF4-FFF2-40B4-BE49-F238E27FC236}">
                <a16:creationId xmlns:a16="http://schemas.microsoft.com/office/drawing/2014/main" id="{DDFF96CE-C333-412F-95D2-C0370A055825}"/>
              </a:ext>
            </a:extLst>
          </p:cNvPr>
          <p:cNvSpPr/>
          <p:nvPr/>
        </p:nvSpPr>
        <p:spPr>
          <a:xfrm rot="895199" flipH="1">
            <a:off x="765892" y="752390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57824D7E-A6CE-41AD-9DA5-F623E0A95DB1}"/>
              </a:ext>
            </a:extLst>
          </p:cNvPr>
          <p:cNvSpPr/>
          <p:nvPr/>
        </p:nvSpPr>
        <p:spPr>
          <a:xfrm>
            <a:off x="1000910" y="629039"/>
            <a:ext cx="122252" cy="161459"/>
          </a:xfrm>
          <a:prstGeom prst="ellips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4336411"/>
      </p:ext>
    </p:extLst>
  </p:cSld>
  <p:clrMapOvr>
    <a:masterClrMapping/>
  </p:clrMapOvr>
  <p:transition spd="slow" advClick="0" advTm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二等辺三角形 171">
            <a:extLst>
              <a:ext uri="{FF2B5EF4-FFF2-40B4-BE49-F238E27FC236}">
                <a16:creationId xmlns:a16="http://schemas.microsoft.com/office/drawing/2014/main" id="{3B7CC469-FE46-4621-B625-E2329C5E0588}"/>
              </a:ext>
            </a:extLst>
          </p:cNvPr>
          <p:cNvSpPr/>
          <p:nvPr/>
        </p:nvSpPr>
        <p:spPr>
          <a:xfrm rot="10800000" flipH="1">
            <a:off x="1061709" y="593774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4" name="二等辺三角形 303">
            <a:extLst>
              <a:ext uri="{FF2B5EF4-FFF2-40B4-BE49-F238E27FC236}">
                <a16:creationId xmlns:a16="http://schemas.microsoft.com/office/drawing/2014/main" id="{CBC2457D-BB5E-404F-B5A5-3695A0D04085}"/>
              </a:ext>
            </a:extLst>
          </p:cNvPr>
          <p:cNvSpPr/>
          <p:nvPr/>
        </p:nvSpPr>
        <p:spPr>
          <a:xfrm rot="10800000" flipH="1">
            <a:off x="933392" y="796965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304">
            <a:extLst>
              <a:ext uri="{FF2B5EF4-FFF2-40B4-BE49-F238E27FC236}">
                <a16:creationId xmlns:a16="http://schemas.microsoft.com/office/drawing/2014/main" id="{CCEC859C-0F1F-4A66-BFA0-FCB744922E67}"/>
              </a:ext>
            </a:extLst>
          </p:cNvPr>
          <p:cNvSpPr/>
          <p:nvPr/>
        </p:nvSpPr>
        <p:spPr>
          <a:xfrm rot="9878511" flipH="1">
            <a:off x="873534" y="1037127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E0EEF024-5033-4ADF-8BA2-D8EE1DDD056B}"/>
              </a:ext>
            </a:extLst>
          </p:cNvPr>
          <p:cNvSpPr/>
          <p:nvPr/>
        </p:nvSpPr>
        <p:spPr>
          <a:xfrm rot="11234124">
            <a:off x="3325207" y="1224467"/>
            <a:ext cx="240168" cy="575202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9" name="円弧 178">
            <a:extLst>
              <a:ext uri="{FF2B5EF4-FFF2-40B4-BE49-F238E27FC236}">
                <a16:creationId xmlns:a16="http://schemas.microsoft.com/office/drawing/2014/main" id="{52299685-5CE9-46AA-A4AC-331564117369}"/>
              </a:ext>
            </a:extLst>
          </p:cNvPr>
          <p:cNvSpPr/>
          <p:nvPr/>
        </p:nvSpPr>
        <p:spPr>
          <a:xfrm rot="895199" flipH="1">
            <a:off x="867709" y="609238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弧 179">
            <a:extLst>
              <a:ext uri="{FF2B5EF4-FFF2-40B4-BE49-F238E27FC236}">
                <a16:creationId xmlns:a16="http://schemas.microsoft.com/office/drawing/2014/main" id="{DDFF96CE-C333-412F-95D2-C0370A055825}"/>
              </a:ext>
            </a:extLst>
          </p:cNvPr>
          <p:cNvSpPr/>
          <p:nvPr/>
        </p:nvSpPr>
        <p:spPr>
          <a:xfrm rot="895199" flipH="1">
            <a:off x="765892" y="752390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57824D7E-A6CE-41AD-9DA5-F623E0A95DB1}"/>
              </a:ext>
            </a:extLst>
          </p:cNvPr>
          <p:cNvSpPr/>
          <p:nvPr/>
        </p:nvSpPr>
        <p:spPr>
          <a:xfrm>
            <a:off x="1000910" y="629039"/>
            <a:ext cx="122252" cy="161459"/>
          </a:xfrm>
          <a:prstGeom prst="ellips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1100427"/>
      </p:ext>
    </p:extLst>
  </p:cSld>
  <p:clrMapOvr>
    <a:masterClrMapping/>
  </p:clrMapOvr>
  <p:transition spd="slow" advClick="0" advTm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二等辺三角形 167">
            <a:extLst>
              <a:ext uri="{FF2B5EF4-FFF2-40B4-BE49-F238E27FC236}">
                <a16:creationId xmlns:a16="http://schemas.microsoft.com/office/drawing/2014/main" id="{D15C4E9F-8B71-4B96-860F-7F8B7C025271}"/>
              </a:ext>
            </a:extLst>
          </p:cNvPr>
          <p:cNvSpPr/>
          <p:nvPr/>
        </p:nvSpPr>
        <p:spPr>
          <a:xfrm rot="10800000">
            <a:off x="1681469" y="593775"/>
            <a:ext cx="873762" cy="689429"/>
          </a:xfrm>
          <a:prstGeom prst="triangl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二等辺三角形 171">
            <a:extLst>
              <a:ext uri="{FF2B5EF4-FFF2-40B4-BE49-F238E27FC236}">
                <a16:creationId xmlns:a16="http://schemas.microsoft.com/office/drawing/2014/main" id="{3B7CC469-FE46-4621-B625-E2329C5E0588}"/>
              </a:ext>
            </a:extLst>
          </p:cNvPr>
          <p:cNvSpPr/>
          <p:nvPr/>
        </p:nvSpPr>
        <p:spPr>
          <a:xfrm rot="10800000" flipH="1">
            <a:off x="1061709" y="593774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4" name="二等辺三角形 303">
            <a:extLst>
              <a:ext uri="{FF2B5EF4-FFF2-40B4-BE49-F238E27FC236}">
                <a16:creationId xmlns:a16="http://schemas.microsoft.com/office/drawing/2014/main" id="{CBC2457D-BB5E-404F-B5A5-3695A0D04085}"/>
              </a:ext>
            </a:extLst>
          </p:cNvPr>
          <p:cNvSpPr/>
          <p:nvPr/>
        </p:nvSpPr>
        <p:spPr>
          <a:xfrm rot="10800000" flipH="1">
            <a:off x="933392" y="796965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304">
            <a:extLst>
              <a:ext uri="{FF2B5EF4-FFF2-40B4-BE49-F238E27FC236}">
                <a16:creationId xmlns:a16="http://schemas.microsoft.com/office/drawing/2014/main" id="{CCEC859C-0F1F-4A66-BFA0-FCB744922E67}"/>
              </a:ext>
            </a:extLst>
          </p:cNvPr>
          <p:cNvSpPr/>
          <p:nvPr/>
        </p:nvSpPr>
        <p:spPr>
          <a:xfrm rot="9878511" flipH="1">
            <a:off x="873534" y="1037127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E0EEF024-5033-4ADF-8BA2-D8EE1DDD056B}"/>
              </a:ext>
            </a:extLst>
          </p:cNvPr>
          <p:cNvSpPr/>
          <p:nvPr/>
        </p:nvSpPr>
        <p:spPr>
          <a:xfrm rot="11234124">
            <a:off x="3325207" y="1224467"/>
            <a:ext cx="240168" cy="575202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9" name="円弧 178">
            <a:extLst>
              <a:ext uri="{FF2B5EF4-FFF2-40B4-BE49-F238E27FC236}">
                <a16:creationId xmlns:a16="http://schemas.microsoft.com/office/drawing/2014/main" id="{52299685-5CE9-46AA-A4AC-331564117369}"/>
              </a:ext>
            </a:extLst>
          </p:cNvPr>
          <p:cNvSpPr/>
          <p:nvPr/>
        </p:nvSpPr>
        <p:spPr>
          <a:xfrm rot="895199" flipH="1">
            <a:off x="867709" y="609238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弧 179">
            <a:extLst>
              <a:ext uri="{FF2B5EF4-FFF2-40B4-BE49-F238E27FC236}">
                <a16:creationId xmlns:a16="http://schemas.microsoft.com/office/drawing/2014/main" id="{DDFF96CE-C333-412F-95D2-C0370A055825}"/>
              </a:ext>
            </a:extLst>
          </p:cNvPr>
          <p:cNvSpPr/>
          <p:nvPr/>
        </p:nvSpPr>
        <p:spPr>
          <a:xfrm rot="895199" flipH="1">
            <a:off x="765892" y="752390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57824D7E-A6CE-41AD-9DA5-F623E0A95DB1}"/>
              </a:ext>
            </a:extLst>
          </p:cNvPr>
          <p:cNvSpPr/>
          <p:nvPr/>
        </p:nvSpPr>
        <p:spPr>
          <a:xfrm>
            <a:off x="1000910" y="629039"/>
            <a:ext cx="122252" cy="161459"/>
          </a:xfrm>
          <a:prstGeom prst="ellips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427711"/>
      </p:ext>
    </p:extLst>
  </p:cSld>
  <p:clrMapOvr>
    <a:masterClrMapping/>
  </p:clrMapOvr>
  <p:transition spd="slow" advClick="0" advTm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AC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74F950A-A5D6-40DB-B197-014CC949FCE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BACC6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244" name="グループ化 243">
            <a:extLst>
              <a:ext uri="{FF2B5EF4-FFF2-40B4-BE49-F238E27FC236}">
                <a16:creationId xmlns:a16="http://schemas.microsoft.com/office/drawing/2014/main" id="{31A32BC3-D835-44B7-937F-EEB313E316F4}"/>
              </a:ext>
            </a:extLst>
          </p:cNvPr>
          <p:cNvGrpSpPr/>
          <p:nvPr/>
        </p:nvGrpSpPr>
        <p:grpSpPr>
          <a:xfrm>
            <a:off x="2428914" y="16833"/>
            <a:ext cx="4286172" cy="6996138"/>
            <a:chOff x="2433328" y="54428"/>
            <a:chExt cx="4286172" cy="6996138"/>
          </a:xfrm>
        </p:grpSpPr>
        <p:sp>
          <p:nvSpPr>
            <p:cNvPr id="245" name="部分円 244">
              <a:extLst>
                <a:ext uri="{FF2B5EF4-FFF2-40B4-BE49-F238E27FC236}">
                  <a16:creationId xmlns:a16="http://schemas.microsoft.com/office/drawing/2014/main" id="{BC30BCC5-0C17-4422-8039-273102B13742}"/>
                </a:ext>
              </a:extLst>
            </p:cNvPr>
            <p:cNvSpPr/>
            <p:nvPr/>
          </p:nvSpPr>
          <p:spPr>
            <a:xfrm rot="10800000">
              <a:off x="2852056" y="54428"/>
              <a:ext cx="3447144" cy="4839299"/>
            </a:xfrm>
            <a:prstGeom prst="pie">
              <a:avLst>
                <a:gd name="adj1" fmla="val 0"/>
                <a:gd name="adj2" fmla="val 10903619"/>
              </a:avLst>
            </a:prstGeom>
            <a:solidFill>
              <a:srgbClr val="4A4E58"/>
            </a:solidFill>
            <a:ln w="25400">
              <a:solidFill>
                <a:srgbClr val="4A4E58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grpSp>
          <p:nvGrpSpPr>
            <p:cNvPr id="246" name="グループ化 245">
              <a:extLst>
                <a:ext uri="{FF2B5EF4-FFF2-40B4-BE49-F238E27FC236}">
                  <a16:creationId xmlns:a16="http://schemas.microsoft.com/office/drawing/2014/main" id="{2F52D028-5D99-4DA5-8A25-B56B127EDE95}"/>
                </a:ext>
              </a:extLst>
            </p:cNvPr>
            <p:cNvGrpSpPr/>
            <p:nvPr/>
          </p:nvGrpSpPr>
          <p:grpSpPr>
            <a:xfrm>
              <a:off x="3159760" y="1863086"/>
              <a:ext cx="239355" cy="367033"/>
              <a:chOff x="3159760" y="1863087"/>
              <a:chExt cx="239355" cy="367033"/>
            </a:xfrm>
          </p:grpSpPr>
          <p:sp>
            <p:nvSpPr>
              <p:cNvPr id="391" name="楕円 390">
                <a:extLst>
                  <a:ext uri="{FF2B5EF4-FFF2-40B4-BE49-F238E27FC236}">
                    <a16:creationId xmlns:a16="http://schemas.microsoft.com/office/drawing/2014/main" id="{4621CA02-0E47-49FA-8F60-790157BA2F7F}"/>
                  </a:ext>
                </a:extLst>
              </p:cNvPr>
              <p:cNvSpPr/>
              <p:nvPr/>
            </p:nvSpPr>
            <p:spPr>
              <a:xfrm rot="20188296">
                <a:off x="3159760" y="1863087"/>
                <a:ext cx="222760" cy="367033"/>
              </a:xfrm>
              <a:prstGeom prst="ellipse">
                <a:avLst/>
              </a:prstGeom>
              <a:solidFill>
                <a:srgbClr val="EACEC8"/>
              </a:solidFill>
              <a:ln w="25400">
                <a:solidFill>
                  <a:srgbClr val="F7E1E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2" name="楕円 391">
                <a:extLst>
                  <a:ext uri="{FF2B5EF4-FFF2-40B4-BE49-F238E27FC236}">
                    <a16:creationId xmlns:a16="http://schemas.microsoft.com/office/drawing/2014/main" id="{4726C2E5-21FA-422E-B2C6-446E731B733F}"/>
                  </a:ext>
                </a:extLst>
              </p:cNvPr>
              <p:cNvSpPr/>
              <p:nvPr/>
            </p:nvSpPr>
            <p:spPr>
              <a:xfrm rot="20188296">
                <a:off x="3211271" y="1894377"/>
                <a:ext cx="187844" cy="309504"/>
              </a:xfrm>
              <a:prstGeom prst="ellipse">
                <a:avLst/>
              </a:prstGeom>
              <a:solidFill>
                <a:srgbClr val="EACEC8"/>
              </a:solidFill>
              <a:ln w="25400">
                <a:solidFill>
                  <a:srgbClr val="EACEC8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47" name="グループ化 246">
              <a:extLst>
                <a:ext uri="{FF2B5EF4-FFF2-40B4-BE49-F238E27FC236}">
                  <a16:creationId xmlns:a16="http://schemas.microsoft.com/office/drawing/2014/main" id="{3E972C23-FB0F-4094-A47C-F5746FE1244F}"/>
                </a:ext>
              </a:extLst>
            </p:cNvPr>
            <p:cNvGrpSpPr/>
            <p:nvPr/>
          </p:nvGrpSpPr>
          <p:grpSpPr>
            <a:xfrm flipH="1">
              <a:off x="5697481" y="1863086"/>
              <a:ext cx="239355" cy="367033"/>
              <a:chOff x="3159760" y="1863087"/>
              <a:chExt cx="239355" cy="367033"/>
            </a:xfrm>
          </p:grpSpPr>
          <p:sp>
            <p:nvSpPr>
              <p:cNvPr id="389" name="楕円 388">
                <a:extLst>
                  <a:ext uri="{FF2B5EF4-FFF2-40B4-BE49-F238E27FC236}">
                    <a16:creationId xmlns:a16="http://schemas.microsoft.com/office/drawing/2014/main" id="{0A1D3817-CA59-41A6-955A-5EC7D108C348}"/>
                  </a:ext>
                </a:extLst>
              </p:cNvPr>
              <p:cNvSpPr/>
              <p:nvPr/>
            </p:nvSpPr>
            <p:spPr>
              <a:xfrm rot="20188296">
                <a:off x="3159760" y="1863087"/>
                <a:ext cx="222760" cy="367033"/>
              </a:xfrm>
              <a:prstGeom prst="ellipse">
                <a:avLst/>
              </a:prstGeom>
              <a:solidFill>
                <a:srgbClr val="EACEC8"/>
              </a:solidFill>
              <a:ln w="25400">
                <a:solidFill>
                  <a:srgbClr val="F7E1E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0" name="楕円 389">
                <a:extLst>
                  <a:ext uri="{FF2B5EF4-FFF2-40B4-BE49-F238E27FC236}">
                    <a16:creationId xmlns:a16="http://schemas.microsoft.com/office/drawing/2014/main" id="{7C42118C-24AC-4778-9C43-49FB5E7D004A}"/>
                  </a:ext>
                </a:extLst>
              </p:cNvPr>
              <p:cNvSpPr/>
              <p:nvPr/>
            </p:nvSpPr>
            <p:spPr>
              <a:xfrm rot="20188296">
                <a:off x="3211271" y="1894377"/>
                <a:ext cx="187844" cy="309504"/>
              </a:xfrm>
              <a:prstGeom prst="ellipse">
                <a:avLst/>
              </a:prstGeom>
              <a:solidFill>
                <a:srgbClr val="EACEC8"/>
              </a:solidFill>
              <a:ln w="25400">
                <a:solidFill>
                  <a:srgbClr val="EACEC8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48" name="楕円 18">
              <a:extLst>
                <a:ext uri="{FF2B5EF4-FFF2-40B4-BE49-F238E27FC236}">
                  <a16:creationId xmlns:a16="http://schemas.microsoft.com/office/drawing/2014/main" id="{5C63F9E3-6D0E-46A0-A4C2-195B0D750CBA}"/>
                </a:ext>
              </a:extLst>
            </p:cNvPr>
            <p:cNvSpPr/>
            <p:nvPr/>
          </p:nvSpPr>
          <p:spPr>
            <a:xfrm>
              <a:off x="3301405" y="283028"/>
              <a:ext cx="2493738" cy="2525486"/>
            </a:xfrm>
            <a:custGeom>
              <a:avLst/>
              <a:gdLst>
                <a:gd name="connsiteX0" fmla="*/ 0 w 2493737"/>
                <a:gd name="connsiteY0" fmla="*/ 1262743 h 2525486"/>
                <a:gd name="connsiteX1" fmla="*/ 1246869 w 2493737"/>
                <a:gd name="connsiteY1" fmla="*/ 0 h 2525486"/>
                <a:gd name="connsiteX2" fmla="*/ 2493738 w 2493737"/>
                <a:gd name="connsiteY2" fmla="*/ 1262743 h 2525486"/>
                <a:gd name="connsiteX3" fmla="*/ 1246869 w 2493737"/>
                <a:gd name="connsiteY3" fmla="*/ 2525486 h 2525486"/>
                <a:gd name="connsiteX4" fmla="*/ 0 w 2493737"/>
                <a:gd name="connsiteY4" fmla="*/ 1262743 h 2525486"/>
                <a:gd name="connsiteX0" fmla="*/ 0 w 2493738"/>
                <a:gd name="connsiteY0" fmla="*/ 1262743 h 2525486"/>
                <a:gd name="connsiteX1" fmla="*/ 1246869 w 2493738"/>
                <a:gd name="connsiteY1" fmla="*/ 0 h 2525486"/>
                <a:gd name="connsiteX2" fmla="*/ 2493738 w 2493738"/>
                <a:gd name="connsiteY2" fmla="*/ 1262743 h 2525486"/>
                <a:gd name="connsiteX3" fmla="*/ 1246869 w 2493738"/>
                <a:gd name="connsiteY3" fmla="*/ 2525486 h 2525486"/>
                <a:gd name="connsiteX4" fmla="*/ 0 w 2493738"/>
                <a:gd name="connsiteY4" fmla="*/ 1262743 h 2525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3738" h="2525486">
                  <a:moveTo>
                    <a:pt x="0" y="1262743"/>
                  </a:moveTo>
                  <a:cubicBezTo>
                    <a:pt x="0" y="565349"/>
                    <a:pt x="558242" y="0"/>
                    <a:pt x="1246869" y="0"/>
                  </a:cubicBezTo>
                  <a:cubicBezTo>
                    <a:pt x="1935496" y="0"/>
                    <a:pt x="2493738" y="565349"/>
                    <a:pt x="2493738" y="1262743"/>
                  </a:cubicBezTo>
                  <a:cubicBezTo>
                    <a:pt x="2493738" y="1960137"/>
                    <a:pt x="2316496" y="2525486"/>
                    <a:pt x="1246869" y="2525486"/>
                  </a:cubicBezTo>
                  <a:cubicBezTo>
                    <a:pt x="177242" y="2525486"/>
                    <a:pt x="0" y="1960137"/>
                    <a:pt x="0" y="1262743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rgbClr val="FDEADA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9" name="二等辺三角形 248">
              <a:extLst>
                <a:ext uri="{FF2B5EF4-FFF2-40B4-BE49-F238E27FC236}">
                  <a16:creationId xmlns:a16="http://schemas.microsoft.com/office/drawing/2014/main" id="{0D798CC6-3506-4A25-B1F7-B25E026833C9}"/>
                </a:ext>
              </a:extLst>
            </p:cNvPr>
            <p:cNvSpPr/>
            <p:nvPr/>
          </p:nvSpPr>
          <p:spPr>
            <a:xfrm rot="10800000">
              <a:off x="4114797" y="631370"/>
              <a:ext cx="873762" cy="689429"/>
            </a:xfrm>
            <a:prstGeom prst="triangle">
              <a:avLst/>
            </a:prstGeom>
            <a:solidFill>
              <a:srgbClr val="4A4E58"/>
            </a:solidFill>
            <a:ln w="25400">
              <a:solidFill>
                <a:srgbClr val="4A4E58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0" name="円弧 249">
              <a:extLst>
                <a:ext uri="{FF2B5EF4-FFF2-40B4-BE49-F238E27FC236}">
                  <a16:creationId xmlns:a16="http://schemas.microsoft.com/office/drawing/2014/main" id="{A251EB58-47F8-4194-A6E6-86CB6F9222FE}"/>
                </a:ext>
              </a:extLst>
            </p:cNvPr>
            <p:cNvSpPr/>
            <p:nvPr/>
          </p:nvSpPr>
          <p:spPr>
            <a:xfrm rot="201593" flipH="1">
              <a:off x="4940705" y="1160351"/>
              <a:ext cx="608549" cy="331484"/>
            </a:xfrm>
            <a:prstGeom prst="arc">
              <a:avLst>
                <a:gd name="adj1" fmla="val 14124110"/>
                <a:gd name="adj2" fmla="val 0"/>
              </a:avLst>
            </a:prstGeom>
            <a:ln w="44450" cap="rnd">
              <a:solidFill>
                <a:srgbClr val="4A4E58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1" name="二等辺三角形 250">
              <a:extLst>
                <a:ext uri="{FF2B5EF4-FFF2-40B4-BE49-F238E27FC236}">
                  <a16:creationId xmlns:a16="http://schemas.microsoft.com/office/drawing/2014/main" id="{A190247A-19FA-4595-8BF4-F741AD824B1C}"/>
                </a:ext>
              </a:extLst>
            </p:cNvPr>
            <p:cNvSpPr/>
            <p:nvPr/>
          </p:nvSpPr>
          <p:spPr>
            <a:xfrm rot="10800000">
              <a:off x="4942840" y="631368"/>
              <a:ext cx="670560" cy="689430"/>
            </a:xfrm>
            <a:prstGeom prst="triangle">
              <a:avLst>
                <a:gd name="adj" fmla="val 63260"/>
              </a:avLst>
            </a:prstGeom>
            <a:solidFill>
              <a:srgbClr val="4A4E58"/>
            </a:solidFill>
            <a:ln w="25400">
              <a:solidFill>
                <a:srgbClr val="4A4E58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2" name="円弧 251">
              <a:extLst>
                <a:ext uri="{FF2B5EF4-FFF2-40B4-BE49-F238E27FC236}">
                  <a16:creationId xmlns:a16="http://schemas.microsoft.com/office/drawing/2014/main" id="{F93B23D2-215B-4135-8442-7D88E770A937}"/>
                </a:ext>
              </a:extLst>
            </p:cNvPr>
            <p:cNvSpPr/>
            <p:nvPr/>
          </p:nvSpPr>
          <p:spPr>
            <a:xfrm rot="21398407">
              <a:off x="3550054" y="1160351"/>
              <a:ext cx="608549" cy="331484"/>
            </a:xfrm>
            <a:prstGeom prst="arc">
              <a:avLst>
                <a:gd name="adj1" fmla="val 14124110"/>
                <a:gd name="adj2" fmla="val 0"/>
              </a:avLst>
            </a:prstGeom>
            <a:ln w="44450" cap="rnd">
              <a:solidFill>
                <a:srgbClr val="4A4E58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3" name="二等辺三角形 252">
              <a:extLst>
                <a:ext uri="{FF2B5EF4-FFF2-40B4-BE49-F238E27FC236}">
                  <a16:creationId xmlns:a16="http://schemas.microsoft.com/office/drawing/2014/main" id="{A2E3AAF5-7EA0-46DA-8A69-4096E2FFF74D}"/>
                </a:ext>
              </a:extLst>
            </p:cNvPr>
            <p:cNvSpPr/>
            <p:nvPr/>
          </p:nvSpPr>
          <p:spPr>
            <a:xfrm rot="10800000" flipH="1">
              <a:off x="3495037" y="631369"/>
              <a:ext cx="670560" cy="689430"/>
            </a:xfrm>
            <a:prstGeom prst="triangle">
              <a:avLst>
                <a:gd name="adj" fmla="val 63260"/>
              </a:avLst>
            </a:prstGeom>
            <a:solidFill>
              <a:srgbClr val="4A4E58"/>
            </a:solidFill>
            <a:ln w="25400">
              <a:solidFill>
                <a:srgbClr val="4A4E58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54" name="グループ化 253">
              <a:extLst>
                <a:ext uri="{FF2B5EF4-FFF2-40B4-BE49-F238E27FC236}">
                  <a16:creationId xmlns:a16="http://schemas.microsoft.com/office/drawing/2014/main" id="{5A8CD6B4-8F37-4B66-BF3E-EB442A54E8E8}"/>
                </a:ext>
              </a:extLst>
            </p:cNvPr>
            <p:cNvGrpSpPr/>
            <p:nvPr/>
          </p:nvGrpSpPr>
          <p:grpSpPr>
            <a:xfrm>
              <a:off x="5463113" y="834561"/>
              <a:ext cx="342226" cy="690801"/>
              <a:chOff x="5463113" y="834561"/>
              <a:chExt cx="342226" cy="690801"/>
            </a:xfrm>
          </p:grpSpPr>
          <p:sp>
            <p:nvSpPr>
              <p:cNvPr id="387" name="二等辺三角形 386">
                <a:extLst>
                  <a:ext uri="{FF2B5EF4-FFF2-40B4-BE49-F238E27FC236}">
                    <a16:creationId xmlns:a16="http://schemas.microsoft.com/office/drawing/2014/main" id="{24ED06F8-F55F-497F-9BC2-22C0A8E9088D}"/>
                  </a:ext>
                </a:extLst>
              </p:cNvPr>
              <p:cNvSpPr/>
              <p:nvPr/>
            </p:nvSpPr>
            <p:spPr>
              <a:xfrm rot="10800000">
                <a:off x="5463113" y="834561"/>
                <a:ext cx="282368" cy="666156"/>
              </a:xfrm>
              <a:prstGeom prst="triangle">
                <a:avLst>
                  <a:gd name="adj" fmla="val 52005"/>
                </a:avLst>
              </a:prstGeom>
              <a:solidFill>
                <a:srgbClr val="4A4E58"/>
              </a:solidFill>
              <a:ln w="25400">
                <a:solidFill>
                  <a:srgbClr val="4A4E58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8" name="二等辺三角形 387">
                <a:extLst>
                  <a:ext uri="{FF2B5EF4-FFF2-40B4-BE49-F238E27FC236}">
                    <a16:creationId xmlns:a16="http://schemas.microsoft.com/office/drawing/2014/main" id="{70A20F4D-059F-4A91-A7E7-3F1BD95BBB2C}"/>
                  </a:ext>
                </a:extLst>
              </p:cNvPr>
              <p:cNvSpPr/>
              <p:nvPr/>
            </p:nvSpPr>
            <p:spPr>
              <a:xfrm rot="11721489">
                <a:off x="5550031" y="1074723"/>
                <a:ext cx="255308" cy="450639"/>
              </a:xfrm>
              <a:prstGeom prst="triangle">
                <a:avLst>
                  <a:gd name="adj" fmla="val 52005"/>
                </a:avLst>
              </a:prstGeom>
              <a:solidFill>
                <a:srgbClr val="4A4E58"/>
              </a:solidFill>
              <a:ln w="25400">
                <a:solidFill>
                  <a:srgbClr val="4A4E58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255" name="グループ化 254">
              <a:extLst>
                <a:ext uri="{FF2B5EF4-FFF2-40B4-BE49-F238E27FC236}">
                  <a16:creationId xmlns:a16="http://schemas.microsoft.com/office/drawing/2014/main" id="{C8E055DA-4AB2-46B8-BCD4-384A3FEBFB42}"/>
                </a:ext>
              </a:extLst>
            </p:cNvPr>
            <p:cNvGrpSpPr/>
            <p:nvPr/>
          </p:nvGrpSpPr>
          <p:grpSpPr>
            <a:xfrm flipH="1">
              <a:off x="3306862" y="834560"/>
              <a:ext cx="342226" cy="690801"/>
              <a:chOff x="5463113" y="834561"/>
              <a:chExt cx="342226" cy="690801"/>
            </a:xfrm>
            <a:solidFill>
              <a:srgbClr val="4A4E58"/>
            </a:solidFill>
          </p:grpSpPr>
          <p:sp>
            <p:nvSpPr>
              <p:cNvPr id="385" name="二等辺三角形 384">
                <a:extLst>
                  <a:ext uri="{FF2B5EF4-FFF2-40B4-BE49-F238E27FC236}">
                    <a16:creationId xmlns:a16="http://schemas.microsoft.com/office/drawing/2014/main" id="{FFEE8A7B-37D9-43B4-B858-97D3B558A5BD}"/>
                  </a:ext>
                </a:extLst>
              </p:cNvPr>
              <p:cNvSpPr/>
              <p:nvPr/>
            </p:nvSpPr>
            <p:spPr>
              <a:xfrm rot="10800000">
                <a:off x="5463113" y="834561"/>
                <a:ext cx="282368" cy="666156"/>
              </a:xfrm>
              <a:prstGeom prst="triangle">
                <a:avLst>
                  <a:gd name="adj" fmla="val 52005"/>
                </a:avLst>
              </a:prstGeom>
              <a:grpFill/>
              <a:ln w="25400">
                <a:solidFill>
                  <a:srgbClr val="4A4E58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6" name="二等辺三角形 385">
                <a:extLst>
                  <a:ext uri="{FF2B5EF4-FFF2-40B4-BE49-F238E27FC236}">
                    <a16:creationId xmlns:a16="http://schemas.microsoft.com/office/drawing/2014/main" id="{94E1F43C-8F5B-4B77-AC50-D1004FCF5689}"/>
                  </a:ext>
                </a:extLst>
              </p:cNvPr>
              <p:cNvSpPr/>
              <p:nvPr/>
            </p:nvSpPr>
            <p:spPr>
              <a:xfrm rot="11721489">
                <a:off x="5550031" y="1074723"/>
                <a:ext cx="255308" cy="450639"/>
              </a:xfrm>
              <a:prstGeom prst="triangle">
                <a:avLst>
                  <a:gd name="adj" fmla="val 52005"/>
                </a:avLst>
              </a:prstGeom>
              <a:grpFill/>
              <a:ln w="25400">
                <a:solidFill>
                  <a:srgbClr val="4A4E58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sp>
          <p:nvSpPr>
            <p:cNvPr id="256" name="二等辺三角形 255">
              <a:extLst>
                <a:ext uri="{FF2B5EF4-FFF2-40B4-BE49-F238E27FC236}">
                  <a16:creationId xmlns:a16="http://schemas.microsoft.com/office/drawing/2014/main" id="{C67F24B5-1A0F-4428-A81B-27D3AE45D835}"/>
                </a:ext>
              </a:extLst>
            </p:cNvPr>
            <p:cNvSpPr/>
            <p:nvPr/>
          </p:nvSpPr>
          <p:spPr>
            <a:xfrm rot="11234124">
              <a:off x="5758535" y="1262062"/>
              <a:ext cx="240168" cy="575202"/>
            </a:xfrm>
            <a:prstGeom prst="triangle">
              <a:avLst>
                <a:gd name="adj" fmla="val 69847"/>
              </a:avLst>
            </a:prstGeom>
            <a:solidFill>
              <a:srgbClr val="4A4E58"/>
            </a:solidFill>
            <a:ln w="25400">
              <a:solidFill>
                <a:srgbClr val="4A4E58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7" name="二等辺三角形 256">
              <a:extLst>
                <a:ext uri="{FF2B5EF4-FFF2-40B4-BE49-F238E27FC236}">
                  <a16:creationId xmlns:a16="http://schemas.microsoft.com/office/drawing/2014/main" id="{9218990A-81A6-437C-BCF5-F5103A375101}"/>
                </a:ext>
              </a:extLst>
            </p:cNvPr>
            <p:cNvSpPr/>
            <p:nvPr/>
          </p:nvSpPr>
          <p:spPr>
            <a:xfrm rot="10365876" flipH="1">
              <a:off x="3160444" y="1174833"/>
              <a:ext cx="178837" cy="658901"/>
            </a:xfrm>
            <a:prstGeom prst="triangle">
              <a:avLst>
                <a:gd name="adj" fmla="val 69847"/>
              </a:avLst>
            </a:prstGeom>
            <a:solidFill>
              <a:srgbClr val="4A4E58"/>
            </a:solidFill>
            <a:ln w="25400">
              <a:solidFill>
                <a:srgbClr val="4A4E58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8" name="部分円 257">
              <a:extLst>
                <a:ext uri="{FF2B5EF4-FFF2-40B4-BE49-F238E27FC236}">
                  <a16:creationId xmlns:a16="http://schemas.microsoft.com/office/drawing/2014/main" id="{258DFC28-D562-457B-A37E-E63EFD8624E3}"/>
                </a:ext>
              </a:extLst>
            </p:cNvPr>
            <p:cNvSpPr/>
            <p:nvPr/>
          </p:nvSpPr>
          <p:spPr>
            <a:xfrm rot="10800000">
              <a:off x="3495036" y="233680"/>
              <a:ext cx="2118364" cy="878840"/>
            </a:xfrm>
            <a:prstGeom prst="pie">
              <a:avLst>
                <a:gd name="adj1" fmla="val 0"/>
                <a:gd name="adj2" fmla="val 10695099"/>
              </a:avLst>
            </a:prstGeom>
            <a:solidFill>
              <a:srgbClr val="4A4E58"/>
            </a:solidFill>
            <a:ln w="25400">
              <a:solidFill>
                <a:srgbClr val="4A4E58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59" name="円弧 258">
              <a:extLst>
                <a:ext uri="{FF2B5EF4-FFF2-40B4-BE49-F238E27FC236}">
                  <a16:creationId xmlns:a16="http://schemas.microsoft.com/office/drawing/2014/main" id="{11C501D0-6FCC-4A04-8CF6-0E611991D8C1}"/>
                </a:ext>
              </a:extLst>
            </p:cNvPr>
            <p:cNvSpPr/>
            <p:nvPr/>
          </p:nvSpPr>
          <p:spPr>
            <a:xfrm rot="945023">
              <a:off x="4670468" y="659976"/>
              <a:ext cx="1197475" cy="1003784"/>
            </a:xfrm>
            <a:prstGeom prst="arc">
              <a:avLst>
                <a:gd name="adj1" fmla="val 17086394"/>
                <a:gd name="adj2" fmla="val 0"/>
              </a:avLst>
            </a:prstGeom>
            <a:ln w="254000">
              <a:solidFill>
                <a:srgbClr val="4A4E58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0" name="円弧 259">
              <a:extLst>
                <a:ext uri="{FF2B5EF4-FFF2-40B4-BE49-F238E27FC236}">
                  <a16:creationId xmlns:a16="http://schemas.microsoft.com/office/drawing/2014/main" id="{A4CD1501-4776-4E35-91D8-4A322DFE11D4}"/>
                </a:ext>
              </a:extLst>
            </p:cNvPr>
            <p:cNvSpPr/>
            <p:nvPr/>
          </p:nvSpPr>
          <p:spPr>
            <a:xfrm rot="895199" flipH="1">
              <a:off x="3301037" y="646833"/>
              <a:ext cx="1301133" cy="1321164"/>
            </a:xfrm>
            <a:prstGeom prst="arc">
              <a:avLst>
                <a:gd name="adj1" fmla="val 17086394"/>
                <a:gd name="adj2" fmla="val 0"/>
              </a:avLst>
            </a:prstGeom>
            <a:ln w="254000">
              <a:solidFill>
                <a:srgbClr val="4A4E58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1" name="円弧 260">
              <a:extLst>
                <a:ext uri="{FF2B5EF4-FFF2-40B4-BE49-F238E27FC236}">
                  <a16:creationId xmlns:a16="http://schemas.microsoft.com/office/drawing/2014/main" id="{5240D795-5755-49D3-BADB-9C23BF8EC97A}"/>
                </a:ext>
              </a:extLst>
            </p:cNvPr>
            <p:cNvSpPr/>
            <p:nvPr/>
          </p:nvSpPr>
          <p:spPr>
            <a:xfrm rot="895199" flipH="1">
              <a:off x="3199220" y="789985"/>
              <a:ext cx="1301133" cy="1321164"/>
            </a:xfrm>
            <a:prstGeom prst="arc">
              <a:avLst>
                <a:gd name="adj1" fmla="val 17086394"/>
                <a:gd name="adj2" fmla="val 0"/>
              </a:avLst>
            </a:prstGeom>
            <a:ln w="254000">
              <a:solidFill>
                <a:srgbClr val="4A4E58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2" name="楕円 261">
              <a:extLst>
                <a:ext uri="{FF2B5EF4-FFF2-40B4-BE49-F238E27FC236}">
                  <a16:creationId xmlns:a16="http://schemas.microsoft.com/office/drawing/2014/main" id="{919BA0B4-31B2-4A20-B63C-FB98EECCE5ED}"/>
                </a:ext>
              </a:extLst>
            </p:cNvPr>
            <p:cNvSpPr/>
            <p:nvPr/>
          </p:nvSpPr>
          <p:spPr>
            <a:xfrm>
              <a:off x="3434238" y="666634"/>
              <a:ext cx="122252" cy="161459"/>
            </a:xfrm>
            <a:prstGeom prst="ellipse">
              <a:avLst/>
            </a:prstGeom>
            <a:solidFill>
              <a:srgbClr val="4A4E58"/>
            </a:solidFill>
            <a:ln w="25400">
              <a:solidFill>
                <a:srgbClr val="4A4E58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3" name="楕円 262">
              <a:extLst>
                <a:ext uri="{FF2B5EF4-FFF2-40B4-BE49-F238E27FC236}">
                  <a16:creationId xmlns:a16="http://schemas.microsoft.com/office/drawing/2014/main" id="{A3FD3AC5-BAFA-4A40-A74B-EA7A037F2A63}"/>
                </a:ext>
              </a:extLst>
            </p:cNvPr>
            <p:cNvSpPr/>
            <p:nvPr/>
          </p:nvSpPr>
          <p:spPr>
            <a:xfrm>
              <a:off x="3968750" y="1629042"/>
              <a:ext cx="244205" cy="244205"/>
            </a:xfrm>
            <a:prstGeom prst="ellipse">
              <a:avLst/>
            </a:prstGeom>
            <a:solidFill>
              <a:srgbClr val="4F5358"/>
            </a:solidFill>
            <a:ln w="25400">
              <a:solidFill>
                <a:srgbClr val="53546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4" name="楕円 263">
              <a:extLst>
                <a:ext uri="{FF2B5EF4-FFF2-40B4-BE49-F238E27FC236}">
                  <a16:creationId xmlns:a16="http://schemas.microsoft.com/office/drawing/2014/main" id="{F13B8793-5458-4DDF-936F-899BFA51F17F}"/>
                </a:ext>
              </a:extLst>
            </p:cNvPr>
            <p:cNvSpPr/>
            <p:nvPr/>
          </p:nvSpPr>
          <p:spPr>
            <a:xfrm>
              <a:off x="4889770" y="1629042"/>
              <a:ext cx="244205" cy="244205"/>
            </a:xfrm>
            <a:prstGeom prst="ellipse">
              <a:avLst/>
            </a:prstGeom>
            <a:solidFill>
              <a:srgbClr val="4F5358"/>
            </a:solidFill>
            <a:ln w="25400">
              <a:solidFill>
                <a:srgbClr val="53546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5" name="楕円 264">
              <a:extLst>
                <a:ext uri="{FF2B5EF4-FFF2-40B4-BE49-F238E27FC236}">
                  <a16:creationId xmlns:a16="http://schemas.microsoft.com/office/drawing/2014/main" id="{0A5DE6F4-C647-4D4D-8E00-EAA04F510C74}"/>
                </a:ext>
              </a:extLst>
            </p:cNvPr>
            <p:cNvSpPr/>
            <p:nvPr/>
          </p:nvSpPr>
          <p:spPr>
            <a:xfrm rot="20585052">
              <a:off x="3464191" y="2136928"/>
              <a:ext cx="186198" cy="334384"/>
            </a:xfrm>
            <a:prstGeom prst="ellipse">
              <a:avLst/>
            </a:prstGeom>
            <a:solidFill>
              <a:srgbClr val="EAC6D0"/>
            </a:solidFill>
            <a:ln w="25400">
              <a:solidFill>
                <a:srgbClr val="EAC6D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6" name="楕円 265">
              <a:extLst>
                <a:ext uri="{FF2B5EF4-FFF2-40B4-BE49-F238E27FC236}">
                  <a16:creationId xmlns:a16="http://schemas.microsoft.com/office/drawing/2014/main" id="{04631BAD-07C7-43B3-9D87-1691E4AB7CF4}"/>
                </a:ext>
              </a:extLst>
            </p:cNvPr>
            <p:cNvSpPr/>
            <p:nvPr/>
          </p:nvSpPr>
          <p:spPr>
            <a:xfrm rot="1014948" flipH="1">
              <a:off x="5446867" y="2136926"/>
              <a:ext cx="186198" cy="334384"/>
            </a:xfrm>
            <a:prstGeom prst="ellipse">
              <a:avLst/>
            </a:prstGeom>
            <a:solidFill>
              <a:srgbClr val="EAC6D0"/>
            </a:solidFill>
            <a:ln w="25400">
              <a:solidFill>
                <a:srgbClr val="EAC6D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67" name="グループ化 266">
              <a:extLst>
                <a:ext uri="{FF2B5EF4-FFF2-40B4-BE49-F238E27FC236}">
                  <a16:creationId xmlns:a16="http://schemas.microsoft.com/office/drawing/2014/main" id="{C1BDEF21-442F-44BC-8ACA-2097EEFEA9FE}"/>
                </a:ext>
              </a:extLst>
            </p:cNvPr>
            <p:cNvGrpSpPr/>
            <p:nvPr/>
          </p:nvGrpSpPr>
          <p:grpSpPr>
            <a:xfrm flipH="1">
              <a:off x="3425227" y="2962225"/>
              <a:ext cx="600072" cy="1735158"/>
              <a:chOff x="5084330" y="2962225"/>
              <a:chExt cx="600072" cy="1735158"/>
            </a:xfrm>
          </p:grpSpPr>
          <p:sp>
            <p:nvSpPr>
              <p:cNvPr id="374" name="台形 373">
                <a:extLst>
                  <a:ext uri="{FF2B5EF4-FFF2-40B4-BE49-F238E27FC236}">
                    <a16:creationId xmlns:a16="http://schemas.microsoft.com/office/drawing/2014/main" id="{171C6CEE-240C-4BC9-898F-FF8252B3FEAD}"/>
                  </a:ext>
                </a:extLst>
              </p:cNvPr>
              <p:cNvSpPr/>
              <p:nvPr/>
            </p:nvSpPr>
            <p:spPr>
              <a:xfrm rot="13741346">
                <a:off x="4795641" y="3333695"/>
                <a:ext cx="907768" cy="164827"/>
              </a:xfrm>
              <a:prstGeom prst="trapezoid">
                <a:avLst/>
              </a:prstGeom>
              <a:solidFill>
                <a:schemeClr val="bg1"/>
              </a:solidFill>
              <a:ln w="88900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5" name="台形 374">
                <a:extLst>
                  <a:ext uri="{FF2B5EF4-FFF2-40B4-BE49-F238E27FC236}">
                    <a16:creationId xmlns:a16="http://schemas.microsoft.com/office/drawing/2014/main" id="{C85D0803-ABAE-41BA-AF73-EF3F88568344}"/>
                  </a:ext>
                </a:extLst>
              </p:cNvPr>
              <p:cNvSpPr/>
              <p:nvPr/>
            </p:nvSpPr>
            <p:spPr>
              <a:xfrm rot="17830079">
                <a:off x="5139021" y="3981344"/>
                <a:ext cx="615076" cy="124721"/>
              </a:xfrm>
              <a:prstGeom prst="trapezoid">
                <a:avLst/>
              </a:prstGeom>
              <a:solidFill>
                <a:schemeClr val="bg1"/>
              </a:solidFill>
              <a:ln w="88900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6" name="楕円 375">
                <a:extLst>
                  <a:ext uri="{FF2B5EF4-FFF2-40B4-BE49-F238E27FC236}">
                    <a16:creationId xmlns:a16="http://schemas.microsoft.com/office/drawing/2014/main" id="{A53A1743-C94C-4E2D-81F8-9609C861C8A7}"/>
                  </a:ext>
                </a:extLst>
              </p:cNvPr>
              <p:cNvSpPr/>
              <p:nvPr/>
            </p:nvSpPr>
            <p:spPr>
              <a:xfrm>
                <a:off x="5573461" y="3703557"/>
                <a:ext cx="110941" cy="109363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bg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377" name="グループ化 376">
                <a:extLst>
                  <a:ext uri="{FF2B5EF4-FFF2-40B4-BE49-F238E27FC236}">
                    <a16:creationId xmlns:a16="http://schemas.microsoft.com/office/drawing/2014/main" id="{94D7011D-A9AE-45A2-BA22-D17EE27858D1}"/>
                  </a:ext>
                </a:extLst>
              </p:cNvPr>
              <p:cNvGrpSpPr/>
              <p:nvPr/>
            </p:nvGrpSpPr>
            <p:grpSpPr>
              <a:xfrm>
                <a:off x="5084330" y="4219613"/>
                <a:ext cx="326172" cy="477770"/>
                <a:chOff x="5084330" y="4219613"/>
                <a:chExt cx="326172" cy="477770"/>
              </a:xfrm>
            </p:grpSpPr>
            <p:sp>
              <p:nvSpPr>
                <p:cNvPr id="378" name="楕円 377">
                  <a:extLst>
                    <a:ext uri="{FF2B5EF4-FFF2-40B4-BE49-F238E27FC236}">
                      <a16:creationId xmlns:a16="http://schemas.microsoft.com/office/drawing/2014/main" id="{7EBA0C7C-A86E-4FD0-AB0B-49EDE067FDB6}"/>
                    </a:ext>
                  </a:extLst>
                </p:cNvPr>
                <p:cNvSpPr/>
                <p:nvPr/>
              </p:nvSpPr>
              <p:spPr>
                <a:xfrm rot="20363267">
                  <a:off x="5196235" y="4262879"/>
                  <a:ext cx="214267" cy="434504"/>
                </a:xfrm>
                <a:prstGeom prst="ellipse">
                  <a:avLst/>
                </a:prstGeom>
                <a:solidFill>
                  <a:srgbClr val="FDEADA"/>
                </a:solidFill>
                <a:ln w="25400">
                  <a:solidFill>
                    <a:srgbClr val="FDEADA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9" name="楕円 378">
                  <a:extLst>
                    <a:ext uri="{FF2B5EF4-FFF2-40B4-BE49-F238E27FC236}">
                      <a16:creationId xmlns:a16="http://schemas.microsoft.com/office/drawing/2014/main" id="{DA767A15-4EA0-4BDB-870D-F1F3225F0A5F}"/>
                    </a:ext>
                  </a:extLst>
                </p:cNvPr>
                <p:cNvSpPr/>
                <p:nvPr/>
              </p:nvSpPr>
              <p:spPr>
                <a:xfrm rot="19972442">
                  <a:off x="5171053" y="4460758"/>
                  <a:ext cx="82405" cy="193481"/>
                </a:xfrm>
                <a:prstGeom prst="ellipse">
                  <a:avLst/>
                </a:prstGeom>
                <a:solidFill>
                  <a:srgbClr val="FDEADA"/>
                </a:solidFill>
                <a:ln w="25400">
                  <a:solidFill>
                    <a:srgbClr val="FDEADA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380" name="グループ化 379">
                  <a:extLst>
                    <a:ext uri="{FF2B5EF4-FFF2-40B4-BE49-F238E27FC236}">
                      <a16:creationId xmlns:a16="http://schemas.microsoft.com/office/drawing/2014/main" id="{0E38AF3E-4C2B-47B5-AE94-385B4CC99D6D}"/>
                    </a:ext>
                  </a:extLst>
                </p:cNvPr>
                <p:cNvGrpSpPr/>
                <p:nvPr/>
              </p:nvGrpSpPr>
              <p:grpSpPr>
                <a:xfrm rot="743862">
                  <a:off x="5084330" y="4219613"/>
                  <a:ext cx="323410" cy="252350"/>
                  <a:chOff x="5069265" y="4184198"/>
                  <a:chExt cx="407874" cy="372826"/>
                </a:xfrm>
              </p:grpSpPr>
              <p:sp>
                <p:nvSpPr>
                  <p:cNvPr id="381" name="四角形: 角を丸くする 380">
                    <a:extLst>
                      <a:ext uri="{FF2B5EF4-FFF2-40B4-BE49-F238E27FC236}">
                        <a16:creationId xmlns:a16="http://schemas.microsoft.com/office/drawing/2014/main" id="{C0EB8257-CAE8-445D-971B-483624CBD0E2}"/>
                      </a:ext>
                    </a:extLst>
                  </p:cNvPr>
                  <p:cNvSpPr/>
                  <p:nvPr/>
                </p:nvSpPr>
                <p:spPr>
                  <a:xfrm rot="1307370">
                    <a:off x="5206915" y="4235218"/>
                    <a:ext cx="270224" cy="108483"/>
                  </a:xfrm>
                  <a:prstGeom prst="roundRect">
                    <a:avLst/>
                  </a:prstGeom>
                  <a:solidFill>
                    <a:srgbClr val="45434B"/>
                  </a:solidFill>
                  <a:ln w="41275">
                    <a:solidFill>
                      <a:srgbClr val="45434B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82" name="円弧 381">
                    <a:extLst>
                      <a:ext uri="{FF2B5EF4-FFF2-40B4-BE49-F238E27FC236}">
                        <a16:creationId xmlns:a16="http://schemas.microsoft.com/office/drawing/2014/main" id="{BA596BD6-BB1A-4FC7-ADAA-F26A8956D15D}"/>
                      </a:ext>
                    </a:extLst>
                  </p:cNvPr>
                  <p:cNvSpPr/>
                  <p:nvPr/>
                </p:nvSpPr>
                <p:spPr>
                  <a:xfrm>
                    <a:off x="5121275" y="4184198"/>
                    <a:ext cx="345077" cy="242201"/>
                  </a:xfrm>
                  <a:prstGeom prst="arc">
                    <a:avLst>
                      <a:gd name="adj1" fmla="val 15489259"/>
                      <a:gd name="adj2" fmla="val 20913815"/>
                    </a:avLst>
                  </a:prstGeom>
                  <a:ln w="98425" cap="rnd">
                    <a:solidFill>
                      <a:srgbClr val="45434B"/>
                    </a:solidFill>
                    <a:miter lim="800000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83" name="円弧 382">
                    <a:extLst>
                      <a:ext uri="{FF2B5EF4-FFF2-40B4-BE49-F238E27FC236}">
                        <a16:creationId xmlns:a16="http://schemas.microsoft.com/office/drawing/2014/main" id="{AE8E9892-F5F2-40EE-BFD1-88913D53A62A}"/>
                      </a:ext>
                    </a:extLst>
                  </p:cNvPr>
                  <p:cNvSpPr/>
                  <p:nvPr/>
                </p:nvSpPr>
                <p:spPr>
                  <a:xfrm>
                    <a:off x="5069265" y="4314823"/>
                    <a:ext cx="345077" cy="242201"/>
                  </a:xfrm>
                  <a:prstGeom prst="arc">
                    <a:avLst>
                      <a:gd name="adj1" fmla="val 15489259"/>
                      <a:gd name="adj2" fmla="val 20913815"/>
                    </a:avLst>
                  </a:prstGeom>
                  <a:ln w="98425" cap="rnd">
                    <a:solidFill>
                      <a:srgbClr val="45434B"/>
                    </a:solidFill>
                    <a:miter lim="800000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84" name="円弧 383">
                    <a:extLst>
                      <a:ext uri="{FF2B5EF4-FFF2-40B4-BE49-F238E27FC236}">
                        <a16:creationId xmlns:a16="http://schemas.microsoft.com/office/drawing/2014/main" id="{8A52DBCE-1C0E-4F2F-9C86-432667D19CF9}"/>
                      </a:ext>
                    </a:extLst>
                  </p:cNvPr>
                  <p:cNvSpPr/>
                  <p:nvPr/>
                </p:nvSpPr>
                <p:spPr>
                  <a:xfrm>
                    <a:off x="5100006" y="4250839"/>
                    <a:ext cx="345077" cy="242201"/>
                  </a:xfrm>
                  <a:prstGeom prst="arc">
                    <a:avLst>
                      <a:gd name="adj1" fmla="val 15489259"/>
                      <a:gd name="adj2" fmla="val 20913815"/>
                    </a:avLst>
                  </a:prstGeom>
                  <a:ln w="57150" cap="rnd">
                    <a:solidFill>
                      <a:srgbClr val="E4E9EE"/>
                    </a:solidFill>
                    <a:miter lim="800000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</p:grpSp>
        <p:grpSp>
          <p:nvGrpSpPr>
            <p:cNvPr id="268" name="グループ化 267">
              <a:extLst>
                <a:ext uri="{FF2B5EF4-FFF2-40B4-BE49-F238E27FC236}">
                  <a16:creationId xmlns:a16="http://schemas.microsoft.com/office/drawing/2014/main" id="{984918CD-3EA4-4D8C-8819-6469DA4083FC}"/>
                </a:ext>
              </a:extLst>
            </p:cNvPr>
            <p:cNvGrpSpPr/>
            <p:nvPr/>
          </p:nvGrpSpPr>
          <p:grpSpPr>
            <a:xfrm>
              <a:off x="5084330" y="2962225"/>
              <a:ext cx="600072" cy="1735158"/>
              <a:chOff x="5084330" y="2962225"/>
              <a:chExt cx="600072" cy="1735158"/>
            </a:xfrm>
          </p:grpSpPr>
          <p:sp>
            <p:nvSpPr>
              <p:cNvPr id="363" name="台形 362">
                <a:extLst>
                  <a:ext uri="{FF2B5EF4-FFF2-40B4-BE49-F238E27FC236}">
                    <a16:creationId xmlns:a16="http://schemas.microsoft.com/office/drawing/2014/main" id="{10D05DF2-3BA1-4F82-92A8-27CA2CF69C3B}"/>
                  </a:ext>
                </a:extLst>
              </p:cNvPr>
              <p:cNvSpPr/>
              <p:nvPr/>
            </p:nvSpPr>
            <p:spPr>
              <a:xfrm rot="13741346">
                <a:off x="4795641" y="3333695"/>
                <a:ext cx="907768" cy="164827"/>
              </a:xfrm>
              <a:prstGeom prst="trapezoid">
                <a:avLst/>
              </a:prstGeom>
              <a:solidFill>
                <a:schemeClr val="bg1"/>
              </a:solidFill>
              <a:ln w="88900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4" name="台形 363">
                <a:extLst>
                  <a:ext uri="{FF2B5EF4-FFF2-40B4-BE49-F238E27FC236}">
                    <a16:creationId xmlns:a16="http://schemas.microsoft.com/office/drawing/2014/main" id="{C17003B0-21CF-4F0B-828E-C48B9E9EC27E}"/>
                  </a:ext>
                </a:extLst>
              </p:cNvPr>
              <p:cNvSpPr/>
              <p:nvPr/>
            </p:nvSpPr>
            <p:spPr>
              <a:xfrm rot="17830079">
                <a:off x="5139021" y="3981344"/>
                <a:ext cx="615076" cy="124721"/>
              </a:xfrm>
              <a:prstGeom prst="trapezoid">
                <a:avLst/>
              </a:prstGeom>
              <a:solidFill>
                <a:schemeClr val="bg1"/>
              </a:solidFill>
              <a:ln w="88900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5" name="楕円 364">
                <a:extLst>
                  <a:ext uri="{FF2B5EF4-FFF2-40B4-BE49-F238E27FC236}">
                    <a16:creationId xmlns:a16="http://schemas.microsoft.com/office/drawing/2014/main" id="{4327DF7B-08E6-439E-A447-0894B6DD6422}"/>
                  </a:ext>
                </a:extLst>
              </p:cNvPr>
              <p:cNvSpPr/>
              <p:nvPr/>
            </p:nvSpPr>
            <p:spPr>
              <a:xfrm>
                <a:off x="5573461" y="3703557"/>
                <a:ext cx="110941" cy="109363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bg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366" name="グループ化 365">
                <a:extLst>
                  <a:ext uri="{FF2B5EF4-FFF2-40B4-BE49-F238E27FC236}">
                    <a16:creationId xmlns:a16="http://schemas.microsoft.com/office/drawing/2014/main" id="{F87AE99F-A07D-4EAD-B247-81C110B2BB32}"/>
                  </a:ext>
                </a:extLst>
              </p:cNvPr>
              <p:cNvGrpSpPr/>
              <p:nvPr/>
            </p:nvGrpSpPr>
            <p:grpSpPr>
              <a:xfrm>
                <a:off x="5084330" y="4219613"/>
                <a:ext cx="326172" cy="477770"/>
                <a:chOff x="5084330" y="4219613"/>
                <a:chExt cx="326172" cy="477770"/>
              </a:xfrm>
            </p:grpSpPr>
            <p:sp>
              <p:nvSpPr>
                <p:cNvPr id="367" name="楕円 366">
                  <a:extLst>
                    <a:ext uri="{FF2B5EF4-FFF2-40B4-BE49-F238E27FC236}">
                      <a16:creationId xmlns:a16="http://schemas.microsoft.com/office/drawing/2014/main" id="{4A668A26-3E39-4881-83BF-73FB8D635A5C}"/>
                    </a:ext>
                  </a:extLst>
                </p:cNvPr>
                <p:cNvSpPr/>
                <p:nvPr/>
              </p:nvSpPr>
              <p:spPr>
                <a:xfrm rot="20363267">
                  <a:off x="5196235" y="4262879"/>
                  <a:ext cx="214267" cy="434504"/>
                </a:xfrm>
                <a:prstGeom prst="ellipse">
                  <a:avLst/>
                </a:prstGeom>
                <a:solidFill>
                  <a:srgbClr val="FDEADA"/>
                </a:solidFill>
                <a:ln w="25400">
                  <a:solidFill>
                    <a:srgbClr val="FDEADA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8" name="楕円 367">
                  <a:extLst>
                    <a:ext uri="{FF2B5EF4-FFF2-40B4-BE49-F238E27FC236}">
                      <a16:creationId xmlns:a16="http://schemas.microsoft.com/office/drawing/2014/main" id="{A6740498-5AC9-4927-A203-7FBAEFB3E9EF}"/>
                    </a:ext>
                  </a:extLst>
                </p:cNvPr>
                <p:cNvSpPr/>
                <p:nvPr/>
              </p:nvSpPr>
              <p:spPr>
                <a:xfrm rot="19972442">
                  <a:off x="5171053" y="4460758"/>
                  <a:ext cx="82405" cy="193481"/>
                </a:xfrm>
                <a:prstGeom prst="ellipse">
                  <a:avLst/>
                </a:prstGeom>
                <a:solidFill>
                  <a:srgbClr val="FDEADA"/>
                </a:solidFill>
                <a:ln w="25400">
                  <a:solidFill>
                    <a:srgbClr val="FDEADA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369" name="グループ化 368">
                  <a:extLst>
                    <a:ext uri="{FF2B5EF4-FFF2-40B4-BE49-F238E27FC236}">
                      <a16:creationId xmlns:a16="http://schemas.microsoft.com/office/drawing/2014/main" id="{4E43309D-8841-467B-A68E-B988D673BD60}"/>
                    </a:ext>
                  </a:extLst>
                </p:cNvPr>
                <p:cNvGrpSpPr/>
                <p:nvPr/>
              </p:nvGrpSpPr>
              <p:grpSpPr>
                <a:xfrm rot="743862">
                  <a:off x="5084330" y="4219613"/>
                  <a:ext cx="323410" cy="252350"/>
                  <a:chOff x="5069265" y="4184198"/>
                  <a:chExt cx="407874" cy="372826"/>
                </a:xfrm>
              </p:grpSpPr>
              <p:sp>
                <p:nvSpPr>
                  <p:cNvPr id="370" name="四角形: 角を丸くする 369">
                    <a:extLst>
                      <a:ext uri="{FF2B5EF4-FFF2-40B4-BE49-F238E27FC236}">
                        <a16:creationId xmlns:a16="http://schemas.microsoft.com/office/drawing/2014/main" id="{DFE4B95D-FEBE-4F78-9330-1DF4A8D25A97}"/>
                      </a:ext>
                    </a:extLst>
                  </p:cNvPr>
                  <p:cNvSpPr/>
                  <p:nvPr/>
                </p:nvSpPr>
                <p:spPr>
                  <a:xfrm rot="1307370">
                    <a:off x="5206915" y="4235218"/>
                    <a:ext cx="270224" cy="108483"/>
                  </a:xfrm>
                  <a:prstGeom prst="roundRect">
                    <a:avLst/>
                  </a:prstGeom>
                  <a:solidFill>
                    <a:srgbClr val="45434B"/>
                  </a:solidFill>
                  <a:ln w="41275">
                    <a:solidFill>
                      <a:srgbClr val="45434B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71" name="円弧 370">
                    <a:extLst>
                      <a:ext uri="{FF2B5EF4-FFF2-40B4-BE49-F238E27FC236}">
                        <a16:creationId xmlns:a16="http://schemas.microsoft.com/office/drawing/2014/main" id="{34FFAB58-273C-4875-9FCF-45E7D712EC26}"/>
                      </a:ext>
                    </a:extLst>
                  </p:cNvPr>
                  <p:cNvSpPr/>
                  <p:nvPr/>
                </p:nvSpPr>
                <p:spPr>
                  <a:xfrm>
                    <a:off x="5121275" y="4184198"/>
                    <a:ext cx="345077" cy="242201"/>
                  </a:xfrm>
                  <a:prstGeom prst="arc">
                    <a:avLst>
                      <a:gd name="adj1" fmla="val 15489259"/>
                      <a:gd name="adj2" fmla="val 20913815"/>
                    </a:avLst>
                  </a:prstGeom>
                  <a:ln w="98425" cap="rnd">
                    <a:solidFill>
                      <a:srgbClr val="45434B"/>
                    </a:solidFill>
                    <a:miter lim="800000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72" name="円弧 371">
                    <a:extLst>
                      <a:ext uri="{FF2B5EF4-FFF2-40B4-BE49-F238E27FC236}">
                        <a16:creationId xmlns:a16="http://schemas.microsoft.com/office/drawing/2014/main" id="{505B9637-5173-4CE8-9063-6BF0444BC5B9}"/>
                      </a:ext>
                    </a:extLst>
                  </p:cNvPr>
                  <p:cNvSpPr/>
                  <p:nvPr/>
                </p:nvSpPr>
                <p:spPr>
                  <a:xfrm>
                    <a:off x="5069265" y="4314823"/>
                    <a:ext cx="345077" cy="242201"/>
                  </a:xfrm>
                  <a:prstGeom prst="arc">
                    <a:avLst>
                      <a:gd name="adj1" fmla="val 15489259"/>
                      <a:gd name="adj2" fmla="val 20913815"/>
                    </a:avLst>
                  </a:prstGeom>
                  <a:ln w="98425" cap="rnd">
                    <a:solidFill>
                      <a:srgbClr val="45434B"/>
                    </a:solidFill>
                    <a:miter lim="800000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73" name="円弧 372">
                    <a:extLst>
                      <a:ext uri="{FF2B5EF4-FFF2-40B4-BE49-F238E27FC236}">
                        <a16:creationId xmlns:a16="http://schemas.microsoft.com/office/drawing/2014/main" id="{AC2AB5AE-BAAF-46DA-A99F-DC2FD0120DB7}"/>
                      </a:ext>
                    </a:extLst>
                  </p:cNvPr>
                  <p:cNvSpPr/>
                  <p:nvPr/>
                </p:nvSpPr>
                <p:spPr>
                  <a:xfrm>
                    <a:off x="5100006" y="4250839"/>
                    <a:ext cx="345077" cy="242201"/>
                  </a:xfrm>
                  <a:prstGeom prst="arc">
                    <a:avLst>
                      <a:gd name="adj1" fmla="val 15489259"/>
                      <a:gd name="adj2" fmla="val 20913815"/>
                    </a:avLst>
                  </a:prstGeom>
                  <a:ln w="57150" cap="rnd">
                    <a:solidFill>
                      <a:srgbClr val="E4E9EE"/>
                    </a:solidFill>
                    <a:miter lim="800000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</p:grpSp>
        <p:sp>
          <p:nvSpPr>
            <p:cNvPr id="269" name="楕円 24">
              <a:extLst>
                <a:ext uri="{FF2B5EF4-FFF2-40B4-BE49-F238E27FC236}">
                  <a16:creationId xmlns:a16="http://schemas.microsoft.com/office/drawing/2014/main" id="{31E730C8-2AC6-4DCF-85B1-593AA0F47ED3}"/>
                </a:ext>
              </a:extLst>
            </p:cNvPr>
            <p:cNvSpPr/>
            <p:nvPr/>
          </p:nvSpPr>
          <p:spPr>
            <a:xfrm>
              <a:off x="4333240" y="2351815"/>
              <a:ext cx="477520" cy="117182"/>
            </a:xfrm>
            <a:custGeom>
              <a:avLst/>
              <a:gdLst>
                <a:gd name="connsiteX0" fmla="*/ 477520 w 477520"/>
                <a:gd name="connsiteY0" fmla="*/ 0 h 117182"/>
                <a:gd name="connsiteX1" fmla="*/ 223520 w 477520"/>
                <a:gd name="connsiteY1" fmla="*/ 116840 h 117182"/>
                <a:gd name="connsiteX2" fmla="*/ 0 w 477520"/>
                <a:gd name="connsiteY2" fmla="*/ 30480 h 11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7520" h="117182" extrusionOk="0">
                  <a:moveTo>
                    <a:pt x="477520" y="0"/>
                  </a:moveTo>
                  <a:cubicBezTo>
                    <a:pt x="420285" y="32889"/>
                    <a:pt x="296462" y="114254"/>
                    <a:pt x="223520" y="116840"/>
                  </a:cubicBezTo>
                  <a:cubicBezTo>
                    <a:pt x="152661" y="123757"/>
                    <a:pt x="42180" y="69593"/>
                    <a:pt x="0" y="30480"/>
                  </a:cubicBezTo>
                </a:path>
              </a:pathLst>
            </a:custGeom>
            <a:noFill/>
            <a:ln w="50800" cap="rnd">
              <a:solidFill>
                <a:srgbClr val="4A4E58"/>
              </a:solidFill>
              <a:round/>
              <a:tailEnd type="none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568960"/>
                        <a:gd name="connsiteY0" fmla="*/ 233680 h 467360"/>
                        <a:gd name="connsiteX1" fmla="*/ 284480 w 568960"/>
                        <a:gd name="connsiteY1" fmla="*/ 0 h 467360"/>
                        <a:gd name="connsiteX2" fmla="*/ 568960 w 568960"/>
                        <a:gd name="connsiteY2" fmla="*/ 233680 h 467360"/>
                        <a:gd name="connsiteX3" fmla="*/ 284480 w 568960"/>
                        <a:gd name="connsiteY3" fmla="*/ 467360 h 467360"/>
                        <a:gd name="connsiteX4" fmla="*/ 0 w 568960"/>
                        <a:gd name="connsiteY4" fmla="*/ 233680 h 467360"/>
                        <a:gd name="connsiteX0" fmla="*/ 0 w 590481"/>
                        <a:gd name="connsiteY0" fmla="*/ 233680 h 469906"/>
                        <a:gd name="connsiteX1" fmla="*/ 284480 w 590481"/>
                        <a:gd name="connsiteY1" fmla="*/ 0 h 469906"/>
                        <a:gd name="connsiteX2" fmla="*/ 568960 w 590481"/>
                        <a:gd name="connsiteY2" fmla="*/ 233680 h 469906"/>
                        <a:gd name="connsiteX3" fmla="*/ 538480 w 590481"/>
                        <a:gd name="connsiteY3" fmla="*/ 350520 h 469906"/>
                        <a:gd name="connsiteX4" fmla="*/ 284480 w 590481"/>
                        <a:gd name="connsiteY4" fmla="*/ 467360 h 469906"/>
                        <a:gd name="connsiteX5" fmla="*/ 0 w 590481"/>
                        <a:gd name="connsiteY5" fmla="*/ 233680 h 469906"/>
                        <a:gd name="connsiteX0" fmla="*/ 12871 w 603352"/>
                        <a:gd name="connsiteY0" fmla="*/ 233680 h 467702"/>
                        <a:gd name="connsiteX1" fmla="*/ 297351 w 603352"/>
                        <a:gd name="connsiteY1" fmla="*/ 0 h 467702"/>
                        <a:gd name="connsiteX2" fmla="*/ 581831 w 603352"/>
                        <a:gd name="connsiteY2" fmla="*/ 233680 h 467702"/>
                        <a:gd name="connsiteX3" fmla="*/ 551351 w 603352"/>
                        <a:gd name="connsiteY3" fmla="*/ 350520 h 467702"/>
                        <a:gd name="connsiteX4" fmla="*/ 297351 w 603352"/>
                        <a:gd name="connsiteY4" fmla="*/ 467360 h 467702"/>
                        <a:gd name="connsiteX5" fmla="*/ 73831 w 603352"/>
                        <a:gd name="connsiteY5" fmla="*/ 381000 h 467702"/>
                        <a:gd name="connsiteX6" fmla="*/ 12871 w 603352"/>
                        <a:gd name="connsiteY6" fmla="*/ 233680 h 467702"/>
                        <a:gd name="connsiteX0" fmla="*/ 551351 w 642791"/>
                        <a:gd name="connsiteY0" fmla="*/ 350520 h 467702"/>
                        <a:gd name="connsiteX1" fmla="*/ 297351 w 642791"/>
                        <a:gd name="connsiteY1" fmla="*/ 467360 h 467702"/>
                        <a:gd name="connsiteX2" fmla="*/ 73831 w 642791"/>
                        <a:gd name="connsiteY2" fmla="*/ 381000 h 467702"/>
                        <a:gd name="connsiteX3" fmla="*/ 12871 w 642791"/>
                        <a:gd name="connsiteY3" fmla="*/ 233680 h 467702"/>
                        <a:gd name="connsiteX4" fmla="*/ 297351 w 642791"/>
                        <a:gd name="connsiteY4" fmla="*/ 0 h 467702"/>
                        <a:gd name="connsiteX5" fmla="*/ 581831 w 642791"/>
                        <a:gd name="connsiteY5" fmla="*/ 233680 h 467702"/>
                        <a:gd name="connsiteX6" fmla="*/ 642791 w 642791"/>
                        <a:gd name="connsiteY6" fmla="*/ 441960 h 467702"/>
                        <a:gd name="connsiteX0" fmla="*/ 551351 w 581831"/>
                        <a:gd name="connsiteY0" fmla="*/ 350520 h 467702"/>
                        <a:gd name="connsiteX1" fmla="*/ 297351 w 581831"/>
                        <a:gd name="connsiteY1" fmla="*/ 467360 h 467702"/>
                        <a:gd name="connsiteX2" fmla="*/ 73831 w 581831"/>
                        <a:gd name="connsiteY2" fmla="*/ 381000 h 467702"/>
                        <a:gd name="connsiteX3" fmla="*/ 12871 w 581831"/>
                        <a:gd name="connsiteY3" fmla="*/ 233680 h 467702"/>
                        <a:gd name="connsiteX4" fmla="*/ 297351 w 581831"/>
                        <a:gd name="connsiteY4" fmla="*/ 0 h 467702"/>
                        <a:gd name="connsiteX5" fmla="*/ 581831 w 581831"/>
                        <a:gd name="connsiteY5" fmla="*/ 233680 h 467702"/>
                        <a:gd name="connsiteX0" fmla="*/ 551351 w 551351"/>
                        <a:gd name="connsiteY0" fmla="*/ 350520 h 467702"/>
                        <a:gd name="connsiteX1" fmla="*/ 297351 w 551351"/>
                        <a:gd name="connsiteY1" fmla="*/ 467360 h 467702"/>
                        <a:gd name="connsiteX2" fmla="*/ 73831 w 551351"/>
                        <a:gd name="connsiteY2" fmla="*/ 381000 h 467702"/>
                        <a:gd name="connsiteX3" fmla="*/ 12871 w 551351"/>
                        <a:gd name="connsiteY3" fmla="*/ 233680 h 467702"/>
                        <a:gd name="connsiteX4" fmla="*/ 297351 w 551351"/>
                        <a:gd name="connsiteY4" fmla="*/ 0 h 467702"/>
                        <a:gd name="connsiteX0" fmla="*/ 551351 w 551351"/>
                        <a:gd name="connsiteY0" fmla="*/ 116840 h 234022"/>
                        <a:gd name="connsiteX1" fmla="*/ 297351 w 551351"/>
                        <a:gd name="connsiteY1" fmla="*/ 233680 h 234022"/>
                        <a:gd name="connsiteX2" fmla="*/ 73831 w 551351"/>
                        <a:gd name="connsiteY2" fmla="*/ 147320 h 234022"/>
                        <a:gd name="connsiteX3" fmla="*/ 12871 w 551351"/>
                        <a:gd name="connsiteY3" fmla="*/ 0 h 234022"/>
                        <a:gd name="connsiteX0" fmla="*/ 477520 w 477520"/>
                        <a:gd name="connsiteY0" fmla="*/ 0 h 117182"/>
                        <a:gd name="connsiteX1" fmla="*/ 223520 w 477520"/>
                        <a:gd name="connsiteY1" fmla="*/ 116840 h 117182"/>
                        <a:gd name="connsiteX2" fmla="*/ 0 w 477520"/>
                        <a:gd name="connsiteY2" fmla="*/ 30480 h 1171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477520" h="117182">
                          <a:moveTo>
                            <a:pt x="477520" y="0"/>
                          </a:moveTo>
                          <a:cubicBezTo>
                            <a:pt x="430107" y="38947"/>
                            <a:pt x="303107" y="111760"/>
                            <a:pt x="223520" y="116840"/>
                          </a:cubicBezTo>
                          <a:cubicBezTo>
                            <a:pt x="143933" y="121920"/>
                            <a:pt x="47413" y="69427"/>
                            <a:pt x="0" y="30480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70" name="グループ化 269">
              <a:extLst>
                <a:ext uri="{FF2B5EF4-FFF2-40B4-BE49-F238E27FC236}">
                  <a16:creationId xmlns:a16="http://schemas.microsoft.com/office/drawing/2014/main" id="{6CC75111-D3D9-47EF-A03F-EB3A3B9D7620}"/>
                </a:ext>
              </a:extLst>
            </p:cNvPr>
            <p:cNvGrpSpPr/>
            <p:nvPr/>
          </p:nvGrpSpPr>
          <p:grpSpPr>
            <a:xfrm flipH="1">
              <a:off x="3176822" y="5492742"/>
              <a:ext cx="1583854" cy="1266441"/>
              <a:chOff x="5918554" y="4988321"/>
              <a:chExt cx="1583854" cy="1266441"/>
            </a:xfrm>
          </p:grpSpPr>
          <p:grpSp>
            <p:nvGrpSpPr>
              <p:cNvPr id="346" name="グループ化 345">
                <a:extLst>
                  <a:ext uri="{FF2B5EF4-FFF2-40B4-BE49-F238E27FC236}">
                    <a16:creationId xmlns:a16="http://schemas.microsoft.com/office/drawing/2014/main" id="{48C3D3C0-782E-4880-9016-8E36F1F95916}"/>
                  </a:ext>
                </a:extLst>
              </p:cNvPr>
              <p:cNvGrpSpPr/>
              <p:nvPr/>
            </p:nvGrpSpPr>
            <p:grpSpPr>
              <a:xfrm>
                <a:off x="6437862" y="5347093"/>
                <a:ext cx="596135" cy="907669"/>
                <a:chOff x="4889822" y="5818946"/>
                <a:chExt cx="596135" cy="907669"/>
              </a:xfrm>
            </p:grpSpPr>
            <p:grpSp>
              <p:nvGrpSpPr>
                <p:cNvPr id="350" name="グループ化 349">
                  <a:extLst>
                    <a:ext uri="{FF2B5EF4-FFF2-40B4-BE49-F238E27FC236}">
                      <a16:creationId xmlns:a16="http://schemas.microsoft.com/office/drawing/2014/main" id="{73F61C59-B283-4232-A3C8-4679757160F2}"/>
                    </a:ext>
                  </a:extLst>
                </p:cNvPr>
                <p:cNvGrpSpPr/>
                <p:nvPr/>
              </p:nvGrpSpPr>
              <p:grpSpPr>
                <a:xfrm>
                  <a:off x="4948145" y="5818946"/>
                  <a:ext cx="208445" cy="665534"/>
                  <a:chOff x="4948145" y="5831913"/>
                  <a:chExt cx="208445" cy="665534"/>
                </a:xfrm>
              </p:grpSpPr>
              <p:sp>
                <p:nvSpPr>
                  <p:cNvPr id="361" name="四角形: 角を丸くする 360">
                    <a:extLst>
                      <a:ext uri="{FF2B5EF4-FFF2-40B4-BE49-F238E27FC236}">
                        <a16:creationId xmlns:a16="http://schemas.microsoft.com/office/drawing/2014/main" id="{054435C7-F78E-45A6-83B5-635C1157368A}"/>
                      </a:ext>
                    </a:extLst>
                  </p:cNvPr>
                  <p:cNvSpPr/>
                  <p:nvPr/>
                </p:nvSpPr>
                <p:spPr>
                  <a:xfrm rot="21280732">
                    <a:off x="4948145" y="5831913"/>
                    <a:ext cx="197277" cy="655320"/>
                  </a:xfrm>
                  <a:prstGeom prst="roundRect">
                    <a:avLst/>
                  </a:prstGeom>
                  <a:solidFill>
                    <a:srgbClr val="FDEADA"/>
                  </a:solidFill>
                  <a:ln w="25400">
                    <a:noFill/>
                    <a:miter lim="800000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62" name="四角形: 角を丸くする 361">
                    <a:extLst>
                      <a:ext uri="{FF2B5EF4-FFF2-40B4-BE49-F238E27FC236}">
                        <a16:creationId xmlns:a16="http://schemas.microsoft.com/office/drawing/2014/main" id="{EDBFE33E-2C4E-4CB4-9377-80D20BB80346}"/>
                      </a:ext>
                    </a:extLst>
                  </p:cNvPr>
                  <p:cNvSpPr/>
                  <p:nvPr/>
                </p:nvSpPr>
                <p:spPr>
                  <a:xfrm rot="21280732">
                    <a:off x="4972091" y="6189924"/>
                    <a:ext cx="184499" cy="307523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bg1"/>
                    </a:solidFill>
                    <a:miter lim="800000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cxnSp>
              <p:nvCxnSpPr>
                <p:cNvPr id="351" name="直線コネクタ 350">
                  <a:extLst>
                    <a:ext uri="{FF2B5EF4-FFF2-40B4-BE49-F238E27FC236}">
                      <a16:creationId xmlns:a16="http://schemas.microsoft.com/office/drawing/2014/main" id="{3FC712D2-396A-43D3-AA8F-34B5DB644CB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912598" y="6411828"/>
                  <a:ext cx="19785" cy="25032"/>
                </a:xfrm>
                <a:prstGeom prst="line">
                  <a:avLst/>
                </a:prstGeom>
                <a:ln w="66675" cap="rnd">
                  <a:solidFill>
                    <a:srgbClr val="4C4B53"/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2" name="楕円 351">
                  <a:extLst>
                    <a:ext uri="{FF2B5EF4-FFF2-40B4-BE49-F238E27FC236}">
                      <a16:creationId xmlns:a16="http://schemas.microsoft.com/office/drawing/2014/main" id="{40E9CF61-786A-49AA-885C-C03EC255694A}"/>
                    </a:ext>
                  </a:extLst>
                </p:cNvPr>
                <p:cNvSpPr/>
                <p:nvPr/>
              </p:nvSpPr>
              <p:spPr>
                <a:xfrm rot="218540">
                  <a:off x="4889822" y="6424859"/>
                  <a:ext cx="422248" cy="173516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chemeClr val="bg1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353" name="グループ化 352">
                  <a:extLst>
                    <a:ext uri="{FF2B5EF4-FFF2-40B4-BE49-F238E27FC236}">
                      <a16:creationId xmlns:a16="http://schemas.microsoft.com/office/drawing/2014/main" id="{0ED7D9F5-70CF-49A3-B852-0213371A3AD2}"/>
                    </a:ext>
                  </a:extLst>
                </p:cNvPr>
                <p:cNvGrpSpPr/>
                <p:nvPr/>
              </p:nvGrpSpPr>
              <p:grpSpPr>
                <a:xfrm>
                  <a:off x="4907629" y="6445810"/>
                  <a:ext cx="578328" cy="280805"/>
                  <a:chOff x="4907629" y="6492374"/>
                  <a:chExt cx="578328" cy="280805"/>
                </a:xfrm>
                <a:solidFill>
                  <a:srgbClr val="4C4B53"/>
                </a:solidFill>
              </p:grpSpPr>
              <p:sp>
                <p:nvSpPr>
                  <p:cNvPr id="356" name="楕円 355">
                    <a:extLst>
                      <a:ext uri="{FF2B5EF4-FFF2-40B4-BE49-F238E27FC236}">
                        <a16:creationId xmlns:a16="http://schemas.microsoft.com/office/drawing/2014/main" id="{4AFB4D74-998F-4992-86C2-847CFB0AF2C6}"/>
                      </a:ext>
                    </a:extLst>
                  </p:cNvPr>
                  <p:cNvSpPr/>
                  <p:nvPr/>
                </p:nvSpPr>
                <p:spPr>
                  <a:xfrm rot="468515">
                    <a:off x="5102416" y="6509206"/>
                    <a:ext cx="383541" cy="158019"/>
                  </a:xfrm>
                  <a:prstGeom prst="ellipse">
                    <a:avLst/>
                  </a:prstGeom>
                  <a:grpFill/>
                  <a:ln w="25400">
                    <a:solidFill>
                      <a:srgbClr val="4C4B53"/>
                    </a:solidFill>
                    <a:miter lim="800000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57" name="フローチャート: データ 356">
                    <a:extLst>
                      <a:ext uri="{FF2B5EF4-FFF2-40B4-BE49-F238E27FC236}">
                        <a16:creationId xmlns:a16="http://schemas.microsoft.com/office/drawing/2014/main" id="{705A39A9-D5E2-4FED-BB20-947CF76D75B0}"/>
                      </a:ext>
                    </a:extLst>
                  </p:cNvPr>
                  <p:cNvSpPr/>
                  <p:nvPr/>
                </p:nvSpPr>
                <p:spPr>
                  <a:xfrm rot="1174891">
                    <a:off x="4925709" y="6615688"/>
                    <a:ext cx="339793" cy="103544"/>
                  </a:xfrm>
                  <a:prstGeom prst="flowChartInputOutput">
                    <a:avLst/>
                  </a:prstGeom>
                  <a:grpFill/>
                  <a:ln w="25400">
                    <a:solidFill>
                      <a:srgbClr val="4C4B53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58" name="直角三角形 357">
                    <a:extLst>
                      <a:ext uri="{FF2B5EF4-FFF2-40B4-BE49-F238E27FC236}">
                        <a16:creationId xmlns:a16="http://schemas.microsoft.com/office/drawing/2014/main" id="{6500A1E0-37A5-46E3-9713-344EAB24D8BE}"/>
                      </a:ext>
                    </a:extLst>
                  </p:cNvPr>
                  <p:cNvSpPr/>
                  <p:nvPr/>
                </p:nvSpPr>
                <p:spPr>
                  <a:xfrm>
                    <a:off x="4907629" y="6492374"/>
                    <a:ext cx="134738" cy="146552"/>
                  </a:xfrm>
                  <a:prstGeom prst="rtTriangle">
                    <a:avLst/>
                  </a:prstGeom>
                  <a:grpFill/>
                  <a:ln w="25400">
                    <a:solidFill>
                      <a:srgbClr val="4C4B53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59" name="直角三角形 358">
                    <a:extLst>
                      <a:ext uri="{FF2B5EF4-FFF2-40B4-BE49-F238E27FC236}">
                        <a16:creationId xmlns:a16="http://schemas.microsoft.com/office/drawing/2014/main" id="{11A75866-B8A0-4F9B-A87F-8018B942D8FA}"/>
                      </a:ext>
                    </a:extLst>
                  </p:cNvPr>
                  <p:cNvSpPr/>
                  <p:nvPr/>
                </p:nvSpPr>
                <p:spPr>
                  <a:xfrm flipH="1">
                    <a:off x="5202415" y="6670212"/>
                    <a:ext cx="121705" cy="83875"/>
                  </a:xfrm>
                  <a:prstGeom prst="rtTriangle">
                    <a:avLst/>
                  </a:prstGeom>
                  <a:grpFill/>
                  <a:ln w="25400">
                    <a:solidFill>
                      <a:srgbClr val="4C4B53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60" name="正方形/長方形 359">
                    <a:extLst>
                      <a:ext uri="{FF2B5EF4-FFF2-40B4-BE49-F238E27FC236}">
                        <a16:creationId xmlns:a16="http://schemas.microsoft.com/office/drawing/2014/main" id="{0D5E4C2B-391E-4855-AEB0-3B8BD2583FF2}"/>
                      </a:ext>
                    </a:extLst>
                  </p:cNvPr>
                  <p:cNvSpPr/>
                  <p:nvPr/>
                </p:nvSpPr>
                <p:spPr>
                  <a:xfrm>
                    <a:off x="5324120" y="6638926"/>
                    <a:ext cx="135230" cy="134253"/>
                  </a:xfrm>
                  <a:prstGeom prst="rect">
                    <a:avLst/>
                  </a:prstGeom>
                  <a:grpFill/>
                  <a:ln w="25400">
                    <a:solidFill>
                      <a:srgbClr val="4C4B53"/>
                    </a:solidFill>
                    <a:miter lim="800000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cxnSp>
              <p:nvCxnSpPr>
                <p:cNvPr id="354" name="直線コネクタ 353">
                  <a:extLst>
                    <a:ext uri="{FF2B5EF4-FFF2-40B4-BE49-F238E27FC236}">
                      <a16:creationId xmlns:a16="http://schemas.microsoft.com/office/drawing/2014/main" id="{8C7D6B28-F0C3-40BB-8A16-89654A546E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08498" y="6436860"/>
                  <a:ext cx="0" cy="141334"/>
                </a:xfrm>
                <a:prstGeom prst="line">
                  <a:avLst/>
                </a:prstGeom>
                <a:ln w="66675" cap="rnd">
                  <a:solidFill>
                    <a:srgbClr val="4C4B53"/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5" name="直線コネクタ 354">
                  <a:extLst>
                    <a:ext uri="{FF2B5EF4-FFF2-40B4-BE49-F238E27FC236}">
                      <a16:creationId xmlns:a16="http://schemas.microsoft.com/office/drawing/2014/main" id="{87534A3D-BCE0-4B7E-86E8-58A6514F40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68477" y="6583684"/>
                  <a:ext cx="0" cy="134253"/>
                </a:xfrm>
                <a:prstGeom prst="line">
                  <a:avLst/>
                </a:prstGeom>
                <a:ln w="66675" cap="rnd">
                  <a:solidFill>
                    <a:srgbClr val="4C4B53"/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7" name="グループ化 346">
                <a:extLst>
                  <a:ext uri="{FF2B5EF4-FFF2-40B4-BE49-F238E27FC236}">
                    <a16:creationId xmlns:a16="http://schemas.microsoft.com/office/drawing/2014/main" id="{4D2AC42F-A770-4306-AC3B-3995BE8218AE}"/>
                  </a:ext>
                </a:extLst>
              </p:cNvPr>
              <p:cNvGrpSpPr/>
              <p:nvPr/>
            </p:nvGrpSpPr>
            <p:grpSpPr>
              <a:xfrm>
                <a:off x="5918554" y="4988321"/>
                <a:ext cx="1583854" cy="1222903"/>
                <a:chOff x="5918554" y="4988321"/>
                <a:chExt cx="1583854" cy="1222903"/>
              </a:xfrm>
            </p:grpSpPr>
            <p:sp>
              <p:nvSpPr>
                <p:cNvPr id="348" name="円弧 347">
                  <a:extLst>
                    <a:ext uri="{FF2B5EF4-FFF2-40B4-BE49-F238E27FC236}">
                      <a16:creationId xmlns:a16="http://schemas.microsoft.com/office/drawing/2014/main" id="{FD86CE31-F5C5-420C-8D10-D541F9D3E6E3}"/>
                    </a:ext>
                  </a:extLst>
                </p:cNvPr>
                <p:cNvSpPr/>
                <p:nvPr/>
              </p:nvSpPr>
              <p:spPr>
                <a:xfrm rot="1660581" flipV="1">
                  <a:off x="5918554" y="5138280"/>
                  <a:ext cx="1578443" cy="1072944"/>
                </a:xfrm>
                <a:prstGeom prst="arc">
                  <a:avLst>
                    <a:gd name="adj1" fmla="val 16200000"/>
                    <a:gd name="adj2" fmla="val 19373492"/>
                  </a:avLst>
                </a:prstGeom>
                <a:ln w="66675" cap="rnd">
                  <a:solidFill>
                    <a:srgbClr val="4C4B53"/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9" name="円弧 348">
                  <a:extLst>
                    <a:ext uri="{FF2B5EF4-FFF2-40B4-BE49-F238E27FC236}">
                      <a16:creationId xmlns:a16="http://schemas.microsoft.com/office/drawing/2014/main" id="{90DA31FA-19B0-46FB-84A8-968FA9166B13}"/>
                    </a:ext>
                  </a:extLst>
                </p:cNvPr>
                <p:cNvSpPr/>
                <p:nvPr/>
              </p:nvSpPr>
              <p:spPr>
                <a:xfrm rot="1660581" flipV="1">
                  <a:off x="5923965" y="4988321"/>
                  <a:ext cx="1578443" cy="1072944"/>
                </a:xfrm>
                <a:prstGeom prst="arc">
                  <a:avLst>
                    <a:gd name="adj1" fmla="val 16200000"/>
                    <a:gd name="adj2" fmla="val 19373492"/>
                  </a:avLst>
                </a:prstGeom>
                <a:ln w="66675" cap="rnd">
                  <a:solidFill>
                    <a:srgbClr val="4C4B53"/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271" name="グループ化 270">
              <a:extLst>
                <a:ext uri="{FF2B5EF4-FFF2-40B4-BE49-F238E27FC236}">
                  <a16:creationId xmlns:a16="http://schemas.microsoft.com/office/drawing/2014/main" id="{65633291-6C97-428E-B304-BE992C149A4D}"/>
                </a:ext>
              </a:extLst>
            </p:cNvPr>
            <p:cNvGrpSpPr/>
            <p:nvPr/>
          </p:nvGrpSpPr>
          <p:grpSpPr>
            <a:xfrm>
              <a:off x="4375798" y="5497742"/>
              <a:ext cx="1583854" cy="1266441"/>
              <a:chOff x="5918554" y="4988321"/>
              <a:chExt cx="1583854" cy="1266441"/>
            </a:xfrm>
          </p:grpSpPr>
          <p:grpSp>
            <p:nvGrpSpPr>
              <p:cNvPr id="329" name="グループ化 328">
                <a:extLst>
                  <a:ext uri="{FF2B5EF4-FFF2-40B4-BE49-F238E27FC236}">
                    <a16:creationId xmlns:a16="http://schemas.microsoft.com/office/drawing/2014/main" id="{F9D52E0F-3693-4D2B-A7B8-94B08FC03BCC}"/>
                  </a:ext>
                </a:extLst>
              </p:cNvPr>
              <p:cNvGrpSpPr/>
              <p:nvPr/>
            </p:nvGrpSpPr>
            <p:grpSpPr>
              <a:xfrm>
                <a:off x="6437862" y="5347093"/>
                <a:ext cx="596135" cy="907669"/>
                <a:chOff x="4889822" y="5818946"/>
                <a:chExt cx="596135" cy="907669"/>
              </a:xfrm>
            </p:grpSpPr>
            <p:grpSp>
              <p:nvGrpSpPr>
                <p:cNvPr id="333" name="グループ化 332">
                  <a:extLst>
                    <a:ext uri="{FF2B5EF4-FFF2-40B4-BE49-F238E27FC236}">
                      <a16:creationId xmlns:a16="http://schemas.microsoft.com/office/drawing/2014/main" id="{058A177A-4C88-4611-8163-BE704EA4314E}"/>
                    </a:ext>
                  </a:extLst>
                </p:cNvPr>
                <p:cNvGrpSpPr/>
                <p:nvPr/>
              </p:nvGrpSpPr>
              <p:grpSpPr>
                <a:xfrm>
                  <a:off x="4948145" y="5818946"/>
                  <a:ext cx="208445" cy="665534"/>
                  <a:chOff x="4948145" y="5831913"/>
                  <a:chExt cx="208445" cy="665534"/>
                </a:xfrm>
              </p:grpSpPr>
              <p:sp>
                <p:nvSpPr>
                  <p:cNvPr id="344" name="四角形: 角を丸くする 343">
                    <a:extLst>
                      <a:ext uri="{FF2B5EF4-FFF2-40B4-BE49-F238E27FC236}">
                        <a16:creationId xmlns:a16="http://schemas.microsoft.com/office/drawing/2014/main" id="{D7BB8618-89E4-4890-A501-3DA08C6C676D}"/>
                      </a:ext>
                    </a:extLst>
                  </p:cNvPr>
                  <p:cNvSpPr/>
                  <p:nvPr/>
                </p:nvSpPr>
                <p:spPr>
                  <a:xfrm rot="21280732">
                    <a:off x="4948145" y="5831913"/>
                    <a:ext cx="197277" cy="655320"/>
                  </a:xfrm>
                  <a:prstGeom prst="roundRect">
                    <a:avLst/>
                  </a:prstGeom>
                  <a:solidFill>
                    <a:srgbClr val="FDEADA"/>
                  </a:solidFill>
                  <a:ln w="25400">
                    <a:noFill/>
                    <a:miter lim="800000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45" name="四角形: 角を丸くする 344">
                    <a:extLst>
                      <a:ext uri="{FF2B5EF4-FFF2-40B4-BE49-F238E27FC236}">
                        <a16:creationId xmlns:a16="http://schemas.microsoft.com/office/drawing/2014/main" id="{782C413D-160E-4F8E-83B2-8416AA36C3B4}"/>
                      </a:ext>
                    </a:extLst>
                  </p:cNvPr>
                  <p:cNvSpPr/>
                  <p:nvPr/>
                </p:nvSpPr>
                <p:spPr>
                  <a:xfrm rot="21280732">
                    <a:off x="4972091" y="6189924"/>
                    <a:ext cx="184499" cy="307523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bg1"/>
                    </a:solidFill>
                    <a:miter lim="800000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cxnSp>
              <p:nvCxnSpPr>
                <p:cNvPr id="334" name="直線コネクタ 333">
                  <a:extLst>
                    <a:ext uri="{FF2B5EF4-FFF2-40B4-BE49-F238E27FC236}">
                      <a16:creationId xmlns:a16="http://schemas.microsoft.com/office/drawing/2014/main" id="{8B922869-14D0-4BCD-8285-40A811CA59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912598" y="6411828"/>
                  <a:ext cx="19785" cy="25032"/>
                </a:xfrm>
                <a:prstGeom prst="line">
                  <a:avLst/>
                </a:prstGeom>
                <a:ln w="66675" cap="rnd">
                  <a:solidFill>
                    <a:srgbClr val="4C4B53"/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5" name="楕円 334">
                  <a:extLst>
                    <a:ext uri="{FF2B5EF4-FFF2-40B4-BE49-F238E27FC236}">
                      <a16:creationId xmlns:a16="http://schemas.microsoft.com/office/drawing/2014/main" id="{A788B3A0-7C98-4311-A88D-F897FAF475DA}"/>
                    </a:ext>
                  </a:extLst>
                </p:cNvPr>
                <p:cNvSpPr/>
                <p:nvPr/>
              </p:nvSpPr>
              <p:spPr>
                <a:xfrm rot="218540">
                  <a:off x="4889822" y="6424859"/>
                  <a:ext cx="422248" cy="173516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chemeClr val="bg1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336" name="グループ化 335">
                  <a:extLst>
                    <a:ext uri="{FF2B5EF4-FFF2-40B4-BE49-F238E27FC236}">
                      <a16:creationId xmlns:a16="http://schemas.microsoft.com/office/drawing/2014/main" id="{49CA44C5-957D-427B-A0EE-0052685D9F72}"/>
                    </a:ext>
                  </a:extLst>
                </p:cNvPr>
                <p:cNvGrpSpPr/>
                <p:nvPr/>
              </p:nvGrpSpPr>
              <p:grpSpPr>
                <a:xfrm>
                  <a:off x="4907629" y="6445810"/>
                  <a:ext cx="578328" cy="280805"/>
                  <a:chOff x="4907629" y="6492374"/>
                  <a:chExt cx="578328" cy="280805"/>
                </a:xfrm>
                <a:solidFill>
                  <a:srgbClr val="4C4B53"/>
                </a:solidFill>
              </p:grpSpPr>
              <p:sp>
                <p:nvSpPr>
                  <p:cNvPr id="339" name="楕円 338">
                    <a:extLst>
                      <a:ext uri="{FF2B5EF4-FFF2-40B4-BE49-F238E27FC236}">
                        <a16:creationId xmlns:a16="http://schemas.microsoft.com/office/drawing/2014/main" id="{DE044BE7-0EAE-44A3-9201-A7A87369DAA3}"/>
                      </a:ext>
                    </a:extLst>
                  </p:cNvPr>
                  <p:cNvSpPr/>
                  <p:nvPr/>
                </p:nvSpPr>
                <p:spPr>
                  <a:xfrm rot="468515">
                    <a:off x="5102416" y="6509206"/>
                    <a:ext cx="383541" cy="158019"/>
                  </a:xfrm>
                  <a:prstGeom prst="ellipse">
                    <a:avLst/>
                  </a:prstGeom>
                  <a:grpFill/>
                  <a:ln w="25400">
                    <a:solidFill>
                      <a:srgbClr val="4C4B53"/>
                    </a:solidFill>
                    <a:miter lim="800000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40" name="フローチャート: データ 339">
                    <a:extLst>
                      <a:ext uri="{FF2B5EF4-FFF2-40B4-BE49-F238E27FC236}">
                        <a16:creationId xmlns:a16="http://schemas.microsoft.com/office/drawing/2014/main" id="{C371205D-0E26-41AF-85DB-5F582D065D70}"/>
                      </a:ext>
                    </a:extLst>
                  </p:cNvPr>
                  <p:cNvSpPr/>
                  <p:nvPr/>
                </p:nvSpPr>
                <p:spPr>
                  <a:xfrm rot="1174891">
                    <a:off x="4925709" y="6615688"/>
                    <a:ext cx="339793" cy="103544"/>
                  </a:xfrm>
                  <a:prstGeom prst="flowChartInputOutput">
                    <a:avLst/>
                  </a:prstGeom>
                  <a:grpFill/>
                  <a:ln w="25400">
                    <a:solidFill>
                      <a:srgbClr val="4C4B53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41" name="直角三角形 340">
                    <a:extLst>
                      <a:ext uri="{FF2B5EF4-FFF2-40B4-BE49-F238E27FC236}">
                        <a16:creationId xmlns:a16="http://schemas.microsoft.com/office/drawing/2014/main" id="{7ED88271-458A-414D-9D6A-1AD6FECBC357}"/>
                      </a:ext>
                    </a:extLst>
                  </p:cNvPr>
                  <p:cNvSpPr/>
                  <p:nvPr/>
                </p:nvSpPr>
                <p:spPr>
                  <a:xfrm>
                    <a:off x="4907629" y="6492374"/>
                    <a:ext cx="134738" cy="146552"/>
                  </a:xfrm>
                  <a:prstGeom prst="rtTriangle">
                    <a:avLst/>
                  </a:prstGeom>
                  <a:grpFill/>
                  <a:ln w="25400">
                    <a:solidFill>
                      <a:srgbClr val="4C4B53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42" name="直角三角形 341">
                    <a:extLst>
                      <a:ext uri="{FF2B5EF4-FFF2-40B4-BE49-F238E27FC236}">
                        <a16:creationId xmlns:a16="http://schemas.microsoft.com/office/drawing/2014/main" id="{C6EE90A3-821A-4958-BED4-5C0541A499CD}"/>
                      </a:ext>
                    </a:extLst>
                  </p:cNvPr>
                  <p:cNvSpPr/>
                  <p:nvPr/>
                </p:nvSpPr>
                <p:spPr>
                  <a:xfrm flipH="1">
                    <a:off x="5202415" y="6670212"/>
                    <a:ext cx="121705" cy="83875"/>
                  </a:xfrm>
                  <a:prstGeom prst="rtTriangle">
                    <a:avLst/>
                  </a:prstGeom>
                  <a:grpFill/>
                  <a:ln w="25400">
                    <a:solidFill>
                      <a:srgbClr val="4C4B53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43" name="正方形/長方形 342">
                    <a:extLst>
                      <a:ext uri="{FF2B5EF4-FFF2-40B4-BE49-F238E27FC236}">
                        <a16:creationId xmlns:a16="http://schemas.microsoft.com/office/drawing/2014/main" id="{D2A80949-A0BE-4888-94CE-A66EB073E209}"/>
                      </a:ext>
                    </a:extLst>
                  </p:cNvPr>
                  <p:cNvSpPr/>
                  <p:nvPr/>
                </p:nvSpPr>
                <p:spPr>
                  <a:xfrm>
                    <a:off x="5324120" y="6638926"/>
                    <a:ext cx="135230" cy="134253"/>
                  </a:xfrm>
                  <a:prstGeom prst="rect">
                    <a:avLst/>
                  </a:prstGeom>
                  <a:grpFill/>
                  <a:ln w="25400">
                    <a:solidFill>
                      <a:srgbClr val="4C4B53"/>
                    </a:solidFill>
                    <a:miter lim="800000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cxnSp>
              <p:nvCxnSpPr>
                <p:cNvPr id="337" name="直線コネクタ 336">
                  <a:extLst>
                    <a:ext uri="{FF2B5EF4-FFF2-40B4-BE49-F238E27FC236}">
                      <a16:creationId xmlns:a16="http://schemas.microsoft.com/office/drawing/2014/main" id="{0D8CD9F1-B19E-4B91-957C-CE03A0FD20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08498" y="6436860"/>
                  <a:ext cx="0" cy="141334"/>
                </a:xfrm>
                <a:prstGeom prst="line">
                  <a:avLst/>
                </a:prstGeom>
                <a:ln w="66675" cap="rnd">
                  <a:solidFill>
                    <a:srgbClr val="4C4B53"/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8" name="直線コネクタ 337">
                  <a:extLst>
                    <a:ext uri="{FF2B5EF4-FFF2-40B4-BE49-F238E27FC236}">
                      <a16:creationId xmlns:a16="http://schemas.microsoft.com/office/drawing/2014/main" id="{33F6E630-29A6-4078-98A7-D5E7E74FD2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68477" y="6583684"/>
                  <a:ext cx="0" cy="134253"/>
                </a:xfrm>
                <a:prstGeom prst="line">
                  <a:avLst/>
                </a:prstGeom>
                <a:ln w="66675" cap="rnd">
                  <a:solidFill>
                    <a:srgbClr val="4C4B53"/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0" name="グループ化 329">
                <a:extLst>
                  <a:ext uri="{FF2B5EF4-FFF2-40B4-BE49-F238E27FC236}">
                    <a16:creationId xmlns:a16="http://schemas.microsoft.com/office/drawing/2014/main" id="{5BA5CC22-BF8E-4986-8C15-15EDAA5744C8}"/>
                  </a:ext>
                </a:extLst>
              </p:cNvPr>
              <p:cNvGrpSpPr/>
              <p:nvPr/>
            </p:nvGrpSpPr>
            <p:grpSpPr>
              <a:xfrm>
                <a:off x="5918554" y="4988321"/>
                <a:ext cx="1583854" cy="1222903"/>
                <a:chOff x="5918554" y="4988321"/>
                <a:chExt cx="1583854" cy="1222903"/>
              </a:xfrm>
            </p:grpSpPr>
            <p:sp>
              <p:nvSpPr>
                <p:cNvPr id="331" name="円弧 330">
                  <a:extLst>
                    <a:ext uri="{FF2B5EF4-FFF2-40B4-BE49-F238E27FC236}">
                      <a16:creationId xmlns:a16="http://schemas.microsoft.com/office/drawing/2014/main" id="{BF77A957-4DAE-427A-9E6D-EE211ED88A4F}"/>
                    </a:ext>
                  </a:extLst>
                </p:cNvPr>
                <p:cNvSpPr/>
                <p:nvPr/>
              </p:nvSpPr>
              <p:spPr>
                <a:xfrm rot="1660581" flipV="1">
                  <a:off x="5918554" y="5138280"/>
                  <a:ext cx="1578443" cy="1072944"/>
                </a:xfrm>
                <a:prstGeom prst="arc">
                  <a:avLst>
                    <a:gd name="adj1" fmla="val 16200000"/>
                    <a:gd name="adj2" fmla="val 19373492"/>
                  </a:avLst>
                </a:prstGeom>
                <a:ln w="66675" cap="rnd">
                  <a:solidFill>
                    <a:srgbClr val="4C4B53"/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2" name="円弧 331">
                  <a:extLst>
                    <a:ext uri="{FF2B5EF4-FFF2-40B4-BE49-F238E27FC236}">
                      <a16:creationId xmlns:a16="http://schemas.microsoft.com/office/drawing/2014/main" id="{7797D9C1-2AA8-4712-8221-667DB98132DD}"/>
                    </a:ext>
                  </a:extLst>
                </p:cNvPr>
                <p:cNvSpPr/>
                <p:nvPr/>
              </p:nvSpPr>
              <p:spPr>
                <a:xfrm rot="1660581" flipV="1">
                  <a:off x="5923965" y="4988321"/>
                  <a:ext cx="1578443" cy="1072944"/>
                </a:xfrm>
                <a:prstGeom prst="arc">
                  <a:avLst>
                    <a:gd name="adj1" fmla="val 16200000"/>
                    <a:gd name="adj2" fmla="val 19373492"/>
                  </a:avLst>
                </a:prstGeom>
                <a:ln w="66675" cap="rnd">
                  <a:solidFill>
                    <a:srgbClr val="4C4B53"/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272" name="グループ化 271">
              <a:extLst>
                <a:ext uri="{FF2B5EF4-FFF2-40B4-BE49-F238E27FC236}">
                  <a16:creationId xmlns:a16="http://schemas.microsoft.com/office/drawing/2014/main" id="{49246882-D484-4C5C-9E93-F1132E0B7BDF}"/>
                </a:ext>
              </a:extLst>
            </p:cNvPr>
            <p:cNvGrpSpPr/>
            <p:nvPr/>
          </p:nvGrpSpPr>
          <p:grpSpPr>
            <a:xfrm>
              <a:off x="2433328" y="3847811"/>
              <a:ext cx="4286172" cy="3202755"/>
              <a:chOff x="2428248" y="3863051"/>
              <a:chExt cx="4286172" cy="3202755"/>
            </a:xfrm>
          </p:grpSpPr>
          <p:grpSp>
            <p:nvGrpSpPr>
              <p:cNvPr id="316" name="グループ化 315">
                <a:extLst>
                  <a:ext uri="{FF2B5EF4-FFF2-40B4-BE49-F238E27FC236}">
                    <a16:creationId xmlns:a16="http://schemas.microsoft.com/office/drawing/2014/main" id="{90A2916B-FBF7-4325-9CB2-45EC8605040F}"/>
                  </a:ext>
                </a:extLst>
              </p:cNvPr>
              <p:cNvGrpSpPr/>
              <p:nvPr/>
            </p:nvGrpSpPr>
            <p:grpSpPr>
              <a:xfrm>
                <a:off x="3552826" y="4591846"/>
                <a:ext cx="2006945" cy="2473960"/>
                <a:chOff x="3552826" y="4591846"/>
                <a:chExt cx="2006945" cy="2473960"/>
              </a:xfrm>
            </p:grpSpPr>
            <p:grpSp>
              <p:nvGrpSpPr>
                <p:cNvPr id="320" name="グループ化 319">
                  <a:extLst>
                    <a:ext uri="{FF2B5EF4-FFF2-40B4-BE49-F238E27FC236}">
                      <a16:creationId xmlns:a16="http://schemas.microsoft.com/office/drawing/2014/main" id="{CF449FE7-A028-40D3-A4B6-0564DE5A4877}"/>
                    </a:ext>
                  </a:extLst>
                </p:cNvPr>
                <p:cNvGrpSpPr/>
                <p:nvPr/>
              </p:nvGrpSpPr>
              <p:grpSpPr>
                <a:xfrm>
                  <a:off x="3552826" y="4673600"/>
                  <a:ext cx="2005620" cy="1280784"/>
                  <a:chOff x="3552826" y="4673600"/>
                  <a:chExt cx="2005620" cy="1280784"/>
                </a:xfrm>
                <a:solidFill>
                  <a:srgbClr val="474653"/>
                </a:solidFill>
              </p:grpSpPr>
              <p:sp>
                <p:nvSpPr>
                  <p:cNvPr id="323" name="台形 322">
                    <a:extLst>
                      <a:ext uri="{FF2B5EF4-FFF2-40B4-BE49-F238E27FC236}">
                        <a16:creationId xmlns:a16="http://schemas.microsoft.com/office/drawing/2014/main" id="{C8B0EE00-1D62-4A93-AB05-8492F9E862B0}"/>
                      </a:ext>
                    </a:extLst>
                  </p:cNvPr>
                  <p:cNvSpPr/>
                  <p:nvPr/>
                </p:nvSpPr>
                <p:spPr>
                  <a:xfrm>
                    <a:off x="3708400" y="4673600"/>
                    <a:ext cx="1663700" cy="1092200"/>
                  </a:xfrm>
                  <a:prstGeom prst="trapezoid">
                    <a:avLst/>
                  </a:prstGeom>
                  <a:grpFill/>
                  <a:ln w="25400" cap="rnd">
                    <a:solidFill>
                      <a:srgbClr val="474653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24" name="楕円 323">
                    <a:extLst>
                      <a:ext uri="{FF2B5EF4-FFF2-40B4-BE49-F238E27FC236}">
                        <a16:creationId xmlns:a16="http://schemas.microsoft.com/office/drawing/2014/main" id="{7DD8C79A-AA70-46DD-BB32-17262DCC4706}"/>
                      </a:ext>
                    </a:extLst>
                  </p:cNvPr>
                  <p:cNvSpPr/>
                  <p:nvPr/>
                </p:nvSpPr>
                <p:spPr>
                  <a:xfrm>
                    <a:off x="3749040" y="4862184"/>
                    <a:ext cx="1623060" cy="1092200"/>
                  </a:xfrm>
                  <a:prstGeom prst="ellipse">
                    <a:avLst/>
                  </a:prstGeom>
                  <a:grpFill/>
                  <a:ln w="25400" cap="rnd">
                    <a:solidFill>
                      <a:srgbClr val="474653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25" name="直角三角形 324">
                    <a:extLst>
                      <a:ext uri="{FF2B5EF4-FFF2-40B4-BE49-F238E27FC236}">
                        <a16:creationId xmlns:a16="http://schemas.microsoft.com/office/drawing/2014/main" id="{AA3B4951-D53D-4A34-B3C8-5C7154A97647}"/>
                      </a:ext>
                    </a:extLst>
                  </p:cNvPr>
                  <p:cNvSpPr/>
                  <p:nvPr/>
                </p:nvSpPr>
                <p:spPr>
                  <a:xfrm>
                    <a:off x="5133976" y="4715343"/>
                    <a:ext cx="424470" cy="1050457"/>
                  </a:xfrm>
                  <a:prstGeom prst="rtTriangle">
                    <a:avLst/>
                  </a:prstGeom>
                  <a:grpFill/>
                  <a:ln w="25400" cap="rnd">
                    <a:solidFill>
                      <a:srgbClr val="474653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26" name="直角三角形 325">
                    <a:extLst>
                      <a:ext uri="{FF2B5EF4-FFF2-40B4-BE49-F238E27FC236}">
                        <a16:creationId xmlns:a16="http://schemas.microsoft.com/office/drawing/2014/main" id="{88A0B523-69D8-4124-BD38-0336AE8193F8}"/>
                      </a:ext>
                    </a:extLst>
                  </p:cNvPr>
                  <p:cNvSpPr/>
                  <p:nvPr/>
                </p:nvSpPr>
                <p:spPr>
                  <a:xfrm flipH="1">
                    <a:off x="3552826" y="4715343"/>
                    <a:ext cx="424470" cy="1050457"/>
                  </a:xfrm>
                  <a:prstGeom prst="rtTriangle">
                    <a:avLst/>
                  </a:prstGeom>
                  <a:grpFill/>
                  <a:ln w="25400" cap="rnd">
                    <a:solidFill>
                      <a:srgbClr val="474653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27" name="楕円 326">
                    <a:extLst>
                      <a:ext uri="{FF2B5EF4-FFF2-40B4-BE49-F238E27FC236}">
                        <a16:creationId xmlns:a16="http://schemas.microsoft.com/office/drawing/2014/main" id="{9CDE54AD-A2F2-4F83-B74D-37D2638C6816}"/>
                      </a:ext>
                    </a:extLst>
                  </p:cNvPr>
                  <p:cNvSpPr/>
                  <p:nvPr/>
                </p:nvSpPr>
                <p:spPr>
                  <a:xfrm rot="20480296">
                    <a:off x="4844698" y="5549146"/>
                    <a:ext cx="641350" cy="317500"/>
                  </a:xfrm>
                  <a:prstGeom prst="ellipse">
                    <a:avLst/>
                  </a:prstGeom>
                  <a:grpFill/>
                  <a:ln w="25400" cap="rnd">
                    <a:solidFill>
                      <a:srgbClr val="474653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28" name="楕円 327">
                    <a:extLst>
                      <a:ext uri="{FF2B5EF4-FFF2-40B4-BE49-F238E27FC236}">
                        <a16:creationId xmlns:a16="http://schemas.microsoft.com/office/drawing/2014/main" id="{E56C4EF5-6D3D-4B49-A648-7003D2CAB63E}"/>
                      </a:ext>
                    </a:extLst>
                  </p:cNvPr>
                  <p:cNvSpPr/>
                  <p:nvPr/>
                </p:nvSpPr>
                <p:spPr>
                  <a:xfrm rot="1119704" flipH="1">
                    <a:off x="3594451" y="5559147"/>
                    <a:ext cx="641350" cy="317500"/>
                  </a:xfrm>
                  <a:prstGeom prst="ellipse">
                    <a:avLst/>
                  </a:prstGeom>
                  <a:grpFill/>
                  <a:ln w="25400" cap="rnd">
                    <a:solidFill>
                      <a:srgbClr val="474653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321" name="円弧 320">
                  <a:extLst>
                    <a:ext uri="{FF2B5EF4-FFF2-40B4-BE49-F238E27FC236}">
                      <a16:creationId xmlns:a16="http://schemas.microsoft.com/office/drawing/2014/main" id="{57A8AA70-5993-41AC-A842-6603F47088F2}"/>
                    </a:ext>
                  </a:extLst>
                </p:cNvPr>
                <p:cNvSpPr/>
                <p:nvPr/>
              </p:nvSpPr>
              <p:spPr>
                <a:xfrm rot="21111668">
                  <a:off x="3658531" y="4591846"/>
                  <a:ext cx="1901240" cy="2473960"/>
                </a:xfrm>
                <a:prstGeom prst="arc">
                  <a:avLst>
                    <a:gd name="adj1" fmla="val 17716669"/>
                    <a:gd name="adj2" fmla="val 123566"/>
                  </a:avLst>
                </a:prstGeom>
                <a:ln w="104775" cap="rnd">
                  <a:solidFill>
                    <a:srgbClr val="474653"/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322" name="円弧 321">
                  <a:extLst>
                    <a:ext uri="{FF2B5EF4-FFF2-40B4-BE49-F238E27FC236}">
                      <a16:creationId xmlns:a16="http://schemas.microsoft.com/office/drawing/2014/main" id="{A66550C8-23EC-4880-9AB8-FDDD4944F5E3}"/>
                    </a:ext>
                  </a:extLst>
                </p:cNvPr>
                <p:cNvSpPr/>
                <p:nvPr/>
              </p:nvSpPr>
              <p:spPr>
                <a:xfrm rot="488332" flipH="1">
                  <a:off x="3565862" y="4591846"/>
                  <a:ext cx="1901240" cy="2473960"/>
                </a:xfrm>
                <a:prstGeom prst="arc">
                  <a:avLst>
                    <a:gd name="adj1" fmla="val 17716669"/>
                    <a:gd name="adj2" fmla="val 123566"/>
                  </a:avLst>
                </a:prstGeom>
                <a:ln w="104775" cap="rnd">
                  <a:solidFill>
                    <a:srgbClr val="474653"/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317" name="グループ化 316">
                <a:extLst>
                  <a:ext uri="{FF2B5EF4-FFF2-40B4-BE49-F238E27FC236}">
                    <a16:creationId xmlns:a16="http://schemas.microsoft.com/office/drawing/2014/main" id="{3DFADD4E-1916-487E-9000-84E92305759B}"/>
                  </a:ext>
                </a:extLst>
              </p:cNvPr>
              <p:cNvGrpSpPr/>
              <p:nvPr/>
            </p:nvGrpSpPr>
            <p:grpSpPr>
              <a:xfrm>
                <a:off x="2428248" y="3863051"/>
                <a:ext cx="4286172" cy="1901240"/>
                <a:chOff x="2428248" y="3863051"/>
                <a:chExt cx="4286172" cy="1901240"/>
              </a:xfrm>
            </p:grpSpPr>
            <p:sp>
              <p:nvSpPr>
                <p:cNvPr id="318" name="円弧 317">
                  <a:extLst>
                    <a:ext uri="{FF2B5EF4-FFF2-40B4-BE49-F238E27FC236}">
                      <a16:creationId xmlns:a16="http://schemas.microsoft.com/office/drawing/2014/main" id="{66B478AB-52F0-412F-A03D-F209A1220C4B}"/>
                    </a:ext>
                  </a:extLst>
                </p:cNvPr>
                <p:cNvSpPr/>
                <p:nvPr/>
              </p:nvSpPr>
              <p:spPr>
                <a:xfrm rot="7164530">
                  <a:off x="3026676" y="3264623"/>
                  <a:ext cx="1901240" cy="3098095"/>
                </a:xfrm>
                <a:prstGeom prst="arc">
                  <a:avLst>
                    <a:gd name="adj1" fmla="val 18278468"/>
                    <a:gd name="adj2" fmla="val 21050516"/>
                  </a:avLst>
                </a:prstGeom>
                <a:ln w="177800" cap="rnd">
                  <a:solidFill>
                    <a:srgbClr val="474653"/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319" name="円弧 318">
                  <a:extLst>
                    <a:ext uri="{FF2B5EF4-FFF2-40B4-BE49-F238E27FC236}">
                      <a16:creationId xmlns:a16="http://schemas.microsoft.com/office/drawing/2014/main" id="{3C579561-A70C-4763-9B7C-C3D71011DEAD}"/>
                    </a:ext>
                  </a:extLst>
                </p:cNvPr>
                <p:cNvSpPr/>
                <p:nvPr/>
              </p:nvSpPr>
              <p:spPr>
                <a:xfrm rot="14435470" flipH="1">
                  <a:off x="4214753" y="3264623"/>
                  <a:ext cx="1901240" cy="3098095"/>
                </a:xfrm>
                <a:prstGeom prst="arc">
                  <a:avLst>
                    <a:gd name="adj1" fmla="val 18278468"/>
                    <a:gd name="adj2" fmla="val 21050516"/>
                  </a:avLst>
                </a:prstGeom>
                <a:ln w="177800" cap="rnd">
                  <a:solidFill>
                    <a:srgbClr val="474653"/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</p:grpSp>
        </p:grpSp>
        <p:grpSp>
          <p:nvGrpSpPr>
            <p:cNvPr id="273" name="グループ化 272">
              <a:extLst>
                <a:ext uri="{FF2B5EF4-FFF2-40B4-BE49-F238E27FC236}">
                  <a16:creationId xmlns:a16="http://schemas.microsoft.com/office/drawing/2014/main" id="{E8A4AE6E-8925-4001-9B4F-399FF47312D7}"/>
                </a:ext>
              </a:extLst>
            </p:cNvPr>
            <p:cNvGrpSpPr/>
            <p:nvPr/>
          </p:nvGrpSpPr>
          <p:grpSpPr>
            <a:xfrm>
              <a:off x="4314576" y="2774171"/>
              <a:ext cx="496184" cy="360119"/>
              <a:chOff x="4314576" y="2774171"/>
              <a:chExt cx="496184" cy="360119"/>
            </a:xfrm>
            <a:solidFill>
              <a:srgbClr val="FDEADA"/>
            </a:solidFill>
          </p:grpSpPr>
          <p:sp>
            <p:nvSpPr>
              <p:cNvPr id="314" name="正方形/長方形 313">
                <a:extLst>
                  <a:ext uri="{FF2B5EF4-FFF2-40B4-BE49-F238E27FC236}">
                    <a16:creationId xmlns:a16="http://schemas.microsoft.com/office/drawing/2014/main" id="{9840E1F8-1F50-47CF-85A9-1E046A81EF8B}"/>
                  </a:ext>
                </a:extLst>
              </p:cNvPr>
              <p:cNvSpPr/>
              <p:nvPr/>
            </p:nvSpPr>
            <p:spPr>
              <a:xfrm>
                <a:off x="4374714" y="2774171"/>
                <a:ext cx="354900" cy="360119"/>
              </a:xfrm>
              <a:prstGeom prst="rect">
                <a:avLst/>
              </a:prstGeom>
              <a:grpFill/>
              <a:ln w="25400" cap="rnd">
                <a:solidFill>
                  <a:srgbClr val="FDEADA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5" name="台形 314">
                <a:extLst>
                  <a:ext uri="{FF2B5EF4-FFF2-40B4-BE49-F238E27FC236}">
                    <a16:creationId xmlns:a16="http://schemas.microsoft.com/office/drawing/2014/main" id="{09DDA79B-6098-4431-8F9F-7707DA5C387F}"/>
                  </a:ext>
                </a:extLst>
              </p:cNvPr>
              <p:cNvSpPr/>
              <p:nvPr/>
            </p:nvSpPr>
            <p:spPr>
              <a:xfrm rot="10800000">
                <a:off x="4314576" y="2893067"/>
                <a:ext cx="496184" cy="182504"/>
              </a:xfrm>
              <a:prstGeom prst="trapezoid">
                <a:avLst/>
              </a:prstGeom>
              <a:grpFill/>
              <a:ln w="25400" cap="rnd">
                <a:solidFill>
                  <a:srgbClr val="FDEADA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74" name="グループ化 273">
              <a:extLst>
                <a:ext uri="{FF2B5EF4-FFF2-40B4-BE49-F238E27FC236}">
                  <a16:creationId xmlns:a16="http://schemas.microsoft.com/office/drawing/2014/main" id="{A176C99E-370B-40AB-9F3F-FDBD2303A95A}"/>
                </a:ext>
              </a:extLst>
            </p:cNvPr>
            <p:cNvGrpSpPr/>
            <p:nvPr/>
          </p:nvGrpSpPr>
          <p:grpSpPr>
            <a:xfrm>
              <a:off x="3968750" y="3032126"/>
              <a:ext cx="1165225" cy="1651000"/>
              <a:chOff x="3968750" y="3032126"/>
              <a:chExt cx="1165225" cy="1651000"/>
            </a:xfrm>
          </p:grpSpPr>
          <p:sp>
            <p:nvSpPr>
              <p:cNvPr id="311" name="台形 64">
                <a:extLst>
                  <a:ext uri="{FF2B5EF4-FFF2-40B4-BE49-F238E27FC236}">
                    <a16:creationId xmlns:a16="http://schemas.microsoft.com/office/drawing/2014/main" id="{219565CC-A106-4585-8186-9AF39987C2C7}"/>
                  </a:ext>
                </a:extLst>
              </p:cNvPr>
              <p:cNvSpPr/>
              <p:nvPr/>
            </p:nvSpPr>
            <p:spPr>
              <a:xfrm>
                <a:off x="3968750" y="3032126"/>
                <a:ext cx="1165225" cy="1651000"/>
              </a:xfrm>
              <a:custGeom>
                <a:avLst/>
                <a:gdLst>
                  <a:gd name="connsiteX0" fmla="*/ 0 w 1165225"/>
                  <a:gd name="connsiteY0" fmla="*/ 1651000 h 1651000"/>
                  <a:gd name="connsiteX1" fmla="*/ 69855 w 1165225"/>
                  <a:gd name="connsiteY1" fmla="*/ 0 h 1651000"/>
                  <a:gd name="connsiteX2" fmla="*/ 1095370 w 1165225"/>
                  <a:gd name="connsiteY2" fmla="*/ 0 h 1651000"/>
                  <a:gd name="connsiteX3" fmla="*/ 1165225 w 1165225"/>
                  <a:gd name="connsiteY3" fmla="*/ 1651000 h 1651000"/>
                  <a:gd name="connsiteX4" fmla="*/ 0 w 1165225"/>
                  <a:gd name="connsiteY4" fmla="*/ 1651000 h 1651000"/>
                  <a:gd name="connsiteX0" fmla="*/ 0 w 1165225"/>
                  <a:gd name="connsiteY0" fmla="*/ 1651000 h 1651000"/>
                  <a:gd name="connsiteX1" fmla="*/ 69855 w 1165225"/>
                  <a:gd name="connsiteY1" fmla="*/ 0 h 1651000"/>
                  <a:gd name="connsiteX2" fmla="*/ 1095370 w 1165225"/>
                  <a:gd name="connsiteY2" fmla="*/ 0 h 1651000"/>
                  <a:gd name="connsiteX3" fmla="*/ 1130300 w 1165225"/>
                  <a:gd name="connsiteY3" fmla="*/ 812799 h 1651000"/>
                  <a:gd name="connsiteX4" fmla="*/ 1165225 w 1165225"/>
                  <a:gd name="connsiteY4" fmla="*/ 1651000 h 1651000"/>
                  <a:gd name="connsiteX5" fmla="*/ 0 w 1165225"/>
                  <a:gd name="connsiteY5" fmla="*/ 1651000 h 165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5225" h="1651000">
                    <a:moveTo>
                      <a:pt x="0" y="1651000"/>
                    </a:moveTo>
                    <a:lnTo>
                      <a:pt x="69855" y="0"/>
                    </a:lnTo>
                    <a:lnTo>
                      <a:pt x="1095370" y="0"/>
                    </a:lnTo>
                    <a:lnTo>
                      <a:pt x="1130300" y="812799"/>
                    </a:lnTo>
                    <a:lnTo>
                      <a:pt x="1165225" y="1651000"/>
                    </a:lnTo>
                    <a:lnTo>
                      <a:pt x="0" y="1651000"/>
                    </a:lnTo>
                    <a:close/>
                  </a:path>
                </a:pathLst>
              </a:custGeom>
              <a:solidFill>
                <a:schemeClr val="bg1"/>
              </a:solidFill>
              <a:ln w="25400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2" name="楕円 65">
                <a:extLst>
                  <a:ext uri="{FF2B5EF4-FFF2-40B4-BE49-F238E27FC236}">
                    <a16:creationId xmlns:a16="http://schemas.microsoft.com/office/drawing/2014/main" id="{C22EDC49-A9F9-423E-B210-FB6BCEEB02E1}"/>
                  </a:ext>
                </a:extLst>
              </p:cNvPr>
              <p:cNvSpPr/>
              <p:nvPr/>
            </p:nvSpPr>
            <p:spPr>
              <a:xfrm flipH="1">
                <a:off x="3982967" y="3032126"/>
                <a:ext cx="215765" cy="1651000"/>
              </a:xfrm>
              <a:custGeom>
                <a:avLst/>
                <a:gdLst>
                  <a:gd name="connsiteX0" fmla="*/ 0 w 431530"/>
                  <a:gd name="connsiteY0" fmla="*/ 825500 h 1651000"/>
                  <a:gd name="connsiteX1" fmla="*/ 215765 w 431530"/>
                  <a:gd name="connsiteY1" fmla="*/ 0 h 1651000"/>
                  <a:gd name="connsiteX2" fmla="*/ 431530 w 431530"/>
                  <a:gd name="connsiteY2" fmla="*/ 825500 h 1651000"/>
                  <a:gd name="connsiteX3" fmla="*/ 215765 w 431530"/>
                  <a:gd name="connsiteY3" fmla="*/ 1651000 h 1651000"/>
                  <a:gd name="connsiteX4" fmla="*/ 0 w 431530"/>
                  <a:gd name="connsiteY4" fmla="*/ 825500 h 1651000"/>
                  <a:gd name="connsiteX0" fmla="*/ 0 w 431530"/>
                  <a:gd name="connsiteY0" fmla="*/ 825500 h 1651000"/>
                  <a:gd name="connsiteX1" fmla="*/ 215765 w 431530"/>
                  <a:gd name="connsiteY1" fmla="*/ 0 h 1651000"/>
                  <a:gd name="connsiteX2" fmla="*/ 431530 w 431530"/>
                  <a:gd name="connsiteY2" fmla="*/ 825500 h 1651000"/>
                  <a:gd name="connsiteX3" fmla="*/ 215765 w 431530"/>
                  <a:gd name="connsiteY3" fmla="*/ 1651000 h 1651000"/>
                  <a:gd name="connsiteX4" fmla="*/ 91440 w 431530"/>
                  <a:gd name="connsiteY4" fmla="*/ 916940 h 1651000"/>
                  <a:gd name="connsiteX0" fmla="*/ 0 w 431530"/>
                  <a:gd name="connsiteY0" fmla="*/ 825500 h 1651000"/>
                  <a:gd name="connsiteX1" fmla="*/ 215765 w 431530"/>
                  <a:gd name="connsiteY1" fmla="*/ 0 h 1651000"/>
                  <a:gd name="connsiteX2" fmla="*/ 431530 w 431530"/>
                  <a:gd name="connsiteY2" fmla="*/ 825500 h 1651000"/>
                  <a:gd name="connsiteX3" fmla="*/ 215765 w 431530"/>
                  <a:gd name="connsiteY3" fmla="*/ 1651000 h 1651000"/>
                  <a:gd name="connsiteX0" fmla="*/ 0 w 215765"/>
                  <a:gd name="connsiteY0" fmla="*/ 0 h 1651000"/>
                  <a:gd name="connsiteX1" fmla="*/ 215765 w 215765"/>
                  <a:gd name="connsiteY1" fmla="*/ 825500 h 1651000"/>
                  <a:gd name="connsiteX2" fmla="*/ 0 w 215765"/>
                  <a:gd name="connsiteY2" fmla="*/ 1651000 h 165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5765" h="1651000">
                    <a:moveTo>
                      <a:pt x="0" y="0"/>
                    </a:moveTo>
                    <a:cubicBezTo>
                      <a:pt x="119164" y="0"/>
                      <a:pt x="215765" y="369589"/>
                      <a:pt x="215765" y="825500"/>
                    </a:cubicBezTo>
                    <a:cubicBezTo>
                      <a:pt x="215765" y="1281411"/>
                      <a:pt x="119164" y="1651000"/>
                      <a:pt x="0" y="1651000"/>
                    </a:cubicBezTo>
                  </a:path>
                </a:pathLst>
              </a:custGeom>
              <a:solidFill>
                <a:schemeClr val="bg1"/>
              </a:solidFill>
              <a:ln w="25400">
                <a:solidFill>
                  <a:schemeClr val="bg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3" name="楕円 65">
                <a:extLst>
                  <a:ext uri="{FF2B5EF4-FFF2-40B4-BE49-F238E27FC236}">
                    <a16:creationId xmlns:a16="http://schemas.microsoft.com/office/drawing/2014/main" id="{69815EB6-E9D2-438E-8932-C7DB0940944F}"/>
                  </a:ext>
                </a:extLst>
              </p:cNvPr>
              <p:cNvSpPr/>
              <p:nvPr/>
            </p:nvSpPr>
            <p:spPr>
              <a:xfrm>
                <a:off x="4903989" y="3032126"/>
                <a:ext cx="215765" cy="1651000"/>
              </a:xfrm>
              <a:custGeom>
                <a:avLst/>
                <a:gdLst>
                  <a:gd name="connsiteX0" fmla="*/ 0 w 431530"/>
                  <a:gd name="connsiteY0" fmla="*/ 825500 h 1651000"/>
                  <a:gd name="connsiteX1" fmla="*/ 215765 w 431530"/>
                  <a:gd name="connsiteY1" fmla="*/ 0 h 1651000"/>
                  <a:gd name="connsiteX2" fmla="*/ 431530 w 431530"/>
                  <a:gd name="connsiteY2" fmla="*/ 825500 h 1651000"/>
                  <a:gd name="connsiteX3" fmla="*/ 215765 w 431530"/>
                  <a:gd name="connsiteY3" fmla="*/ 1651000 h 1651000"/>
                  <a:gd name="connsiteX4" fmla="*/ 0 w 431530"/>
                  <a:gd name="connsiteY4" fmla="*/ 825500 h 1651000"/>
                  <a:gd name="connsiteX0" fmla="*/ 0 w 431530"/>
                  <a:gd name="connsiteY0" fmla="*/ 825500 h 1651000"/>
                  <a:gd name="connsiteX1" fmla="*/ 215765 w 431530"/>
                  <a:gd name="connsiteY1" fmla="*/ 0 h 1651000"/>
                  <a:gd name="connsiteX2" fmla="*/ 431530 w 431530"/>
                  <a:gd name="connsiteY2" fmla="*/ 825500 h 1651000"/>
                  <a:gd name="connsiteX3" fmla="*/ 215765 w 431530"/>
                  <a:gd name="connsiteY3" fmla="*/ 1651000 h 1651000"/>
                  <a:gd name="connsiteX4" fmla="*/ 91440 w 431530"/>
                  <a:gd name="connsiteY4" fmla="*/ 916940 h 1651000"/>
                  <a:gd name="connsiteX0" fmla="*/ 0 w 431530"/>
                  <a:gd name="connsiteY0" fmla="*/ 825500 h 1651000"/>
                  <a:gd name="connsiteX1" fmla="*/ 215765 w 431530"/>
                  <a:gd name="connsiteY1" fmla="*/ 0 h 1651000"/>
                  <a:gd name="connsiteX2" fmla="*/ 431530 w 431530"/>
                  <a:gd name="connsiteY2" fmla="*/ 825500 h 1651000"/>
                  <a:gd name="connsiteX3" fmla="*/ 215765 w 431530"/>
                  <a:gd name="connsiteY3" fmla="*/ 1651000 h 1651000"/>
                  <a:gd name="connsiteX0" fmla="*/ 0 w 215765"/>
                  <a:gd name="connsiteY0" fmla="*/ 0 h 1651000"/>
                  <a:gd name="connsiteX1" fmla="*/ 215765 w 215765"/>
                  <a:gd name="connsiteY1" fmla="*/ 825500 h 1651000"/>
                  <a:gd name="connsiteX2" fmla="*/ 0 w 215765"/>
                  <a:gd name="connsiteY2" fmla="*/ 1651000 h 165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5765" h="1651000">
                    <a:moveTo>
                      <a:pt x="0" y="0"/>
                    </a:moveTo>
                    <a:cubicBezTo>
                      <a:pt x="119164" y="0"/>
                      <a:pt x="215765" y="369589"/>
                      <a:pt x="215765" y="825500"/>
                    </a:cubicBezTo>
                    <a:cubicBezTo>
                      <a:pt x="215765" y="1281411"/>
                      <a:pt x="119164" y="1651000"/>
                      <a:pt x="0" y="1651000"/>
                    </a:cubicBezTo>
                  </a:path>
                </a:pathLst>
              </a:custGeom>
              <a:solidFill>
                <a:schemeClr val="bg1"/>
              </a:solidFill>
              <a:ln w="25400">
                <a:solidFill>
                  <a:schemeClr val="bg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75" name="グループ化 274">
              <a:extLst>
                <a:ext uri="{FF2B5EF4-FFF2-40B4-BE49-F238E27FC236}">
                  <a16:creationId xmlns:a16="http://schemas.microsoft.com/office/drawing/2014/main" id="{C6628A5F-309D-4557-B840-F149A82FB628}"/>
                </a:ext>
              </a:extLst>
            </p:cNvPr>
            <p:cNvGrpSpPr/>
            <p:nvPr/>
          </p:nvGrpSpPr>
          <p:grpSpPr>
            <a:xfrm>
              <a:off x="4238877" y="3001527"/>
              <a:ext cx="643498" cy="516399"/>
              <a:chOff x="4188711" y="2876089"/>
              <a:chExt cx="716931" cy="694416"/>
            </a:xfrm>
          </p:grpSpPr>
          <p:sp>
            <p:nvSpPr>
              <p:cNvPr id="309" name="楕円 308">
                <a:extLst>
                  <a:ext uri="{FF2B5EF4-FFF2-40B4-BE49-F238E27FC236}">
                    <a16:creationId xmlns:a16="http://schemas.microsoft.com/office/drawing/2014/main" id="{98758817-90D7-46B8-B2D2-C7BBE9A10F24}"/>
                  </a:ext>
                </a:extLst>
              </p:cNvPr>
              <p:cNvSpPr/>
              <p:nvPr/>
            </p:nvSpPr>
            <p:spPr>
              <a:xfrm rot="19953313">
                <a:off x="4188711" y="2876091"/>
                <a:ext cx="442611" cy="694414"/>
              </a:xfrm>
              <a:prstGeom prst="ellipse">
                <a:avLst/>
              </a:prstGeom>
              <a:solidFill>
                <a:srgbClr val="4A92E2"/>
              </a:solidFill>
              <a:ln w="25400">
                <a:solidFill>
                  <a:srgbClr val="4A92E2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0" name="楕円 309">
                <a:extLst>
                  <a:ext uri="{FF2B5EF4-FFF2-40B4-BE49-F238E27FC236}">
                    <a16:creationId xmlns:a16="http://schemas.microsoft.com/office/drawing/2014/main" id="{98FD7C65-3A32-4308-9E58-D5798473D4D8}"/>
                  </a:ext>
                </a:extLst>
              </p:cNvPr>
              <p:cNvSpPr/>
              <p:nvPr/>
            </p:nvSpPr>
            <p:spPr>
              <a:xfrm rot="1646687" flipH="1">
                <a:off x="4463031" y="2876089"/>
                <a:ext cx="442611" cy="694414"/>
              </a:xfrm>
              <a:prstGeom prst="ellipse">
                <a:avLst/>
              </a:prstGeom>
              <a:solidFill>
                <a:srgbClr val="4A92E2"/>
              </a:solidFill>
              <a:ln w="25400">
                <a:solidFill>
                  <a:srgbClr val="4A92E2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76" name="グループ化 275">
              <a:extLst>
                <a:ext uri="{FF2B5EF4-FFF2-40B4-BE49-F238E27FC236}">
                  <a16:creationId xmlns:a16="http://schemas.microsoft.com/office/drawing/2014/main" id="{52C82BE8-6D21-4E51-859A-5F2D590D5870}"/>
                </a:ext>
              </a:extLst>
            </p:cNvPr>
            <p:cNvGrpSpPr/>
            <p:nvPr/>
          </p:nvGrpSpPr>
          <p:grpSpPr>
            <a:xfrm>
              <a:off x="4555567" y="3510179"/>
              <a:ext cx="259331" cy="474325"/>
              <a:chOff x="4555567" y="3529744"/>
              <a:chExt cx="259331" cy="474325"/>
            </a:xfrm>
          </p:grpSpPr>
          <p:sp>
            <p:nvSpPr>
              <p:cNvPr id="307" name="二等辺三角形 306">
                <a:extLst>
                  <a:ext uri="{FF2B5EF4-FFF2-40B4-BE49-F238E27FC236}">
                    <a16:creationId xmlns:a16="http://schemas.microsoft.com/office/drawing/2014/main" id="{E894E94A-0BAB-403E-B5A7-B0EC33BF9E24}"/>
                  </a:ext>
                </a:extLst>
              </p:cNvPr>
              <p:cNvSpPr/>
              <p:nvPr/>
            </p:nvSpPr>
            <p:spPr>
              <a:xfrm rot="20649556">
                <a:off x="4555567" y="3529744"/>
                <a:ext cx="200012" cy="294640"/>
              </a:xfrm>
              <a:prstGeom prst="triangle">
                <a:avLst/>
              </a:prstGeom>
              <a:solidFill>
                <a:srgbClr val="4A92E2"/>
              </a:solidFill>
              <a:ln w="25400">
                <a:solidFill>
                  <a:srgbClr val="4A92E2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8" name="二等辺三角形 307">
                <a:extLst>
                  <a:ext uri="{FF2B5EF4-FFF2-40B4-BE49-F238E27FC236}">
                    <a16:creationId xmlns:a16="http://schemas.microsoft.com/office/drawing/2014/main" id="{22DBE1DF-71B0-42D4-A202-4517545EE9B3}"/>
                  </a:ext>
                </a:extLst>
              </p:cNvPr>
              <p:cNvSpPr/>
              <p:nvPr/>
            </p:nvSpPr>
            <p:spPr>
              <a:xfrm rot="10004269">
                <a:off x="4617394" y="3810179"/>
                <a:ext cx="197504" cy="193890"/>
              </a:xfrm>
              <a:prstGeom prst="triangle">
                <a:avLst>
                  <a:gd name="adj" fmla="val 59990"/>
                </a:avLst>
              </a:prstGeom>
              <a:solidFill>
                <a:srgbClr val="4A92E2"/>
              </a:solidFill>
              <a:ln w="25400">
                <a:solidFill>
                  <a:srgbClr val="4A92E2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77" name="グループ化 276">
              <a:extLst>
                <a:ext uri="{FF2B5EF4-FFF2-40B4-BE49-F238E27FC236}">
                  <a16:creationId xmlns:a16="http://schemas.microsoft.com/office/drawing/2014/main" id="{5FC3EC9A-9834-48AB-9BA0-70DE421AF7CD}"/>
                </a:ext>
              </a:extLst>
            </p:cNvPr>
            <p:cNvGrpSpPr/>
            <p:nvPr/>
          </p:nvGrpSpPr>
          <p:grpSpPr>
            <a:xfrm flipH="1">
              <a:off x="4295360" y="3510179"/>
              <a:ext cx="259331" cy="474325"/>
              <a:chOff x="4555567" y="3529744"/>
              <a:chExt cx="259331" cy="474325"/>
            </a:xfrm>
          </p:grpSpPr>
          <p:sp>
            <p:nvSpPr>
              <p:cNvPr id="305" name="二等辺三角形 304">
                <a:extLst>
                  <a:ext uri="{FF2B5EF4-FFF2-40B4-BE49-F238E27FC236}">
                    <a16:creationId xmlns:a16="http://schemas.microsoft.com/office/drawing/2014/main" id="{7EEFD08F-9B18-472A-B811-F10D801F9210}"/>
                  </a:ext>
                </a:extLst>
              </p:cNvPr>
              <p:cNvSpPr/>
              <p:nvPr/>
            </p:nvSpPr>
            <p:spPr>
              <a:xfrm rot="20649556">
                <a:off x="4555567" y="3529744"/>
                <a:ext cx="200012" cy="294640"/>
              </a:xfrm>
              <a:prstGeom prst="triangle">
                <a:avLst/>
              </a:prstGeom>
              <a:solidFill>
                <a:srgbClr val="4A92E2"/>
              </a:solidFill>
              <a:ln w="25400">
                <a:solidFill>
                  <a:srgbClr val="4A92E2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6" name="二等辺三角形 305">
                <a:extLst>
                  <a:ext uri="{FF2B5EF4-FFF2-40B4-BE49-F238E27FC236}">
                    <a16:creationId xmlns:a16="http://schemas.microsoft.com/office/drawing/2014/main" id="{027FDEA8-5E76-4F17-8DDC-0ABD81D3546A}"/>
                  </a:ext>
                </a:extLst>
              </p:cNvPr>
              <p:cNvSpPr/>
              <p:nvPr/>
            </p:nvSpPr>
            <p:spPr>
              <a:xfrm rot="10004269">
                <a:off x="4617394" y="3810179"/>
                <a:ext cx="197504" cy="193890"/>
              </a:xfrm>
              <a:prstGeom prst="triangle">
                <a:avLst>
                  <a:gd name="adj" fmla="val 59990"/>
                </a:avLst>
              </a:prstGeom>
              <a:solidFill>
                <a:srgbClr val="4A92E2"/>
              </a:solidFill>
              <a:ln w="25400">
                <a:solidFill>
                  <a:srgbClr val="4A92E2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78" name="四角形: 角を丸くする 277">
              <a:extLst>
                <a:ext uri="{FF2B5EF4-FFF2-40B4-BE49-F238E27FC236}">
                  <a16:creationId xmlns:a16="http://schemas.microsoft.com/office/drawing/2014/main" id="{F77558FD-1054-45F3-8189-D26A7E21BDCA}"/>
                </a:ext>
              </a:extLst>
            </p:cNvPr>
            <p:cNvSpPr/>
            <p:nvPr/>
          </p:nvSpPr>
          <p:spPr>
            <a:xfrm>
              <a:off x="4474583" y="3463026"/>
              <a:ext cx="175637" cy="146050"/>
            </a:xfrm>
            <a:prstGeom prst="roundRect">
              <a:avLst/>
            </a:prstGeom>
            <a:solidFill>
              <a:srgbClr val="4A92E2"/>
            </a:solidFill>
            <a:ln w="25400">
              <a:noFill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9" name="正方形/長方形 278">
              <a:extLst>
                <a:ext uri="{FF2B5EF4-FFF2-40B4-BE49-F238E27FC236}">
                  <a16:creationId xmlns:a16="http://schemas.microsoft.com/office/drawing/2014/main" id="{8D6183E7-1705-4314-826B-27F32A0B35B9}"/>
                </a:ext>
              </a:extLst>
            </p:cNvPr>
            <p:cNvSpPr/>
            <p:nvPr/>
          </p:nvSpPr>
          <p:spPr>
            <a:xfrm>
              <a:off x="4198661" y="3012046"/>
              <a:ext cx="714651" cy="1945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bg1">
                  <a:lumMod val="95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0" name="正方形/長方形 279">
              <a:extLst>
                <a:ext uri="{FF2B5EF4-FFF2-40B4-BE49-F238E27FC236}">
                  <a16:creationId xmlns:a16="http://schemas.microsoft.com/office/drawing/2014/main" id="{882CF16B-A720-44B0-B091-C495E72E4BA3}"/>
                </a:ext>
              </a:extLst>
            </p:cNvPr>
            <p:cNvSpPr/>
            <p:nvPr/>
          </p:nvSpPr>
          <p:spPr>
            <a:xfrm rot="5400000">
              <a:off x="4369935" y="3154587"/>
              <a:ext cx="363528" cy="2055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bg1">
                  <a:lumMod val="95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81" name="グループ化 280">
              <a:extLst>
                <a:ext uri="{FF2B5EF4-FFF2-40B4-BE49-F238E27FC236}">
                  <a16:creationId xmlns:a16="http://schemas.microsoft.com/office/drawing/2014/main" id="{38C027BA-7E42-4B53-BA82-6B0527F35801}"/>
                </a:ext>
              </a:extLst>
            </p:cNvPr>
            <p:cNvGrpSpPr/>
            <p:nvPr/>
          </p:nvGrpSpPr>
          <p:grpSpPr>
            <a:xfrm>
              <a:off x="4580536" y="2870244"/>
              <a:ext cx="436838" cy="706651"/>
              <a:chOff x="4580536" y="2870244"/>
              <a:chExt cx="436838" cy="706651"/>
            </a:xfrm>
          </p:grpSpPr>
          <p:sp>
            <p:nvSpPr>
              <p:cNvPr id="297" name="二等辺三角形 296">
                <a:extLst>
                  <a:ext uri="{FF2B5EF4-FFF2-40B4-BE49-F238E27FC236}">
                    <a16:creationId xmlns:a16="http://schemas.microsoft.com/office/drawing/2014/main" id="{68B89AE0-E414-4900-9BAA-CDD3317AF4B8}"/>
                  </a:ext>
                </a:extLst>
              </p:cNvPr>
              <p:cNvSpPr/>
              <p:nvPr/>
            </p:nvSpPr>
            <p:spPr>
              <a:xfrm rot="12724613">
                <a:off x="4612365" y="3159873"/>
                <a:ext cx="178733" cy="312981"/>
              </a:xfrm>
              <a:prstGeom prst="triangle">
                <a:avLst/>
              </a:prstGeom>
              <a:noFill/>
              <a:ln w="25400">
                <a:solidFill>
                  <a:srgbClr val="FF000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8" name="二等辺三角形 297">
                <a:extLst>
                  <a:ext uri="{FF2B5EF4-FFF2-40B4-BE49-F238E27FC236}">
                    <a16:creationId xmlns:a16="http://schemas.microsoft.com/office/drawing/2014/main" id="{FD300A82-55B5-4A4B-AB90-2CCD4F49B9E6}"/>
                  </a:ext>
                </a:extLst>
              </p:cNvPr>
              <p:cNvSpPr/>
              <p:nvPr/>
            </p:nvSpPr>
            <p:spPr>
              <a:xfrm rot="12724613">
                <a:off x="4580536" y="3185067"/>
                <a:ext cx="178733" cy="312981"/>
              </a:xfrm>
              <a:prstGeom prst="triangle">
                <a:avLst/>
              </a:prstGeom>
              <a:solidFill>
                <a:srgbClr val="373741"/>
              </a:solidFill>
              <a:ln w="25400">
                <a:solidFill>
                  <a:srgbClr val="37374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9" name="正方形/長方形 35">
                <a:extLst>
                  <a:ext uri="{FF2B5EF4-FFF2-40B4-BE49-F238E27FC236}">
                    <a16:creationId xmlns:a16="http://schemas.microsoft.com/office/drawing/2014/main" id="{E4157E06-5F71-4975-837B-A5508B5BD966}"/>
                  </a:ext>
                </a:extLst>
              </p:cNvPr>
              <p:cNvSpPr/>
              <p:nvPr/>
            </p:nvSpPr>
            <p:spPr>
              <a:xfrm rot="1800000">
                <a:off x="4741085" y="2919776"/>
                <a:ext cx="174664" cy="318922"/>
              </a:xfrm>
              <a:custGeom>
                <a:avLst/>
                <a:gdLst>
                  <a:gd name="connsiteX0" fmla="*/ 0 w 174664"/>
                  <a:gd name="connsiteY0" fmla="*/ 0 h 318922"/>
                  <a:gd name="connsiteX1" fmla="*/ 174664 w 174664"/>
                  <a:gd name="connsiteY1" fmla="*/ 0 h 318922"/>
                  <a:gd name="connsiteX2" fmla="*/ 174664 w 174664"/>
                  <a:gd name="connsiteY2" fmla="*/ 318922 h 318922"/>
                  <a:gd name="connsiteX3" fmla="*/ 0 w 174664"/>
                  <a:gd name="connsiteY3" fmla="*/ 318922 h 318922"/>
                  <a:gd name="connsiteX4" fmla="*/ 0 w 174664"/>
                  <a:gd name="connsiteY4" fmla="*/ 0 h 318922"/>
                  <a:gd name="connsiteX0" fmla="*/ 0 w 174664"/>
                  <a:gd name="connsiteY0" fmla="*/ 0 h 318922"/>
                  <a:gd name="connsiteX1" fmla="*/ 174664 w 174664"/>
                  <a:gd name="connsiteY1" fmla="*/ 0 h 318922"/>
                  <a:gd name="connsiteX2" fmla="*/ 174664 w 174664"/>
                  <a:gd name="connsiteY2" fmla="*/ 318922 h 318922"/>
                  <a:gd name="connsiteX3" fmla="*/ 0 w 174664"/>
                  <a:gd name="connsiteY3" fmla="*/ 318922 h 318922"/>
                  <a:gd name="connsiteX4" fmla="*/ 3090 w 174664"/>
                  <a:gd name="connsiteY4" fmla="*/ 139033 h 318922"/>
                  <a:gd name="connsiteX5" fmla="*/ 0 w 174664"/>
                  <a:gd name="connsiteY5" fmla="*/ 0 h 318922"/>
                  <a:gd name="connsiteX0" fmla="*/ 0 w 174664"/>
                  <a:gd name="connsiteY0" fmla="*/ 0 h 318922"/>
                  <a:gd name="connsiteX1" fmla="*/ 174664 w 174664"/>
                  <a:gd name="connsiteY1" fmla="*/ 0 h 318922"/>
                  <a:gd name="connsiteX2" fmla="*/ 174664 w 174664"/>
                  <a:gd name="connsiteY2" fmla="*/ 318922 h 318922"/>
                  <a:gd name="connsiteX3" fmla="*/ 0 w 174664"/>
                  <a:gd name="connsiteY3" fmla="*/ 318922 h 318922"/>
                  <a:gd name="connsiteX4" fmla="*/ 3090 w 174664"/>
                  <a:gd name="connsiteY4" fmla="*/ 139033 h 318922"/>
                  <a:gd name="connsiteX5" fmla="*/ 0 w 174664"/>
                  <a:gd name="connsiteY5" fmla="*/ 0 h 318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4664" h="318922">
                    <a:moveTo>
                      <a:pt x="0" y="0"/>
                    </a:moveTo>
                    <a:lnTo>
                      <a:pt x="174664" y="0"/>
                    </a:lnTo>
                    <a:lnTo>
                      <a:pt x="174664" y="318922"/>
                    </a:lnTo>
                    <a:lnTo>
                      <a:pt x="0" y="318922"/>
                    </a:lnTo>
                    <a:lnTo>
                      <a:pt x="3090" y="139033"/>
                    </a:lnTo>
                    <a:cubicBezTo>
                      <a:pt x="28872" y="-76770"/>
                      <a:pt x="1030" y="46344"/>
                      <a:pt x="0" y="0"/>
                    </a:cubicBezTo>
                    <a:close/>
                  </a:path>
                </a:pathLst>
              </a:custGeom>
              <a:solidFill>
                <a:srgbClr val="373741"/>
              </a:solidFill>
              <a:ln w="25400">
                <a:solidFill>
                  <a:srgbClr val="37374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0" name="楕円 36">
                <a:extLst>
                  <a:ext uri="{FF2B5EF4-FFF2-40B4-BE49-F238E27FC236}">
                    <a16:creationId xmlns:a16="http://schemas.microsoft.com/office/drawing/2014/main" id="{BD9757C7-2473-4DA9-AEE0-BFBB783681D2}"/>
                  </a:ext>
                </a:extLst>
              </p:cNvPr>
              <p:cNvSpPr/>
              <p:nvPr/>
            </p:nvSpPr>
            <p:spPr>
              <a:xfrm rot="1427996">
                <a:off x="4688889" y="2945267"/>
                <a:ext cx="167732" cy="631628"/>
              </a:xfrm>
              <a:custGeom>
                <a:avLst/>
                <a:gdLst>
                  <a:gd name="connsiteX0" fmla="*/ 0 w 589725"/>
                  <a:gd name="connsiteY0" fmla="*/ 470936 h 941871"/>
                  <a:gd name="connsiteX1" fmla="*/ 294863 w 589725"/>
                  <a:gd name="connsiteY1" fmla="*/ 0 h 941871"/>
                  <a:gd name="connsiteX2" fmla="*/ 589726 w 589725"/>
                  <a:gd name="connsiteY2" fmla="*/ 470936 h 941871"/>
                  <a:gd name="connsiteX3" fmla="*/ 294863 w 589725"/>
                  <a:gd name="connsiteY3" fmla="*/ 941872 h 941871"/>
                  <a:gd name="connsiteX4" fmla="*/ 0 w 589725"/>
                  <a:gd name="connsiteY4" fmla="*/ 470936 h 941871"/>
                  <a:gd name="connsiteX0" fmla="*/ 0 w 593395"/>
                  <a:gd name="connsiteY0" fmla="*/ 470936 h 973179"/>
                  <a:gd name="connsiteX1" fmla="*/ 294863 w 593395"/>
                  <a:gd name="connsiteY1" fmla="*/ 0 h 973179"/>
                  <a:gd name="connsiteX2" fmla="*/ 589726 w 593395"/>
                  <a:gd name="connsiteY2" fmla="*/ 470936 h 973179"/>
                  <a:gd name="connsiteX3" fmla="*/ 449557 w 593395"/>
                  <a:gd name="connsiteY3" fmla="*/ 878724 h 973179"/>
                  <a:gd name="connsiteX4" fmla="*/ 294863 w 593395"/>
                  <a:gd name="connsiteY4" fmla="*/ 941872 h 973179"/>
                  <a:gd name="connsiteX5" fmla="*/ 0 w 593395"/>
                  <a:gd name="connsiteY5" fmla="*/ 470936 h 973179"/>
                  <a:gd name="connsiteX0" fmla="*/ 0 w 593169"/>
                  <a:gd name="connsiteY0" fmla="*/ 475411 h 977654"/>
                  <a:gd name="connsiteX1" fmla="*/ 294863 w 593169"/>
                  <a:gd name="connsiteY1" fmla="*/ 4475 h 977654"/>
                  <a:gd name="connsiteX2" fmla="*/ 528396 w 593169"/>
                  <a:gd name="connsiteY2" fmla="*/ 251571 h 977654"/>
                  <a:gd name="connsiteX3" fmla="*/ 589726 w 593169"/>
                  <a:gd name="connsiteY3" fmla="*/ 475411 h 977654"/>
                  <a:gd name="connsiteX4" fmla="*/ 449557 w 593169"/>
                  <a:gd name="connsiteY4" fmla="*/ 883199 h 977654"/>
                  <a:gd name="connsiteX5" fmla="*/ 294863 w 593169"/>
                  <a:gd name="connsiteY5" fmla="*/ 946347 h 977654"/>
                  <a:gd name="connsiteX6" fmla="*/ 0 w 593169"/>
                  <a:gd name="connsiteY6" fmla="*/ 475411 h 977654"/>
                  <a:gd name="connsiteX0" fmla="*/ 528396 w 619836"/>
                  <a:gd name="connsiteY0" fmla="*/ 251523 h 977606"/>
                  <a:gd name="connsiteX1" fmla="*/ 589726 w 619836"/>
                  <a:gd name="connsiteY1" fmla="*/ 475363 h 977606"/>
                  <a:gd name="connsiteX2" fmla="*/ 449557 w 619836"/>
                  <a:gd name="connsiteY2" fmla="*/ 883151 h 977606"/>
                  <a:gd name="connsiteX3" fmla="*/ 294863 w 619836"/>
                  <a:gd name="connsiteY3" fmla="*/ 946299 h 977606"/>
                  <a:gd name="connsiteX4" fmla="*/ 0 w 619836"/>
                  <a:gd name="connsiteY4" fmla="*/ 475363 h 977606"/>
                  <a:gd name="connsiteX5" fmla="*/ 294863 w 619836"/>
                  <a:gd name="connsiteY5" fmla="*/ 4427 h 977606"/>
                  <a:gd name="connsiteX6" fmla="*/ 619836 w 619836"/>
                  <a:gd name="connsiteY6" fmla="*/ 342963 h 977606"/>
                  <a:gd name="connsiteX0" fmla="*/ 537967 w 629407"/>
                  <a:gd name="connsiteY0" fmla="*/ 0 h 726083"/>
                  <a:gd name="connsiteX1" fmla="*/ 599297 w 629407"/>
                  <a:gd name="connsiteY1" fmla="*/ 223840 h 726083"/>
                  <a:gd name="connsiteX2" fmla="*/ 459128 w 629407"/>
                  <a:gd name="connsiteY2" fmla="*/ 631628 h 726083"/>
                  <a:gd name="connsiteX3" fmla="*/ 304434 w 629407"/>
                  <a:gd name="connsiteY3" fmla="*/ 694776 h 726083"/>
                  <a:gd name="connsiteX4" fmla="*/ 9571 w 629407"/>
                  <a:gd name="connsiteY4" fmla="*/ 223840 h 726083"/>
                  <a:gd name="connsiteX5" fmla="*/ 629407 w 629407"/>
                  <a:gd name="connsiteY5" fmla="*/ 91440 h 726083"/>
                  <a:gd name="connsiteX0" fmla="*/ 537967 w 602740"/>
                  <a:gd name="connsiteY0" fmla="*/ 0 h 726083"/>
                  <a:gd name="connsiteX1" fmla="*/ 599297 w 602740"/>
                  <a:gd name="connsiteY1" fmla="*/ 223840 h 726083"/>
                  <a:gd name="connsiteX2" fmla="*/ 459128 w 602740"/>
                  <a:gd name="connsiteY2" fmla="*/ 631628 h 726083"/>
                  <a:gd name="connsiteX3" fmla="*/ 304434 w 602740"/>
                  <a:gd name="connsiteY3" fmla="*/ 694776 h 726083"/>
                  <a:gd name="connsiteX4" fmla="*/ 9571 w 602740"/>
                  <a:gd name="connsiteY4" fmla="*/ 223840 h 726083"/>
                  <a:gd name="connsiteX0" fmla="*/ 233533 w 298306"/>
                  <a:gd name="connsiteY0" fmla="*/ 0 h 726083"/>
                  <a:gd name="connsiteX1" fmla="*/ 294863 w 298306"/>
                  <a:gd name="connsiteY1" fmla="*/ 223840 h 726083"/>
                  <a:gd name="connsiteX2" fmla="*/ 154694 w 298306"/>
                  <a:gd name="connsiteY2" fmla="*/ 631628 h 726083"/>
                  <a:gd name="connsiteX3" fmla="*/ 0 w 298306"/>
                  <a:gd name="connsiteY3" fmla="*/ 694776 h 726083"/>
                  <a:gd name="connsiteX0" fmla="*/ 78839 w 143612"/>
                  <a:gd name="connsiteY0" fmla="*/ 0 h 631628"/>
                  <a:gd name="connsiteX1" fmla="*/ 140169 w 143612"/>
                  <a:gd name="connsiteY1" fmla="*/ 223840 h 631628"/>
                  <a:gd name="connsiteX2" fmla="*/ 0 w 143612"/>
                  <a:gd name="connsiteY2" fmla="*/ 631628 h 631628"/>
                  <a:gd name="connsiteX0" fmla="*/ 78839 w 167732"/>
                  <a:gd name="connsiteY0" fmla="*/ 0 h 631628"/>
                  <a:gd name="connsiteX1" fmla="*/ 165629 w 167732"/>
                  <a:gd name="connsiteY1" fmla="*/ 226492 h 631628"/>
                  <a:gd name="connsiteX2" fmla="*/ 0 w 167732"/>
                  <a:gd name="connsiteY2" fmla="*/ 631628 h 631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7732" h="631628">
                    <a:moveTo>
                      <a:pt x="78839" y="0"/>
                    </a:moveTo>
                    <a:cubicBezTo>
                      <a:pt x="127983" y="78489"/>
                      <a:pt x="178769" y="121221"/>
                      <a:pt x="165629" y="226492"/>
                    </a:cubicBezTo>
                    <a:cubicBezTo>
                      <a:pt x="152489" y="331763"/>
                      <a:pt x="49144" y="553139"/>
                      <a:pt x="0" y="631628"/>
                    </a:cubicBezTo>
                  </a:path>
                </a:pathLst>
              </a:custGeom>
              <a:solidFill>
                <a:srgbClr val="373741"/>
              </a:solidFill>
              <a:ln w="25400">
                <a:solidFill>
                  <a:srgbClr val="37374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1" name="楕円 47">
                <a:extLst>
                  <a:ext uri="{FF2B5EF4-FFF2-40B4-BE49-F238E27FC236}">
                    <a16:creationId xmlns:a16="http://schemas.microsoft.com/office/drawing/2014/main" id="{8490090A-BDEA-48AF-A1A9-FBBD4D0140AD}"/>
                  </a:ext>
                </a:extLst>
              </p:cNvPr>
              <p:cNvSpPr/>
              <p:nvPr/>
            </p:nvSpPr>
            <p:spPr>
              <a:xfrm rot="1031150" flipH="1">
                <a:off x="4669427" y="2870244"/>
                <a:ext cx="93503" cy="641847"/>
              </a:xfrm>
              <a:custGeom>
                <a:avLst/>
                <a:gdLst>
                  <a:gd name="connsiteX0" fmla="*/ 0 w 523413"/>
                  <a:gd name="connsiteY0" fmla="*/ 570703 h 1141406"/>
                  <a:gd name="connsiteX1" fmla="*/ 261707 w 523413"/>
                  <a:gd name="connsiteY1" fmla="*/ 0 h 1141406"/>
                  <a:gd name="connsiteX2" fmla="*/ 523414 w 523413"/>
                  <a:gd name="connsiteY2" fmla="*/ 570703 h 1141406"/>
                  <a:gd name="connsiteX3" fmla="*/ 261707 w 523413"/>
                  <a:gd name="connsiteY3" fmla="*/ 1141406 h 1141406"/>
                  <a:gd name="connsiteX4" fmla="*/ 0 w 523413"/>
                  <a:gd name="connsiteY4" fmla="*/ 570703 h 1141406"/>
                  <a:gd name="connsiteX0" fmla="*/ 261707 w 523414"/>
                  <a:gd name="connsiteY0" fmla="*/ 0 h 1141406"/>
                  <a:gd name="connsiteX1" fmla="*/ 523414 w 523414"/>
                  <a:gd name="connsiteY1" fmla="*/ 570703 h 1141406"/>
                  <a:gd name="connsiteX2" fmla="*/ 261707 w 523414"/>
                  <a:gd name="connsiteY2" fmla="*/ 1141406 h 1141406"/>
                  <a:gd name="connsiteX3" fmla="*/ 0 w 523414"/>
                  <a:gd name="connsiteY3" fmla="*/ 570703 h 1141406"/>
                  <a:gd name="connsiteX4" fmla="*/ 353147 w 523414"/>
                  <a:gd name="connsiteY4" fmla="*/ 91440 h 1141406"/>
                  <a:gd name="connsiteX0" fmla="*/ 261707 w 523414"/>
                  <a:gd name="connsiteY0" fmla="*/ 0 h 1141406"/>
                  <a:gd name="connsiteX1" fmla="*/ 523414 w 523414"/>
                  <a:gd name="connsiteY1" fmla="*/ 570703 h 1141406"/>
                  <a:gd name="connsiteX2" fmla="*/ 261707 w 523414"/>
                  <a:gd name="connsiteY2" fmla="*/ 1141406 h 1141406"/>
                  <a:gd name="connsiteX3" fmla="*/ 0 w 523414"/>
                  <a:gd name="connsiteY3" fmla="*/ 570703 h 1141406"/>
                  <a:gd name="connsiteX0" fmla="*/ 0 w 261707"/>
                  <a:gd name="connsiteY0" fmla="*/ 0 h 1141406"/>
                  <a:gd name="connsiteX1" fmla="*/ 261707 w 261707"/>
                  <a:gd name="connsiteY1" fmla="*/ 570703 h 1141406"/>
                  <a:gd name="connsiteX2" fmla="*/ 0 w 261707"/>
                  <a:gd name="connsiteY2" fmla="*/ 1141406 h 1141406"/>
                  <a:gd name="connsiteX0" fmla="*/ 0 w 286716"/>
                  <a:gd name="connsiteY0" fmla="*/ 0 h 1141406"/>
                  <a:gd name="connsiteX1" fmla="*/ 261707 w 286716"/>
                  <a:gd name="connsiteY1" fmla="*/ 570703 h 1141406"/>
                  <a:gd name="connsiteX2" fmla="*/ 246504 w 286716"/>
                  <a:gd name="connsiteY2" fmla="*/ 793271 h 1141406"/>
                  <a:gd name="connsiteX3" fmla="*/ 0 w 286716"/>
                  <a:gd name="connsiteY3" fmla="*/ 1141406 h 1141406"/>
                  <a:gd name="connsiteX0" fmla="*/ 0 w 268942"/>
                  <a:gd name="connsiteY0" fmla="*/ 0 h 1141406"/>
                  <a:gd name="connsiteX1" fmla="*/ 261707 w 268942"/>
                  <a:gd name="connsiteY1" fmla="*/ 570703 h 1141406"/>
                  <a:gd name="connsiteX2" fmla="*/ 246504 w 268942"/>
                  <a:gd name="connsiteY2" fmla="*/ 793271 h 1141406"/>
                  <a:gd name="connsiteX3" fmla="*/ 0 w 268942"/>
                  <a:gd name="connsiteY3" fmla="*/ 1141406 h 1141406"/>
                  <a:gd name="connsiteX0" fmla="*/ 0 w 268942"/>
                  <a:gd name="connsiteY0" fmla="*/ 0 h 848122"/>
                  <a:gd name="connsiteX1" fmla="*/ 261707 w 268942"/>
                  <a:gd name="connsiteY1" fmla="*/ 570703 h 848122"/>
                  <a:gd name="connsiteX2" fmla="*/ 246504 w 268942"/>
                  <a:gd name="connsiteY2" fmla="*/ 793271 h 848122"/>
                  <a:gd name="connsiteX0" fmla="*/ 0 w 270439"/>
                  <a:gd name="connsiteY0" fmla="*/ 0 h 822783"/>
                  <a:gd name="connsiteX1" fmla="*/ 261707 w 270439"/>
                  <a:gd name="connsiteY1" fmla="*/ 570703 h 822783"/>
                  <a:gd name="connsiteX2" fmla="*/ 246504 w 270439"/>
                  <a:gd name="connsiteY2" fmla="*/ 793271 h 822783"/>
                  <a:gd name="connsiteX0" fmla="*/ 0 w 270126"/>
                  <a:gd name="connsiteY0" fmla="*/ 0 h 799686"/>
                  <a:gd name="connsiteX1" fmla="*/ 261707 w 270126"/>
                  <a:gd name="connsiteY1" fmla="*/ 570703 h 799686"/>
                  <a:gd name="connsiteX2" fmla="*/ 241250 w 270126"/>
                  <a:gd name="connsiteY2" fmla="*/ 767275 h 799686"/>
                  <a:gd name="connsiteX0" fmla="*/ 0 w 270126"/>
                  <a:gd name="connsiteY0" fmla="*/ 0 h 799686"/>
                  <a:gd name="connsiteX1" fmla="*/ 261707 w 270126"/>
                  <a:gd name="connsiteY1" fmla="*/ 570703 h 799686"/>
                  <a:gd name="connsiteX2" fmla="*/ 241250 w 270126"/>
                  <a:gd name="connsiteY2" fmla="*/ 767275 h 799686"/>
                  <a:gd name="connsiteX0" fmla="*/ 0 w 282213"/>
                  <a:gd name="connsiteY0" fmla="*/ 0 h 799898"/>
                  <a:gd name="connsiteX1" fmla="*/ 274466 w 282213"/>
                  <a:gd name="connsiteY1" fmla="*/ 572434 h 799898"/>
                  <a:gd name="connsiteX2" fmla="*/ 241250 w 282213"/>
                  <a:gd name="connsiteY2" fmla="*/ 767275 h 799898"/>
                  <a:gd name="connsiteX0" fmla="*/ 0 w 274767"/>
                  <a:gd name="connsiteY0" fmla="*/ 0 h 801436"/>
                  <a:gd name="connsiteX1" fmla="*/ 274466 w 274767"/>
                  <a:gd name="connsiteY1" fmla="*/ 572434 h 801436"/>
                  <a:gd name="connsiteX2" fmla="*/ 241250 w 274767"/>
                  <a:gd name="connsiteY2" fmla="*/ 767275 h 801436"/>
                  <a:gd name="connsiteX0" fmla="*/ 0 w 104874"/>
                  <a:gd name="connsiteY0" fmla="*/ 0 h 715072"/>
                  <a:gd name="connsiteX1" fmla="*/ 92514 w 104874"/>
                  <a:gd name="connsiteY1" fmla="*/ 486070 h 715072"/>
                  <a:gd name="connsiteX2" fmla="*/ 59298 w 104874"/>
                  <a:gd name="connsiteY2" fmla="*/ 680911 h 715072"/>
                  <a:gd name="connsiteX0" fmla="*/ 0 w 93516"/>
                  <a:gd name="connsiteY0" fmla="*/ 0 h 715072"/>
                  <a:gd name="connsiteX1" fmla="*/ 92514 w 93516"/>
                  <a:gd name="connsiteY1" fmla="*/ 486070 h 715072"/>
                  <a:gd name="connsiteX2" fmla="*/ 59298 w 93516"/>
                  <a:gd name="connsiteY2" fmla="*/ 680911 h 715072"/>
                  <a:gd name="connsiteX0" fmla="*/ 0 w 93503"/>
                  <a:gd name="connsiteY0" fmla="*/ 0 h 715072"/>
                  <a:gd name="connsiteX1" fmla="*/ 92514 w 93503"/>
                  <a:gd name="connsiteY1" fmla="*/ 486070 h 715072"/>
                  <a:gd name="connsiteX2" fmla="*/ 59298 w 93503"/>
                  <a:gd name="connsiteY2" fmla="*/ 680911 h 715072"/>
                  <a:gd name="connsiteX0" fmla="*/ 0 w 93503"/>
                  <a:gd name="connsiteY0" fmla="*/ 0 h 669066"/>
                  <a:gd name="connsiteX1" fmla="*/ 92514 w 93503"/>
                  <a:gd name="connsiteY1" fmla="*/ 486070 h 669066"/>
                  <a:gd name="connsiteX2" fmla="*/ 91591 w 93503"/>
                  <a:gd name="connsiteY2" fmla="*/ 625826 h 669066"/>
                  <a:gd name="connsiteX0" fmla="*/ 0 w 93503"/>
                  <a:gd name="connsiteY0" fmla="*/ 0 h 672835"/>
                  <a:gd name="connsiteX1" fmla="*/ 92514 w 93503"/>
                  <a:gd name="connsiteY1" fmla="*/ 486070 h 672835"/>
                  <a:gd name="connsiteX2" fmla="*/ 91591 w 93503"/>
                  <a:gd name="connsiteY2" fmla="*/ 625826 h 672835"/>
                  <a:gd name="connsiteX0" fmla="*/ 0 w 93503"/>
                  <a:gd name="connsiteY0" fmla="*/ 0 h 631867"/>
                  <a:gd name="connsiteX1" fmla="*/ 92514 w 93503"/>
                  <a:gd name="connsiteY1" fmla="*/ 486070 h 631867"/>
                  <a:gd name="connsiteX2" fmla="*/ 88400 w 93503"/>
                  <a:gd name="connsiteY2" fmla="*/ 570846 h 631867"/>
                  <a:gd name="connsiteX0" fmla="*/ 0 w 137308"/>
                  <a:gd name="connsiteY0" fmla="*/ 0 h 644630"/>
                  <a:gd name="connsiteX1" fmla="*/ 92514 w 137308"/>
                  <a:gd name="connsiteY1" fmla="*/ 486070 h 644630"/>
                  <a:gd name="connsiteX2" fmla="*/ 88400 w 137308"/>
                  <a:gd name="connsiteY2" fmla="*/ 570846 h 644630"/>
                  <a:gd name="connsiteX0" fmla="*/ 0 w 117206"/>
                  <a:gd name="connsiteY0" fmla="*/ 0 h 728922"/>
                  <a:gd name="connsiteX1" fmla="*/ 92514 w 117206"/>
                  <a:gd name="connsiteY1" fmla="*/ 486070 h 728922"/>
                  <a:gd name="connsiteX2" fmla="*/ 59922 w 117206"/>
                  <a:gd name="connsiteY2" fmla="*/ 678858 h 728922"/>
                  <a:gd name="connsiteX0" fmla="*/ 0 w 93503"/>
                  <a:gd name="connsiteY0" fmla="*/ 0 h 737518"/>
                  <a:gd name="connsiteX1" fmla="*/ 92514 w 93503"/>
                  <a:gd name="connsiteY1" fmla="*/ 486070 h 737518"/>
                  <a:gd name="connsiteX2" fmla="*/ 59922 w 93503"/>
                  <a:gd name="connsiteY2" fmla="*/ 678858 h 737518"/>
                  <a:gd name="connsiteX0" fmla="*/ 0 w 93503"/>
                  <a:gd name="connsiteY0" fmla="*/ 0 h 651553"/>
                  <a:gd name="connsiteX1" fmla="*/ 92514 w 93503"/>
                  <a:gd name="connsiteY1" fmla="*/ 486070 h 651553"/>
                  <a:gd name="connsiteX2" fmla="*/ 36115 w 93503"/>
                  <a:gd name="connsiteY2" fmla="*/ 567926 h 651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3503" h="651553">
                    <a:moveTo>
                      <a:pt x="0" y="0"/>
                    </a:moveTo>
                    <a:cubicBezTo>
                      <a:pt x="63337" y="84713"/>
                      <a:pt x="100123" y="182095"/>
                      <a:pt x="92514" y="486070"/>
                    </a:cubicBezTo>
                    <a:cubicBezTo>
                      <a:pt x="83002" y="631437"/>
                      <a:pt x="91347" y="729838"/>
                      <a:pt x="36115" y="567926"/>
                    </a:cubicBezTo>
                  </a:path>
                </a:pathLst>
              </a:custGeom>
              <a:noFill/>
              <a:ln w="34925" cap="rnd">
                <a:solidFill>
                  <a:srgbClr val="37374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02" name="楕円 47">
                <a:extLst>
                  <a:ext uri="{FF2B5EF4-FFF2-40B4-BE49-F238E27FC236}">
                    <a16:creationId xmlns:a16="http://schemas.microsoft.com/office/drawing/2014/main" id="{B385A52C-D50C-45A2-B5BD-6A38AA643CF3}"/>
                  </a:ext>
                </a:extLst>
              </p:cNvPr>
              <p:cNvSpPr/>
              <p:nvPr/>
            </p:nvSpPr>
            <p:spPr>
              <a:xfrm rot="2614894">
                <a:off x="4782419" y="2917542"/>
                <a:ext cx="58902" cy="650190"/>
              </a:xfrm>
              <a:custGeom>
                <a:avLst/>
                <a:gdLst>
                  <a:gd name="connsiteX0" fmla="*/ 0 w 523413"/>
                  <a:gd name="connsiteY0" fmla="*/ 570703 h 1141406"/>
                  <a:gd name="connsiteX1" fmla="*/ 261707 w 523413"/>
                  <a:gd name="connsiteY1" fmla="*/ 0 h 1141406"/>
                  <a:gd name="connsiteX2" fmla="*/ 523414 w 523413"/>
                  <a:gd name="connsiteY2" fmla="*/ 570703 h 1141406"/>
                  <a:gd name="connsiteX3" fmla="*/ 261707 w 523413"/>
                  <a:gd name="connsiteY3" fmla="*/ 1141406 h 1141406"/>
                  <a:gd name="connsiteX4" fmla="*/ 0 w 523413"/>
                  <a:gd name="connsiteY4" fmla="*/ 570703 h 1141406"/>
                  <a:gd name="connsiteX0" fmla="*/ 261707 w 523414"/>
                  <a:gd name="connsiteY0" fmla="*/ 0 h 1141406"/>
                  <a:gd name="connsiteX1" fmla="*/ 523414 w 523414"/>
                  <a:gd name="connsiteY1" fmla="*/ 570703 h 1141406"/>
                  <a:gd name="connsiteX2" fmla="*/ 261707 w 523414"/>
                  <a:gd name="connsiteY2" fmla="*/ 1141406 h 1141406"/>
                  <a:gd name="connsiteX3" fmla="*/ 0 w 523414"/>
                  <a:gd name="connsiteY3" fmla="*/ 570703 h 1141406"/>
                  <a:gd name="connsiteX4" fmla="*/ 353147 w 523414"/>
                  <a:gd name="connsiteY4" fmla="*/ 91440 h 1141406"/>
                  <a:gd name="connsiteX0" fmla="*/ 261707 w 523414"/>
                  <a:gd name="connsiteY0" fmla="*/ 0 h 1141406"/>
                  <a:gd name="connsiteX1" fmla="*/ 523414 w 523414"/>
                  <a:gd name="connsiteY1" fmla="*/ 570703 h 1141406"/>
                  <a:gd name="connsiteX2" fmla="*/ 261707 w 523414"/>
                  <a:gd name="connsiteY2" fmla="*/ 1141406 h 1141406"/>
                  <a:gd name="connsiteX3" fmla="*/ 0 w 523414"/>
                  <a:gd name="connsiteY3" fmla="*/ 570703 h 1141406"/>
                  <a:gd name="connsiteX0" fmla="*/ 0 w 261707"/>
                  <a:gd name="connsiteY0" fmla="*/ 0 h 1141406"/>
                  <a:gd name="connsiteX1" fmla="*/ 261707 w 261707"/>
                  <a:gd name="connsiteY1" fmla="*/ 570703 h 1141406"/>
                  <a:gd name="connsiteX2" fmla="*/ 0 w 261707"/>
                  <a:gd name="connsiteY2" fmla="*/ 1141406 h 1141406"/>
                  <a:gd name="connsiteX0" fmla="*/ 0 w 286716"/>
                  <a:gd name="connsiteY0" fmla="*/ 0 h 1141406"/>
                  <a:gd name="connsiteX1" fmla="*/ 261707 w 286716"/>
                  <a:gd name="connsiteY1" fmla="*/ 570703 h 1141406"/>
                  <a:gd name="connsiteX2" fmla="*/ 246504 w 286716"/>
                  <a:gd name="connsiteY2" fmla="*/ 793271 h 1141406"/>
                  <a:gd name="connsiteX3" fmla="*/ 0 w 286716"/>
                  <a:gd name="connsiteY3" fmla="*/ 1141406 h 1141406"/>
                  <a:gd name="connsiteX0" fmla="*/ 0 w 268942"/>
                  <a:gd name="connsiteY0" fmla="*/ 0 h 1141406"/>
                  <a:gd name="connsiteX1" fmla="*/ 261707 w 268942"/>
                  <a:gd name="connsiteY1" fmla="*/ 570703 h 1141406"/>
                  <a:gd name="connsiteX2" fmla="*/ 246504 w 268942"/>
                  <a:gd name="connsiteY2" fmla="*/ 793271 h 1141406"/>
                  <a:gd name="connsiteX3" fmla="*/ 0 w 268942"/>
                  <a:gd name="connsiteY3" fmla="*/ 1141406 h 1141406"/>
                  <a:gd name="connsiteX0" fmla="*/ 0 w 268942"/>
                  <a:gd name="connsiteY0" fmla="*/ 0 h 848122"/>
                  <a:gd name="connsiteX1" fmla="*/ 261707 w 268942"/>
                  <a:gd name="connsiteY1" fmla="*/ 570703 h 848122"/>
                  <a:gd name="connsiteX2" fmla="*/ 246504 w 268942"/>
                  <a:gd name="connsiteY2" fmla="*/ 793271 h 848122"/>
                  <a:gd name="connsiteX0" fmla="*/ 0 w 270439"/>
                  <a:gd name="connsiteY0" fmla="*/ 0 h 822783"/>
                  <a:gd name="connsiteX1" fmla="*/ 261707 w 270439"/>
                  <a:gd name="connsiteY1" fmla="*/ 570703 h 822783"/>
                  <a:gd name="connsiteX2" fmla="*/ 246504 w 270439"/>
                  <a:gd name="connsiteY2" fmla="*/ 793271 h 822783"/>
                  <a:gd name="connsiteX0" fmla="*/ 0 w 270126"/>
                  <a:gd name="connsiteY0" fmla="*/ 0 h 799686"/>
                  <a:gd name="connsiteX1" fmla="*/ 261707 w 270126"/>
                  <a:gd name="connsiteY1" fmla="*/ 570703 h 799686"/>
                  <a:gd name="connsiteX2" fmla="*/ 241250 w 270126"/>
                  <a:gd name="connsiteY2" fmla="*/ 767275 h 799686"/>
                  <a:gd name="connsiteX0" fmla="*/ 0 w 270126"/>
                  <a:gd name="connsiteY0" fmla="*/ 0 h 799686"/>
                  <a:gd name="connsiteX1" fmla="*/ 261707 w 270126"/>
                  <a:gd name="connsiteY1" fmla="*/ 570703 h 799686"/>
                  <a:gd name="connsiteX2" fmla="*/ 241250 w 270126"/>
                  <a:gd name="connsiteY2" fmla="*/ 767275 h 799686"/>
                  <a:gd name="connsiteX0" fmla="*/ 0 w 282213"/>
                  <a:gd name="connsiteY0" fmla="*/ 0 h 799898"/>
                  <a:gd name="connsiteX1" fmla="*/ 274466 w 282213"/>
                  <a:gd name="connsiteY1" fmla="*/ 572434 h 799898"/>
                  <a:gd name="connsiteX2" fmla="*/ 241250 w 282213"/>
                  <a:gd name="connsiteY2" fmla="*/ 767275 h 799898"/>
                  <a:gd name="connsiteX0" fmla="*/ 0 w 274767"/>
                  <a:gd name="connsiteY0" fmla="*/ 0 h 801436"/>
                  <a:gd name="connsiteX1" fmla="*/ 274466 w 274767"/>
                  <a:gd name="connsiteY1" fmla="*/ 572434 h 801436"/>
                  <a:gd name="connsiteX2" fmla="*/ 241250 w 274767"/>
                  <a:gd name="connsiteY2" fmla="*/ 767275 h 801436"/>
                  <a:gd name="connsiteX0" fmla="*/ 0 w 104874"/>
                  <a:gd name="connsiteY0" fmla="*/ 0 h 715072"/>
                  <a:gd name="connsiteX1" fmla="*/ 92514 w 104874"/>
                  <a:gd name="connsiteY1" fmla="*/ 486070 h 715072"/>
                  <a:gd name="connsiteX2" fmla="*/ 59298 w 104874"/>
                  <a:gd name="connsiteY2" fmla="*/ 680911 h 715072"/>
                  <a:gd name="connsiteX0" fmla="*/ 0 w 93516"/>
                  <a:gd name="connsiteY0" fmla="*/ 0 h 715072"/>
                  <a:gd name="connsiteX1" fmla="*/ 92514 w 93516"/>
                  <a:gd name="connsiteY1" fmla="*/ 486070 h 715072"/>
                  <a:gd name="connsiteX2" fmla="*/ 59298 w 93516"/>
                  <a:gd name="connsiteY2" fmla="*/ 680911 h 715072"/>
                  <a:gd name="connsiteX0" fmla="*/ 0 w 93503"/>
                  <a:gd name="connsiteY0" fmla="*/ 0 h 715072"/>
                  <a:gd name="connsiteX1" fmla="*/ 92514 w 93503"/>
                  <a:gd name="connsiteY1" fmla="*/ 486070 h 715072"/>
                  <a:gd name="connsiteX2" fmla="*/ 59298 w 93503"/>
                  <a:gd name="connsiteY2" fmla="*/ 680911 h 715072"/>
                  <a:gd name="connsiteX0" fmla="*/ 0 w 93503"/>
                  <a:gd name="connsiteY0" fmla="*/ 0 h 669066"/>
                  <a:gd name="connsiteX1" fmla="*/ 92514 w 93503"/>
                  <a:gd name="connsiteY1" fmla="*/ 486070 h 669066"/>
                  <a:gd name="connsiteX2" fmla="*/ 91591 w 93503"/>
                  <a:gd name="connsiteY2" fmla="*/ 625826 h 669066"/>
                  <a:gd name="connsiteX0" fmla="*/ 0 w 93503"/>
                  <a:gd name="connsiteY0" fmla="*/ 0 h 672835"/>
                  <a:gd name="connsiteX1" fmla="*/ 92514 w 93503"/>
                  <a:gd name="connsiteY1" fmla="*/ 486070 h 672835"/>
                  <a:gd name="connsiteX2" fmla="*/ 91591 w 93503"/>
                  <a:gd name="connsiteY2" fmla="*/ 625826 h 672835"/>
                  <a:gd name="connsiteX0" fmla="*/ 0 w 58902"/>
                  <a:gd name="connsiteY0" fmla="*/ 0 h 658263"/>
                  <a:gd name="connsiteX1" fmla="*/ 55442 w 58902"/>
                  <a:gd name="connsiteY1" fmla="*/ 471498 h 658263"/>
                  <a:gd name="connsiteX2" fmla="*/ 54519 w 58902"/>
                  <a:gd name="connsiteY2" fmla="*/ 611254 h 65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8902" h="658263">
                    <a:moveTo>
                      <a:pt x="0" y="0"/>
                    </a:moveTo>
                    <a:cubicBezTo>
                      <a:pt x="63337" y="84713"/>
                      <a:pt x="63051" y="167523"/>
                      <a:pt x="55442" y="471498"/>
                    </a:cubicBezTo>
                    <a:cubicBezTo>
                      <a:pt x="45930" y="616865"/>
                      <a:pt x="31697" y="723921"/>
                      <a:pt x="54519" y="611254"/>
                    </a:cubicBezTo>
                  </a:path>
                </a:pathLst>
              </a:custGeom>
              <a:noFill/>
              <a:ln w="25400" cap="rnd">
                <a:solidFill>
                  <a:srgbClr val="37374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03" name="楕円 47">
                <a:extLst>
                  <a:ext uri="{FF2B5EF4-FFF2-40B4-BE49-F238E27FC236}">
                    <a16:creationId xmlns:a16="http://schemas.microsoft.com/office/drawing/2014/main" id="{F95FD50C-069E-49C2-A4B0-DC774C1F719A}"/>
                  </a:ext>
                </a:extLst>
              </p:cNvPr>
              <p:cNvSpPr/>
              <p:nvPr/>
            </p:nvSpPr>
            <p:spPr>
              <a:xfrm rot="2614894">
                <a:off x="4809978" y="2924367"/>
                <a:ext cx="45719" cy="507278"/>
              </a:xfrm>
              <a:custGeom>
                <a:avLst/>
                <a:gdLst>
                  <a:gd name="connsiteX0" fmla="*/ 0 w 523413"/>
                  <a:gd name="connsiteY0" fmla="*/ 570703 h 1141406"/>
                  <a:gd name="connsiteX1" fmla="*/ 261707 w 523413"/>
                  <a:gd name="connsiteY1" fmla="*/ 0 h 1141406"/>
                  <a:gd name="connsiteX2" fmla="*/ 523414 w 523413"/>
                  <a:gd name="connsiteY2" fmla="*/ 570703 h 1141406"/>
                  <a:gd name="connsiteX3" fmla="*/ 261707 w 523413"/>
                  <a:gd name="connsiteY3" fmla="*/ 1141406 h 1141406"/>
                  <a:gd name="connsiteX4" fmla="*/ 0 w 523413"/>
                  <a:gd name="connsiteY4" fmla="*/ 570703 h 1141406"/>
                  <a:gd name="connsiteX0" fmla="*/ 261707 w 523414"/>
                  <a:gd name="connsiteY0" fmla="*/ 0 h 1141406"/>
                  <a:gd name="connsiteX1" fmla="*/ 523414 w 523414"/>
                  <a:gd name="connsiteY1" fmla="*/ 570703 h 1141406"/>
                  <a:gd name="connsiteX2" fmla="*/ 261707 w 523414"/>
                  <a:gd name="connsiteY2" fmla="*/ 1141406 h 1141406"/>
                  <a:gd name="connsiteX3" fmla="*/ 0 w 523414"/>
                  <a:gd name="connsiteY3" fmla="*/ 570703 h 1141406"/>
                  <a:gd name="connsiteX4" fmla="*/ 353147 w 523414"/>
                  <a:gd name="connsiteY4" fmla="*/ 91440 h 1141406"/>
                  <a:gd name="connsiteX0" fmla="*/ 261707 w 523414"/>
                  <a:gd name="connsiteY0" fmla="*/ 0 h 1141406"/>
                  <a:gd name="connsiteX1" fmla="*/ 523414 w 523414"/>
                  <a:gd name="connsiteY1" fmla="*/ 570703 h 1141406"/>
                  <a:gd name="connsiteX2" fmla="*/ 261707 w 523414"/>
                  <a:gd name="connsiteY2" fmla="*/ 1141406 h 1141406"/>
                  <a:gd name="connsiteX3" fmla="*/ 0 w 523414"/>
                  <a:gd name="connsiteY3" fmla="*/ 570703 h 1141406"/>
                  <a:gd name="connsiteX0" fmla="*/ 0 w 261707"/>
                  <a:gd name="connsiteY0" fmla="*/ 0 h 1141406"/>
                  <a:gd name="connsiteX1" fmla="*/ 261707 w 261707"/>
                  <a:gd name="connsiteY1" fmla="*/ 570703 h 1141406"/>
                  <a:gd name="connsiteX2" fmla="*/ 0 w 261707"/>
                  <a:gd name="connsiteY2" fmla="*/ 1141406 h 1141406"/>
                  <a:gd name="connsiteX0" fmla="*/ 0 w 286716"/>
                  <a:gd name="connsiteY0" fmla="*/ 0 h 1141406"/>
                  <a:gd name="connsiteX1" fmla="*/ 261707 w 286716"/>
                  <a:gd name="connsiteY1" fmla="*/ 570703 h 1141406"/>
                  <a:gd name="connsiteX2" fmla="*/ 246504 w 286716"/>
                  <a:gd name="connsiteY2" fmla="*/ 793271 h 1141406"/>
                  <a:gd name="connsiteX3" fmla="*/ 0 w 286716"/>
                  <a:gd name="connsiteY3" fmla="*/ 1141406 h 1141406"/>
                  <a:gd name="connsiteX0" fmla="*/ 0 w 268942"/>
                  <a:gd name="connsiteY0" fmla="*/ 0 h 1141406"/>
                  <a:gd name="connsiteX1" fmla="*/ 261707 w 268942"/>
                  <a:gd name="connsiteY1" fmla="*/ 570703 h 1141406"/>
                  <a:gd name="connsiteX2" fmla="*/ 246504 w 268942"/>
                  <a:gd name="connsiteY2" fmla="*/ 793271 h 1141406"/>
                  <a:gd name="connsiteX3" fmla="*/ 0 w 268942"/>
                  <a:gd name="connsiteY3" fmla="*/ 1141406 h 1141406"/>
                  <a:gd name="connsiteX0" fmla="*/ 0 w 268942"/>
                  <a:gd name="connsiteY0" fmla="*/ 0 h 848122"/>
                  <a:gd name="connsiteX1" fmla="*/ 261707 w 268942"/>
                  <a:gd name="connsiteY1" fmla="*/ 570703 h 848122"/>
                  <a:gd name="connsiteX2" fmla="*/ 246504 w 268942"/>
                  <a:gd name="connsiteY2" fmla="*/ 793271 h 848122"/>
                  <a:gd name="connsiteX0" fmla="*/ 0 w 270439"/>
                  <a:gd name="connsiteY0" fmla="*/ 0 h 822783"/>
                  <a:gd name="connsiteX1" fmla="*/ 261707 w 270439"/>
                  <a:gd name="connsiteY1" fmla="*/ 570703 h 822783"/>
                  <a:gd name="connsiteX2" fmla="*/ 246504 w 270439"/>
                  <a:gd name="connsiteY2" fmla="*/ 793271 h 822783"/>
                  <a:gd name="connsiteX0" fmla="*/ 0 w 270126"/>
                  <a:gd name="connsiteY0" fmla="*/ 0 h 799686"/>
                  <a:gd name="connsiteX1" fmla="*/ 261707 w 270126"/>
                  <a:gd name="connsiteY1" fmla="*/ 570703 h 799686"/>
                  <a:gd name="connsiteX2" fmla="*/ 241250 w 270126"/>
                  <a:gd name="connsiteY2" fmla="*/ 767275 h 799686"/>
                  <a:gd name="connsiteX0" fmla="*/ 0 w 270126"/>
                  <a:gd name="connsiteY0" fmla="*/ 0 h 799686"/>
                  <a:gd name="connsiteX1" fmla="*/ 261707 w 270126"/>
                  <a:gd name="connsiteY1" fmla="*/ 570703 h 799686"/>
                  <a:gd name="connsiteX2" fmla="*/ 241250 w 270126"/>
                  <a:gd name="connsiteY2" fmla="*/ 767275 h 799686"/>
                  <a:gd name="connsiteX0" fmla="*/ 0 w 282213"/>
                  <a:gd name="connsiteY0" fmla="*/ 0 h 799898"/>
                  <a:gd name="connsiteX1" fmla="*/ 274466 w 282213"/>
                  <a:gd name="connsiteY1" fmla="*/ 572434 h 799898"/>
                  <a:gd name="connsiteX2" fmla="*/ 241250 w 282213"/>
                  <a:gd name="connsiteY2" fmla="*/ 767275 h 799898"/>
                  <a:gd name="connsiteX0" fmla="*/ 0 w 274767"/>
                  <a:gd name="connsiteY0" fmla="*/ 0 h 801436"/>
                  <a:gd name="connsiteX1" fmla="*/ 274466 w 274767"/>
                  <a:gd name="connsiteY1" fmla="*/ 572434 h 801436"/>
                  <a:gd name="connsiteX2" fmla="*/ 241250 w 274767"/>
                  <a:gd name="connsiteY2" fmla="*/ 767275 h 801436"/>
                  <a:gd name="connsiteX0" fmla="*/ 0 w 104874"/>
                  <a:gd name="connsiteY0" fmla="*/ 0 h 715072"/>
                  <a:gd name="connsiteX1" fmla="*/ 92514 w 104874"/>
                  <a:gd name="connsiteY1" fmla="*/ 486070 h 715072"/>
                  <a:gd name="connsiteX2" fmla="*/ 59298 w 104874"/>
                  <a:gd name="connsiteY2" fmla="*/ 680911 h 715072"/>
                  <a:gd name="connsiteX0" fmla="*/ 0 w 93516"/>
                  <a:gd name="connsiteY0" fmla="*/ 0 h 715072"/>
                  <a:gd name="connsiteX1" fmla="*/ 92514 w 93516"/>
                  <a:gd name="connsiteY1" fmla="*/ 486070 h 715072"/>
                  <a:gd name="connsiteX2" fmla="*/ 59298 w 93516"/>
                  <a:gd name="connsiteY2" fmla="*/ 680911 h 715072"/>
                  <a:gd name="connsiteX0" fmla="*/ 0 w 93503"/>
                  <a:gd name="connsiteY0" fmla="*/ 0 h 715072"/>
                  <a:gd name="connsiteX1" fmla="*/ 92514 w 93503"/>
                  <a:gd name="connsiteY1" fmla="*/ 486070 h 715072"/>
                  <a:gd name="connsiteX2" fmla="*/ 59298 w 93503"/>
                  <a:gd name="connsiteY2" fmla="*/ 680911 h 715072"/>
                  <a:gd name="connsiteX0" fmla="*/ 0 w 93503"/>
                  <a:gd name="connsiteY0" fmla="*/ 0 h 669066"/>
                  <a:gd name="connsiteX1" fmla="*/ 92514 w 93503"/>
                  <a:gd name="connsiteY1" fmla="*/ 486070 h 669066"/>
                  <a:gd name="connsiteX2" fmla="*/ 91591 w 93503"/>
                  <a:gd name="connsiteY2" fmla="*/ 625826 h 669066"/>
                  <a:gd name="connsiteX0" fmla="*/ 0 w 93503"/>
                  <a:gd name="connsiteY0" fmla="*/ 0 h 672835"/>
                  <a:gd name="connsiteX1" fmla="*/ 92514 w 93503"/>
                  <a:gd name="connsiteY1" fmla="*/ 486070 h 672835"/>
                  <a:gd name="connsiteX2" fmla="*/ 91591 w 93503"/>
                  <a:gd name="connsiteY2" fmla="*/ 625826 h 672835"/>
                  <a:gd name="connsiteX0" fmla="*/ 0 w 58902"/>
                  <a:gd name="connsiteY0" fmla="*/ 0 h 658263"/>
                  <a:gd name="connsiteX1" fmla="*/ 55442 w 58902"/>
                  <a:gd name="connsiteY1" fmla="*/ 471498 h 658263"/>
                  <a:gd name="connsiteX2" fmla="*/ 54519 w 58902"/>
                  <a:gd name="connsiteY2" fmla="*/ 611254 h 65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8902" h="658263">
                    <a:moveTo>
                      <a:pt x="0" y="0"/>
                    </a:moveTo>
                    <a:cubicBezTo>
                      <a:pt x="63337" y="84713"/>
                      <a:pt x="63051" y="167523"/>
                      <a:pt x="55442" y="471498"/>
                    </a:cubicBezTo>
                    <a:cubicBezTo>
                      <a:pt x="45930" y="616865"/>
                      <a:pt x="31697" y="723921"/>
                      <a:pt x="54519" y="611254"/>
                    </a:cubicBezTo>
                  </a:path>
                </a:pathLst>
              </a:custGeom>
              <a:noFill/>
              <a:ln w="50800" cap="rnd">
                <a:solidFill>
                  <a:srgbClr val="37374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04" name="楕円 51">
                <a:extLst>
                  <a:ext uri="{FF2B5EF4-FFF2-40B4-BE49-F238E27FC236}">
                    <a16:creationId xmlns:a16="http://schemas.microsoft.com/office/drawing/2014/main" id="{A06AAAFF-803F-47F1-B53F-066ACB18F73E}"/>
                  </a:ext>
                </a:extLst>
              </p:cNvPr>
              <p:cNvSpPr/>
              <p:nvPr/>
            </p:nvSpPr>
            <p:spPr>
              <a:xfrm rot="1555475">
                <a:off x="4736493" y="2910266"/>
                <a:ext cx="280881" cy="42520"/>
              </a:xfrm>
              <a:custGeom>
                <a:avLst/>
                <a:gdLst>
                  <a:gd name="connsiteX0" fmla="*/ 0 w 375620"/>
                  <a:gd name="connsiteY0" fmla="*/ 119592 h 239184"/>
                  <a:gd name="connsiteX1" fmla="*/ 187810 w 375620"/>
                  <a:gd name="connsiteY1" fmla="*/ 0 h 239184"/>
                  <a:gd name="connsiteX2" fmla="*/ 375620 w 375620"/>
                  <a:gd name="connsiteY2" fmla="*/ 119592 h 239184"/>
                  <a:gd name="connsiteX3" fmla="*/ 187810 w 375620"/>
                  <a:gd name="connsiteY3" fmla="*/ 239184 h 239184"/>
                  <a:gd name="connsiteX4" fmla="*/ 0 w 375620"/>
                  <a:gd name="connsiteY4" fmla="*/ 119592 h 239184"/>
                  <a:gd name="connsiteX0" fmla="*/ 9177 w 384797"/>
                  <a:gd name="connsiteY0" fmla="*/ 121489 h 241081"/>
                  <a:gd name="connsiteX1" fmla="*/ 46404 w 384797"/>
                  <a:gd name="connsiteY1" fmla="*/ 53180 h 241081"/>
                  <a:gd name="connsiteX2" fmla="*/ 196987 w 384797"/>
                  <a:gd name="connsiteY2" fmla="*/ 1897 h 241081"/>
                  <a:gd name="connsiteX3" fmla="*/ 384797 w 384797"/>
                  <a:gd name="connsiteY3" fmla="*/ 121489 h 241081"/>
                  <a:gd name="connsiteX4" fmla="*/ 196987 w 384797"/>
                  <a:gd name="connsiteY4" fmla="*/ 241081 h 241081"/>
                  <a:gd name="connsiteX5" fmla="*/ 9177 w 384797"/>
                  <a:gd name="connsiteY5" fmla="*/ 121489 h 241081"/>
                  <a:gd name="connsiteX0" fmla="*/ 9177 w 392695"/>
                  <a:gd name="connsiteY0" fmla="*/ 119624 h 239216"/>
                  <a:gd name="connsiteX1" fmla="*/ 46404 w 392695"/>
                  <a:gd name="connsiteY1" fmla="*/ 51315 h 239216"/>
                  <a:gd name="connsiteX2" fmla="*/ 196987 w 392695"/>
                  <a:gd name="connsiteY2" fmla="*/ 32 h 239216"/>
                  <a:gd name="connsiteX3" fmla="*/ 341684 w 392695"/>
                  <a:gd name="connsiteY3" fmla="*/ 58403 h 239216"/>
                  <a:gd name="connsiteX4" fmla="*/ 384797 w 392695"/>
                  <a:gd name="connsiteY4" fmla="*/ 119624 h 239216"/>
                  <a:gd name="connsiteX5" fmla="*/ 196987 w 392695"/>
                  <a:gd name="connsiteY5" fmla="*/ 239216 h 239216"/>
                  <a:gd name="connsiteX6" fmla="*/ 9177 w 392695"/>
                  <a:gd name="connsiteY6" fmla="*/ 119624 h 239216"/>
                  <a:gd name="connsiteX0" fmla="*/ 341684 w 433124"/>
                  <a:gd name="connsiteY0" fmla="*/ 58403 h 239216"/>
                  <a:gd name="connsiteX1" fmla="*/ 384797 w 433124"/>
                  <a:gd name="connsiteY1" fmla="*/ 119624 h 239216"/>
                  <a:gd name="connsiteX2" fmla="*/ 196987 w 433124"/>
                  <a:gd name="connsiteY2" fmla="*/ 239216 h 239216"/>
                  <a:gd name="connsiteX3" fmla="*/ 9177 w 433124"/>
                  <a:gd name="connsiteY3" fmla="*/ 119624 h 239216"/>
                  <a:gd name="connsiteX4" fmla="*/ 46404 w 433124"/>
                  <a:gd name="connsiteY4" fmla="*/ 51315 h 239216"/>
                  <a:gd name="connsiteX5" fmla="*/ 196987 w 433124"/>
                  <a:gd name="connsiteY5" fmla="*/ 32 h 239216"/>
                  <a:gd name="connsiteX6" fmla="*/ 433124 w 433124"/>
                  <a:gd name="connsiteY6" fmla="*/ 149843 h 239216"/>
                  <a:gd name="connsiteX0" fmla="*/ 384797 w 433124"/>
                  <a:gd name="connsiteY0" fmla="*/ 119624 h 239216"/>
                  <a:gd name="connsiteX1" fmla="*/ 196987 w 433124"/>
                  <a:gd name="connsiteY1" fmla="*/ 239216 h 239216"/>
                  <a:gd name="connsiteX2" fmla="*/ 9177 w 433124"/>
                  <a:gd name="connsiteY2" fmla="*/ 119624 h 239216"/>
                  <a:gd name="connsiteX3" fmla="*/ 46404 w 433124"/>
                  <a:gd name="connsiteY3" fmla="*/ 51315 h 239216"/>
                  <a:gd name="connsiteX4" fmla="*/ 196987 w 433124"/>
                  <a:gd name="connsiteY4" fmla="*/ 32 h 239216"/>
                  <a:gd name="connsiteX5" fmla="*/ 433124 w 433124"/>
                  <a:gd name="connsiteY5" fmla="*/ 149843 h 239216"/>
                  <a:gd name="connsiteX0" fmla="*/ 196987 w 433124"/>
                  <a:gd name="connsiteY0" fmla="*/ 239216 h 239216"/>
                  <a:gd name="connsiteX1" fmla="*/ 9177 w 433124"/>
                  <a:gd name="connsiteY1" fmla="*/ 119624 h 239216"/>
                  <a:gd name="connsiteX2" fmla="*/ 46404 w 433124"/>
                  <a:gd name="connsiteY2" fmla="*/ 51315 h 239216"/>
                  <a:gd name="connsiteX3" fmla="*/ 196987 w 433124"/>
                  <a:gd name="connsiteY3" fmla="*/ 32 h 239216"/>
                  <a:gd name="connsiteX4" fmla="*/ 433124 w 433124"/>
                  <a:gd name="connsiteY4" fmla="*/ 149843 h 239216"/>
                  <a:gd name="connsiteX0" fmla="*/ 9177 w 433124"/>
                  <a:gd name="connsiteY0" fmla="*/ 119624 h 149843"/>
                  <a:gd name="connsiteX1" fmla="*/ 46404 w 433124"/>
                  <a:gd name="connsiteY1" fmla="*/ 51315 h 149843"/>
                  <a:gd name="connsiteX2" fmla="*/ 196987 w 433124"/>
                  <a:gd name="connsiteY2" fmla="*/ 32 h 149843"/>
                  <a:gd name="connsiteX3" fmla="*/ 433124 w 433124"/>
                  <a:gd name="connsiteY3" fmla="*/ 149843 h 149843"/>
                  <a:gd name="connsiteX0" fmla="*/ 0 w 386720"/>
                  <a:gd name="connsiteY0" fmla="*/ 51315 h 149843"/>
                  <a:gd name="connsiteX1" fmla="*/ 150583 w 386720"/>
                  <a:gd name="connsiteY1" fmla="*/ 32 h 149843"/>
                  <a:gd name="connsiteX2" fmla="*/ 386720 w 386720"/>
                  <a:gd name="connsiteY2" fmla="*/ 149843 h 149843"/>
                  <a:gd name="connsiteX0" fmla="*/ 0 w 355812"/>
                  <a:gd name="connsiteY0" fmla="*/ 53204 h 122040"/>
                  <a:gd name="connsiteX1" fmla="*/ 150583 w 355812"/>
                  <a:gd name="connsiteY1" fmla="*/ 1921 h 122040"/>
                  <a:gd name="connsiteX2" fmla="*/ 355812 w 355812"/>
                  <a:gd name="connsiteY2" fmla="*/ 122040 h 122040"/>
                  <a:gd name="connsiteX0" fmla="*/ 0 w 355812"/>
                  <a:gd name="connsiteY0" fmla="*/ 28337 h 97173"/>
                  <a:gd name="connsiteX1" fmla="*/ 260097 w 355812"/>
                  <a:gd name="connsiteY1" fmla="*/ 3838 h 97173"/>
                  <a:gd name="connsiteX2" fmla="*/ 355812 w 355812"/>
                  <a:gd name="connsiteY2" fmla="*/ 97173 h 97173"/>
                  <a:gd name="connsiteX0" fmla="*/ 0 w 355812"/>
                  <a:gd name="connsiteY0" fmla="*/ 45640 h 114476"/>
                  <a:gd name="connsiteX1" fmla="*/ 260097 w 355812"/>
                  <a:gd name="connsiteY1" fmla="*/ 21141 h 114476"/>
                  <a:gd name="connsiteX2" fmla="*/ 355812 w 355812"/>
                  <a:gd name="connsiteY2" fmla="*/ 114476 h 114476"/>
                  <a:gd name="connsiteX0" fmla="*/ 0 w 260097"/>
                  <a:gd name="connsiteY0" fmla="*/ 45640 h 45640"/>
                  <a:gd name="connsiteX1" fmla="*/ 260097 w 260097"/>
                  <a:gd name="connsiteY1" fmla="*/ 21141 h 45640"/>
                  <a:gd name="connsiteX0" fmla="*/ 0 w 301873"/>
                  <a:gd name="connsiteY0" fmla="*/ 54415 h 54415"/>
                  <a:gd name="connsiteX1" fmla="*/ 301873 w 301873"/>
                  <a:gd name="connsiteY1" fmla="*/ 19022 h 54415"/>
                  <a:gd name="connsiteX0" fmla="*/ 0 w 297908"/>
                  <a:gd name="connsiteY0" fmla="*/ 41651 h 41651"/>
                  <a:gd name="connsiteX1" fmla="*/ 297908 w 297908"/>
                  <a:gd name="connsiteY1" fmla="*/ 22306 h 41651"/>
                  <a:gd name="connsiteX0" fmla="*/ 0 w 283551"/>
                  <a:gd name="connsiteY0" fmla="*/ 31469 h 31469"/>
                  <a:gd name="connsiteX1" fmla="*/ 283551 w 283551"/>
                  <a:gd name="connsiteY1" fmla="*/ 26164 h 31469"/>
                  <a:gd name="connsiteX0" fmla="*/ 0 w 280881"/>
                  <a:gd name="connsiteY0" fmla="*/ 42520 h 42520"/>
                  <a:gd name="connsiteX1" fmla="*/ 280881 w 280881"/>
                  <a:gd name="connsiteY1" fmla="*/ 22038 h 42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881" h="42520">
                    <a:moveTo>
                      <a:pt x="0" y="42520"/>
                    </a:moveTo>
                    <a:cubicBezTo>
                      <a:pt x="31302" y="22588"/>
                      <a:pt x="206879" y="-29359"/>
                      <a:pt x="280881" y="22038"/>
                    </a:cubicBezTo>
                  </a:path>
                </a:pathLst>
              </a:custGeom>
              <a:noFill/>
              <a:ln w="53975" cap="rnd">
                <a:solidFill>
                  <a:srgbClr val="37374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82" name="グループ化 281">
              <a:extLst>
                <a:ext uri="{FF2B5EF4-FFF2-40B4-BE49-F238E27FC236}">
                  <a16:creationId xmlns:a16="http://schemas.microsoft.com/office/drawing/2014/main" id="{3E5EA694-6831-45D2-9C71-C781D075761E}"/>
                </a:ext>
              </a:extLst>
            </p:cNvPr>
            <p:cNvGrpSpPr/>
            <p:nvPr/>
          </p:nvGrpSpPr>
          <p:grpSpPr>
            <a:xfrm flipH="1">
              <a:off x="4072996" y="2870244"/>
              <a:ext cx="436838" cy="706651"/>
              <a:chOff x="4580536" y="2870244"/>
              <a:chExt cx="436838" cy="706651"/>
            </a:xfrm>
          </p:grpSpPr>
          <p:sp>
            <p:nvSpPr>
              <p:cNvPr id="289" name="二等辺三角形 288">
                <a:extLst>
                  <a:ext uri="{FF2B5EF4-FFF2-40B4-BE49-F238E27FC236}">
                    <a16:creationId xmlns:a16="http://schemas.microsoft.com/office/drawing/2014/main" id="{AD771CA1-45C3-4BD9-8761-33D61473747D}"/>
                  </a:ext>
                </a:extLst>
              </p:cNvPr>
              <p:cNvSpPr/>
              <p:nvPr/>
            </p:nvSpPr>
            <p:spPr>
              <a:xfrm rot="12724613">
                <a:off x="4612365" y="3159873"/>
                <a:ext cx="178733" cy="312981"/>
              </a:xfrm>
              <a:prstGeom prst="triangle">
                <a:avLst/>
              </a:prstGeom>
              <a:noFill/>
              <a:ln w="25400">
                <a:solidFill>
                  <a:srgbClr val="FF000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0" name="二等辺三角形 289">
                <a:extLst>
                  <a:ext uri="{FF2B5EF4-FFF2-40B4-BE49-F238E27FC236}">
                    <a16:creationId xmlns:a16="http://schemas.microsoft.com/office/drawing/2014/main" id="{E064B4C2-5DC2-45CD-9CF6-A5AA30A6997F}"/>
                  </a:ext>
                </a:extLst>
              </p:cNvPr>
              <p:cNvSpPr/>
              <p:nvPr/>
            </p:nvSpPr>
            <p:spPr>
              <a:xfrm rot="12724613">
                <a:off x="4580536" y="3185067"/>
                <a:ext cx="178733" cy="312981"/>
              </a:xfrm>
              <a:prstGeom prst="triangle">
                <a:avLst/>
              </a:prstGeom>
              <a:solidFill>
                <a:srgbClr val="373741"/>
              </a:solidFill>
              <a:ln w="25400">
                <a:solidFill>
                  <a:srgbClr val="37374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1" name="正方形/長方形 35">
                <a:extLst>
                  <a:ext uri="{FF2B5EF4-FFF2-40B4-BE49-F238E27FC236}">
                    <a16:creationId xmlns:a16="http://schemas.microsoft.com/office/drawing/2014/main" id="{790AB9A5-E280-470E-844E-5D248375BAAE}"/>
                  </a:ext>
                </a:extLst>
              </p:cNvPr>
              <p:cNvSpPr/>
              <p:nvPr/>
            </p:nvSpPr>
            <p:spPr>
              <a:xfrm rot="1800000">
                <a:off x="4741085" y="2919776"/>
                <a:ext cx="174664" cy="318922"/>
              </a:xfrm>
              <a:custGeom>
                <a:avLst/>
                <a:gdLst>
                  <a:gd name="connsiteX0" fmla="*/ 0 w 174664"/>
                  <a:gd name="connsiteY0" fmla="*/ 0 h 318922"/>
                  <a:gd name="connsiteX1" fmla="*/ 174664 w 174664"/>
                  <a:gd name="connsiteY1" fmla="*/ 0 h 318922"/>
                  <a:gd name="connsiteX2" fmla="*/ 174664 w 174664"/>
                  <a:gd name="connsiteY2" fmla="*/ 318922 h 318922"/>
                  <a:gd name="connsiteX3" fmla="*/ 0 w 174664"/>
                  <a:gd name="connsiteY3" fmla="*/ 318922 h 318922"/>
                  <a:gd name="connsiteX4" fmla="*/ 0 w 174664"/>
                  <a:gd name="connsiteY4" fmla="*/ 0 h 318922"/>
                  <a:gd name="connsiteX0" fmla="*/ 0 w 174664"/>
                  <a:gd name="connsiteY0" fmla="*/ 0 h 318922"/>
                  <a:gd name="connsiteX1" fmla="*/ 174664 w 174664"/>
                  <a:gd name="connsiteY1" fmla="*/ 0 h 318922"/>
                  <a:gd name="connsiteX2" fmla="*/ 174664 w 174664"/>
                  <a:gd name="connsiteY2" fmla="*/ 318922 h 318922"/>
                  <a:gd name="connsiteX3" fmla="*/ 0 w 174664"/>
                  <a:gd name="connsiteY3" fmla="*/ 318922 h 318922"/>
                  <a:gd name="connsiteX4" fmla="*/ 3090 w 174664"/>
                  <a:gd name="connsiteY4" fmla="*/ 139033 h 318922"/>
                  <a:gd name="connsiteX5" fmla="*/ 0 w 174664"/>
                  <a:gd name="connsiteY5" fmla="*/ 0 h 318922"/>
                  <a:gd name="connsiteX0" fmla="*/ 0 w 174664"/>
                  <a:gd name="connsiteY0" fmla="*/ 0 h 318922"/>
                  <a:gd name="connsiteX1" fmla="*/ 174664 w 174664"/>
                  <a:gd name="connsiteY1" fmla="*/ 0 h 318922"/>
                  <a:gd name="connsiteX2" fmla="*/ 174664 w 174664"/>
                  <a:gd name="connsiteY2" fmla="*/ 318922 h 318922"/>
                  <a:gd name="connsiteX3" fmla="*/ 0 w 174664"/>
                  <a:gd name="connsiteY3" fmla="*/ 318922 h 318922"/>
                  <a:gd name="connsiteX4" fmla="*/ 3090 w 174664"/>
                  <a:gd name="connsiteY4" fmla="*/ 139033 h 318922"/>
                  <a:gd name="connsiteX5" fmla="*/ 0 w 174664"/>
                  <a:gd name="connsiteY5" fmla="*/ 0 h 318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4664" h="318922">
                    <a:moveTo>
                      <a:pt x="0" y="0"/>
                    </a:moveTo>
                    <a:lnTo>
                      <a:pt x="174664" y="0"/>
                    </a:lnTo>
                    <a:lnTo>
                      <a:pt x="174664" y="318922"/>
                    </a:lnTo>
                    <a:lnTo>
                      <a:pt x="0" y="318922"/>
                    </a:lnTo>
                    <a:lnTo>
                      <a:pt x="3090" y="139033"/>
                    </a:lnTo>
                    <a:cubicBezTo>
                      <a:pt x="28872" y="-76770"/>
                      <a:pt x="1030" y="46344"/>
                      <a:pt x="0" y="0"/>
                    </a:cubicBezTo>
                    <a:close/>
                  </a:path>
                </a:pathLst>
              </a:custGeom>
              <a:solidFill>
                <a:srgbClr val="373741"/>
              </a:solidFill>
              <a:ln w="25400">
                <a:solidFill>
                  <a:srgbClr val="37374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2" name="楕円 36">
                <a:extLst>
                  <a:ext uri="{FF2B5EF4-FFF2-40B4-BE49-F238E27FC236}">
                    <a16:creationId xmlns:a16="http://schemas.microsoft.com/office/drawing/2014/main" id="{BD4192EB-3B35-4470-BCD7-2D960FD99B1F}"/>
                  </a:ext>
                </a:extLst>
              </p:cNvPr>
              <p:cNvSpPr/>
              <p:nvPr/>
            </p:nvSpPr>
            <p:spPr>
              <a:xfrm rot="1427996">
                <a:off x="4688889" y="2945267"/>
                <a:ext cx="167732" cy="631628"/>
              </a:xfrm>
              <a:custGeom>
                <a:avLst/>
                <a:gdLst>
                  <a:gd name="connsiteX0" fmla="*/ 0 w 589725"/>
                  <a:gd name="connsiteY0" fmla="*/ 470936 h 941871"/>
                  <a:gd name="connsiteX1" fmla="*/ 294863 w 589725"/>
                  <a:gd name="connsiteY1" fmla="*/ 0 h 941871"/>
                  <a:gd name="connsiteX2" fmla="*/ 589726 w 589725"/>
                  <a:gd name="connsiteY2" fmla="*/ 470936 h 941871"/>
                  <a:gd name="connsiteX3" fmla="*/ 294863 w 589725"/>
                  <a:gd name="connsiteY3" fmla="*/ 941872 h 941871"/>
                  <a:gd name="connsiteX4" fmla="*/ 0 w 589725"/>
                  <a:gd name="connsiteY4" fmla="*/ 470936 h 941871"/>
                  <a:gd name="connsiteX0" fmla="*/ 0 w 593395"/>
                  <a:gd name="connsiteY0" fmla="*/ 470936 h 973179"/>
                  <a:gd name="connsiteX1" fmla="*/ 294863 w 593395"/>
                  <a:gd name="connsiteY1" fmla="*/ 0 h 973179"/>
                  <a:gd name="connsiteX2" fmla="*/ 589726 w 593395"/>
                  <a:gd name="connsiteY2" fmla="*/ 470936 h 973179"/>
                  <a:gd name="connsiteX3" fmla="*/ 449557 w 593395"/>
                  <a:gd name="connsiteY3" fmla="*/ 878724 h 973179"/>
                  <a:gd name="connsiteX4" fmla="*/ 294863 w 593395"/>
                  <a:gd name="connsiteY4" fmla="*/ 941872 h 973179"/>
                  <a:gd name="connsiteX5" fmla="*/ 0 w 593395"/>
                  <a:gd name="connsiteY5" fmla="*/ 470936 h 973179"/>
                  <a:gd name="connsiteX0" fmla="*/ 0 w 593169"/>
                  <a:gd name="connsiteY0" fmla="*/ 475411 h 977654"/>
                  <a:gd name="connsiteX1" fmla="*/ 294863 w 593169"/>
                  <a:gd name="connsiteY1" fmla="*/ 4475 h 977654"/>
                  <a:gd name="connsiteX2" fmla="*/ 528396 w 593169"/>
                  <a:gd name="connsiteY2" fmla="*/ 251571 h 977654"/>
                  <a:gd name="connsiteX3" fmla="*/ 589726 w 593169"/>
                  <a:gd name="connsiteY3" fmla="*/ 475411 h 977654"/>
                  <a:gd name="connsiteX4" fmla="*/ 449557 w 593169"/>
                  <a:gd name="connsiteY4" fmla="*/ 883199 h 977654"/>
                  <a:gd name="connsiteX5" fmla="*/ 294863 w 593169"/>
                  <a:gd name="connsiteY5" fmla="*/ 946347 h 977654"/>
                  <a:gd name="connsiteX6" fmla="*/ 0 w 593169"/>
                  <a:gd name="connsiteY6" fmla="*/ 475411 h 977654"/>
                  <a:gd name="connsiteX0" fmla="*/ 528396 w 619836"/>
                  <a:gd name="connsiteY0" fmla="*/ 251523 h 977606"/>
                  <a:gd name="connsiteX1" fmla="*/ 589726 w 619836"/>
                  <a:gd name="connsiteY1" fmla="*/ 475363 h 977606"/>
                  <a:gd name="connsiteX2" fmla="*/ 449557 w 619836"/>
                  <a:gd name="connsiteY2" fmla="*/ 883151 h 977606"/>
                  <a:gd name="connsiteX3" fmla="*/ 294863 w 619836"/>
                  <a:gd name="connsiteY3" fmla="*/ 946299 h 977606"/>
                  <a:gd name="connsiteX4" fmla="*/ 0 w 619836"/>
                  <a:gd name="connsiteY4" fmla="*/ 475363 h 977606"/>
                  <a:gd name="connsiteX5" fmla="*/ 294863 w 619836"/>
                  <a:gd name="connsiteY5" fmla="*/ 4427 h 977606"/>
                  <a:gd name="connsiteX6" fmla="*/ 619836 w 619836"/>
                  <a:gd name="connsiteY6" fmla="*/ 342963 h 977606"/>
                  <a:gd name="connsiteX0" fmla="*/ 537967 w 629407"/>
                  <a:gd name="connsiteY0" fmla="*/ 0 h 726083"/>
                  <a:gd name="connsiteX1" fmla="*/ 599297 w 629407"/>
                  <a:gd name="connsiteY1" fmla="*/ 223840 h 726083"/>
                  <a:gd name="connsiteX2" fmla="*/ 459128 w 629407"/>
                  <a:gd name="connsiteY2" fmla="*/ 631628 h 726083"/>
                  <a:gd name="connsiteX3" fmla="*/ 304434 w 629407"/>
                  <a:gd name="connsiteY3" fmla="*/ 694776 h 726083"/>
                  <a:gd name="connsiteX4" fmla="*/ 9571 w 629407"/>
                  <a:gd name="connsiteY4" fmla="*/ 223840 h 726083"/>
                  <a:gd name="connsiteX5" fmla="*/ 629407 w 629407"/>
                  <a:gd name="connsiteY5" fmla="*/ 91440 h 726083"/>
                  <a:gd name="connsiteX0" fmla="*/ 537967 w 602740"/>
                  <a:gd name="connsiteY0" fmla="*/ 0 h 726083"/>
                  <a:gd name="connsiteX1" fmla="*/ 599297 w 602740"/>
                  <a:gd name="connsiteY1" fmla="*/ 223840 h 726083"/>
                  <a:gd name="connsiteX2" fmla="*/ 459128 w 602740"/>
                  <a:gd name="connsiteY2" fmla="*/ 631628 h 726083"/>
                  <a:gd name="connsiteX3" fmla="*/ 304434 w 602740"/>
                  <a:gd name="connsiteY3" fmla="*/ 694776 h 726083"/>
                  <a:gd name="connsiteX4" fmla="*/ 9571 w 602740"/>
                  <a:gd name="connsiteY4" fmla="*/ 223840 h 726083"/>
                  <a:gd name="connsiteX0" fmla="*/ 233533 w 298306"/>
                  <a:gd name="connsiteY0" fmla="*/ 0 h 726083"/>
                  <a:gd name="connsiteX1" fmla="*/ 294863 w 298306"/>
                  <a:gd name="connsiteY1" fmla="*/ 223840 h 726083"/>
                  <a:gd name="connsiteX2" fmla="*/ 154694 w 298306"/>
                  <a:gd name="connsiteY2" fmla="*/ 631628 h 726083"/>
                  <a:gd name="connsiteX3" fmla="*/ 0 w 298306"/>
                  <a:gd name="connsiteY3" fmla="*/ 694776 h 726083"/>
                  <a:gd name="connsiteX0" fmla="*/ 78839 w 143612"/>
                  <a:gd name="connsiteY0" fmla="*/ 0 h 631628"/>
                  <a:gd name="connsiteX1" fmla="*/ 140169 w 143612"/>
                  <a:gd name="connsiteY1" fmla="*/ 223840 h 631628"/>
                  <a:gd name="connsiteX2" fmla="*/ 0 w 143612"/>
                  <a:gd name="connsiteY2" fmla="*/ 631628 h 631628"/>
                  <a:gd name="connsiteX0" fmla="*/ 78839 w 167732"/>
                  <a:gd name="connsiteY0" fmla="*/ 0 h 631628"/>
                  <a:gd name="connsiteX1" fmla="*/ 165629 w 167732"/>
                  <a:gd name="connsiteY1" fmla="*/ 226492 h 631628"/>
                  <a:gd name="connsiteX2" fmla="*/ 0 w 167732"/>
                  <a:gd name="connsiteY2" fmla="*/ 631628 h 631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7732" h="631628">
                    <a:moveTo>
                      <a:pt x="78839" y="0"/>
                    </a:moveTo>
                    <a:cubicBezTo>
                      <a:pt x="127983" y="78489"/>
                      <a:pt x="178769" y="121221"/>
                      <a:pt x="165629" y="226492"/>
                    </a:cubicBezTo>
                    <a:cubicBezTo>
                      <a:pt x="152489" y="331763"/>
                      <a:pt x="49144" y="553139"/>
                      <a:pt x="0" y="631628"/>
                    </a:cubicBezTo>
                  </a:path>
                </a:pathLst>
              </a:custGeom>
              <a:solidFill>
                <a:srgbClr val="373741"/>
              </a:solidFill>
              <a:ln w="25400">
                <a:solidFill>
                  <a:srgbClr val="37374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3" name="楕円 47">
                <a:extLst>
                  <a:ext uri="{FF2B5EF4-FFF2-40B4-BE49-F238E27FC236}">
                    <a16:creationId xmlns:a16="http://schemas.microsoft.com/office/drawing/2014/main" id="{CDFB15F8-B4CF-4E92-AD1D-B7528CF3126E}"/>
                  </a:ext>
                </a:extLst>
              </p:cNvPr>
              <p:cNvSpPr/>
              <p:nvPr/>
            </p:nvSpPr>
            <p:spPr>
              <a:xfrm rot="1031150" flipH="1">
                <a:off x="4669427" y="2870244"/>
                <a:ext cx="93503" cy="641847"/>
              </a:xfrm>
              <a:custGeom>
                <a:avLst/>
                <a:gdLst>
                  <a:gd name="connsiteX0" fmla="*/ 0 w 523413"/>
                  <a:gd name="connsiteY0" fmla="*/ 570703 h 1141406"/>
                  <a:gd name="connsiteX1" fmla="*/ 261707 w 523413"/>
                  <a:gd name="connsiteY1" fmla="*/ 0 h 1141406"/>
                  <a:gd name="connsiteX2" fmla="*/ 523414 w 523413"/>
                  <a:gd name="connsiteY2" fmla="*/ 570703 h 1141406"/>
                  <a:gd name="connsiteX3" fmla="*/ 261707 w 523413"/>
                  <a:gd name="connsiteY3" fmla="*/ 1141406 h 1141406"/>
                  <a:gd name="connsiteX4" fmla="*/ 0 w 523413"/>
                  <a:gd name="connsiteY4" fmla="*/ 570703 h 1141406"/>
                  <a:gd name="connsiteX0" fmla="*/ 261707 w 523414"/>
                  <a:gd name="connsiteY0" fmla="*/ 0 h 1141406"/>
                  <a:gd name="connsiteX1" fmla="*/ 523414 w 523414"/>
                  <a:gd name="connsiteY1" fmla="*/ 570703 h 1141406"/>
                  <a:gd name="connsiteX2" fmla="*/ 261707 w 523414"/>
                  <a:gd name="connsiteY2" fmla="*/ 1141406 h 1141406"/>
                  <a:gd name="connsiteX3" fmla="*/ 0 w 523414"/>
                  <a:gd name="connsiteY3" fmla="*/ 570703 h 1141406"/>
                  <a:gd name="connsiteX4" fmla="*/ 353147 w 523414"/>
                  <a:gd name="connsiteY4" fmla="*/ 91440 h 1141406"/>
                  <a:gd name="connsiteX0" fmla="*/ 261707 w 523414"/>
                  <a:gd name="connsiteY0" fmla="*/ 0 h 1141406"/>
                  <a:gd name="connsiteX1" fmla="*/ 523414 w 523414"/>
                  <a:gd name="connsiteY1" fmla="*/ 570703 h 1141406"/>
                  <a:gd name="connsiteX2" fmla="*/ 261707 w 523414"/>
                  <a:gd name="connsiteY2" fmla="*/ 1141406 h 1141406"/>
                  <a:gd name="connsiteX3" fmla="*/ 0 w 523414"/>
                  <a:gd name="connsiteY3" fmla="*/ 570703 h 1141406"/>
                  <a:gd name="connsiteX0" fmla="*/ 0 w 261707"/>
                  <a:gd name="connsiteY0" fmla="*/ 0 h 1141406"/>
                  <a:gd name="connsiteX1" fmla="*/ 261707 w 261707"/>
                  <a:gd name="connsiteY1" fmla="*/ 570703 h 1141406"/>
                  <a:gd name="connsiteX2" fmla="*/ 0 w 261707"/>
                  <a:gd name="connsiteY2" fmla="*/ 1141406 h 1141406"/>
                  <a:gd name="connsiteX0" fmla="*/ 0 w 286716"/>
                  <a:gd name="connsiteY0" fmla="*/ 0 h 1141406"/>
                  <a:gd name="connsiteX1" fmla="*/ 261707 w 286716"/>
                  <a:gd name="connsiteY1" fmla="*/ 570703 h 1141406"/>
                  <a:gd name="connsiteX2" fmla="*/ 246504 w 286716"/>
                  <a:gd name="connsiteY2" fmla="*/ 793271 h 1141406"/>
                  <a:gd name="connsiteX3" fmla="*/ 0 w 286716"/>
                  <a:gd name="connsiteY3" fmla="*/ 1141406 h 1141406"/>
                  <a:gd name="connsiteX0" fmla="*/ 0 w 268942"/>
                  <a:gd name="connsiteY0" fmla="*/ 0 h 1141406"/>
                  <a:gd name="connsiteX1" fmla="*/ 261707 w 268942"/>
                  <a:gd name="connsiteY1" fmla="*/ 570703 h 1141406"/>
                  <a:gd name="connsiteX2" fmla="*/ 246504 w 268942"/>
                  <a:gd name="connsiteY2" fmla="*/ 793271 h 1141406"/>
                  <a:gd name="connsiteX3" fmla="*/ 0 w 268942"/>
                  <a:gd name="connsiteY3" fmla="*/ 1141406 h 1141406"/>
                  <a:gd name="connsiteX0" fmla="*/ 0 w 268942"/>
                  <a:gd name="connsiteY0" fmla="*/ 0 h 848122"/>
                  <a:gd name="connsiteX1" fmla="*/ 261707 w 268942"/>
                  <a:gd name="connsiteY1" fmla="*/ 570703 h 848122"/>
                  <a:gd name="connsiteX2" fmla="*/ 246504 w 268942"/>
                  <a:gd name="connsiteY2" fmla="*/ 793271 h 848122"/>
                  <a:gd name="connsiteX0" fmla="*/ 0 w 270439"/>
                  <a:gd name="connsiteY0" fmla="*/ 0 h 822783"/>
                  <a:gd name="connsiteX1" fmla="*/ 261707 w 270439"/>
                  <a:gd name="connsiteY1" fmla="*/ 570703 h 822783"/>
                  <a:gd name="connsiteX2" fmla="*/ 246504 w 270439"/>
                  <a:gd name="connsiteY2" fmla="*/ 793271 h 822783"/>
                  <a:gd name="connsiteX0" fmla="*/ 0 w 270126"/>
                  <a:gd name="connsiteY0" fmla="*/ 0 h 799686"/>
                  <a:gd name="connsiteX1" fmla="*/ 261707 w 270126"/>
                  <a:gd name="connsiteY1" fmla="*/ 570703 h 799686"/>
                  <a:gd name="connsiteX2" fmla="*/ 241250 w 270126"/>
                  <a:gd name="connsiteY2" fmla="*/ 767275 h 799686"/>
                  <a:gd name="connsiteX0" fmla="*/ 0 w 270126"/>
                  <a:gd name="connsiteY0" fmla="*/ 0 h 799686"/>
                  <a:gd name="connsiteX1" fmla="*/ 261707 w 270126"/>
                  <a:gd name="connsiteY1" fmla="*/ 570703 h 799686"/>
                  <a:gd name="connsiteX2" fmla="*/ 241250 w 270126"/>
                  <a:gd name="connsiteY2" fmla="*/ 767275 h 799686"/>
                  <a:gd name="connsiteX0" fmla="*/ 0 w 282213"/>
                  <a:gd name="connsiteY0" fmla="*/ 0 h 799898"/>
                  <a:gd name="connsiteX1" fmla="*/ 274466 w 282213"/>
                  <a:gd name="connsiteY1" fmla="*/ 572434 h 799898"/>
                  <a:gd name="connsiteX2" fmla="*/ 241250 w 282213"/>
                  <a:gd name="connsiteY2" fmla="*/ 767275 h 799898"/>
                  <a:gd name="connsiteX0" fmla="*/ 0 w 274767"/>
                  <a:gd name="connsiteY0" fmla="*/ 0 h 801436"/>
                  <a:gd name="connsiteX1" fmla="*/ 274466 w 274767"/>
                  <a:gd name="connsiteY1" fmla="*/ 572434 h 801436"/>
                  <a:gd name="connsiteX2" fmla="*/ 241250 w 274767"/>
                  <a:gd name="connsiteY2" fmla="*/ 767275 h 801436"/>
                  <a:gd name="connsiteX0" fmla="*/ 0 w 104874"/>
                  <a:gd name="connsiteY0" fmla="*/ 0 h 715072"/>
                  <a:gd name="connsiteX1" fmla="*/ 92514 w 104874"/>
                  <a:gd name="connsiteY1" fmla="*/ 486070 h 715072"/>
                  <a:gd name="connsiteX2" fmla="*/ 59298 w 104874"/>
                  <a:gd name="connsiteY2" fmla="*/ 680911 h 715072"/>
                  <a:gd name="connsiteX0" fmla="*/ 0 w 93516"/>
                  <a:gd name="connsiteY0" fmla="*/ 0 h 715072"/>
                  <a:gd name="connsiteX1" fmla="*/ 92514 w 93516"/>
                  <a:gd name="connsiteY1" fmla="*/ 486070 h 715072"/>
                  <a:gd name="connsiteX2" fmla="*/ 59298 w 93516"/>
                  <a:gd name="connsiteY2" fmla="*/ 680911 h 715072"/>
                  <a:gd name="connsiteX0" fmla="*/ 0 w 93503"/>
                  <a:gd name="connsiteY0" fmla="*/ 0 h 715072"/>
                  <a:gd name="connsiteX1" fmla="*/ 92514 w 93503"/>
                  <a:gd name="connsiteY1" fmla="*/ 486070 h 715072"/>
                  <a:gd name="connsiteX2" fmla="*/ 59298 w 93503"/>
                  <a:gd name="connsiteY2" fmla="*/ 680911 h 715072"/>
                  <a:gd name="connsiteX0" fmla="*/ 0 w 93503"/>
                  <a:gd name="connsiteY0" fmla="*/ 0 h 669066"/>
                  <a:gd name="connsiteX1" fmla="*/ 92514 w 93503"/>
                  <a:gd name="connsiteY1" fmla="*/ 486070 h 669066"/>
                  <a:gd name="connsiteX2" fmla="*/ 91591 w 93503"/>
                  <a:gd name="connsiteY2" fmla="*/ 625826 h 669066"/>
                  <a:gd name="connsiteX0" fmla="*/ 0 w 93503"/>
                  <a:gd name="connsiteY0" fmla="*/ 0 h 672835"/>
                  <a:gd name="connsiteX1" fmla="*/ 92514 w 93503"/>
                  <a:gd name="connsiteY1" fmla="*/ 486070 h 672835"/>
                  <a:gd name="connsiteX2" fmla="*/ 91591 w 93503"/>
                  <a:gd name="connsiteY2" fmla="*/ 625826 h 672835"/>
                  <a:gd name="connsiteX0" fmla="*/ 0 w 93503"/>
                  <a:gd name="connsiteY0" fmla="*/ 0 h 631867"/>
                  <a:gd name="connsiteX1" fmla="*/ 92514 w 93503"/>
                  <a:gd name="connsiteY1" fmla="*/ 486070 h 631867"/>
                  <a:gd name="connsiteX2" fmla="*/ 88400 w 93503"/>
                  <a:gd name="connsiteY2" fmla="*/ 570846 h 631867"/>
                  <a:gd name="connsiteX0" fmla="*/ 0 w 137308"/>
                  <a:gd name="connsiteY0" fmla="*/ 0 h 644630"/>
                  <a:gd name="connsiteX1" fmla="*/ 92514 w 137308"/>
                  <a:gd name="connsiteY1" fmla="*/ 486070 h 644630"/>
                  <a:gd name="connsiteX2" fmla="*/ 88400 w 137308"/>
                  <a:gd name="connsiteY2" fmla="*/ 570846 h 644630"/>
                  <a:gd name="connsiteX0" fmla="*/ 0 w 117206"/>
                  <a:gd name="connsiteY0" fmla="*/ 0 h 728922"/>
                  <a:gd name="connsiteX1" fmla="*/ 92514 w 117206"/>
                  <a:gd name="connsiteY1" fmla="*/ 486070 h 728922"/>
                  <a:gd name="connsiteX2" fmla="*/ 59922 w 117206"/>
                  <a:gd name="connsiteY2" fmla="*/ 678858 h 728922"/>
                  <a:gd name="connsiteX0" fmla="*/ 0 w 93503"/>
                  <a:gd name="connsiteY0" fmla="*/ 0 h 737518"/>
                  <a:gd name="connsiteX1" fmla="*/ 92514 w 93503"/>
                  <a:gd name="connsiteY1" fmla="*/ 486070 h 737518"/>
                  <a:gd name="connsiteX2" fmla="*/ 59922 w 93503"/>
                  <a:gd name="connsiteY2" fmla="*/ 678858 h 737518"/>
                  <a:gd name="connsiteX0" fmla="*/ 0 w 93503"/>
                  <a:gd name="connsiteY0" fmla="*/ 0 h 651553"/>
                  <a:gd name="connsiteX1" fmla="*/ 92514 w 93503"/>
                  <a:gd name="connsiteY1" fmla="*/ 486070 h 651553"/>
                  <a:gd name="connsiteX2" fmla="*/ 36115 w 93503"/>
                  <a:gd name="connsiteY2" fmla="*/ 567926 h 651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3503" h="651553">
                    <a:moveTo>
                      <a:pt x="0" y="0"/>
                    </a:moveTo>
                    <a:cubicBezTo>
                      <a:pt x="63337" y="84713"/>
                      <a:pt x="100123" y="182095"/>
                      <a:pt x="92514" y="486070"/>
                    </a:cubicBezTo>
                    <a:cubicBezTo>
                      <a:pt x="83002" y="631437"/>
                      <a:pt x="91347" y="729838"/>
                      <a:pt x="36115" y="567926"/>
                    </a:cubicBezTo>
                  </a:path>
                </a:pathLst>
              </a:custGeom>
              <a:noFill/>
              <a:ln w="34925" cap="rnd">
                <a:solidFill>
                  <a:srgbClr val="37374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94" name="楕円 47">
                <a:extLst>
                  <a:ext uri="{FF2B5EF4-FFF2-40B4-BE49-F238E27FC236}">
                    <a16:creationId xmlns:a16="http://schemas.microsoft.com/office/drawing/2014/main" id="{B923E20D-CA2E-43FF-B04B-6B0F50F24EA5}"/>
                  </a:ext>
                </a:extLst>
              </p:cNvPr>
              <p:cNvSpPr/>
              <p:nvPr/>
            </p:nvSpPr>
            <p:spPr>
              <a:xfrm rot="2614894">
                <a:off x="4782419" y="2917542"/>
                <a:ext cx="58902" cy="650190"/>
              </a:xfrm>
              <a:custGeom>
                <a:avLst/>
                <a:gdLst>
                  <a:gd name="connsiteX0" fmla="*/ 0 w 523413"/>
                  <a:gd name="connsiteY0" fmla="*/ 570703 h 1141406"/>
                  <a:gd name="connsiteX1" fmla="*/ 261707 w 523413"/>
                  <a:gd name="connsiteY1" fmla="*/ 0 h 1141406"/>
                  <a:gd name="connsiteX2" fmla="*/ 523414 w 523413"/>
                  <a:gd name="connsiteY2" fmla="*/ 570703 h 1141406"/>
                  <a:gd name="connsiteX3" fmla="*/ 261707 w 523413"/>
                  <a:gd name="connsiteY3" fmla="*/ 1141406 h 1141406"/>
                  <a:gd name="connsiteX4" fmla="*/ 0 w 523413"/>
                  <a:gd name="connsiteY4" fmla="*/ 570703 h 1141406"/>
                  <a:gd name="connsiteX0" fmla="*/ 261707 w 523414"/>
                  <a:gd name="connsiteY0" fmla="*/ 0 h 1141406"/>
                  <a:gd name="connsiteX1" fmla="*/ 523414 w 523414"/>
                  <a:gd name="connsiteY1" fmla="*/ 570703 h 1141406"/>
                  <a:gd name="connsiteX2" fmla="*/ 261707 w 523414"/>
                  <a:gd name="connsiteY2" fmla="*/ 1141406 h 1141406"/>
                  <a:gd name="connsiteX3" fmla="*/ 0 w 523414"/>
                  <a:gd name="connsiteY3" fmla="*/ 570703 h 1141406"/>
                  <a:gd name="connsiteX4" fmla="*/ 353147 w 523414"/>
                  <a:gd name="connsiteY4" fmla="*/ 91440 h 1141406"/>
                  <a:gd name="connsiteX0" fmla="*/ 261707 w 523414"/>
                  <a:gd name="connsiteY0" fmla="*/ 0 h 1141406"/>
                  <a:gd name="connsiteX1" fmla="*/ 523414 w 523414"/>
                  <a:gd name="connsiteY1" fmla="*/ 570703 h 1141406"/>
                  <a:gd name="connsiteX2" fmla="*/ 261707 w 523414"/>
                  <a:gd name="connsiteY2" fmla="*/ 1141406 h 1141406"/>
                  <a:gd name="connsiteX3" fmla="*/ 0 w 523414"/>
                  <a:gd name="connsiteY3" fmla="*/ 570703 h 1141406"/>
                  <a:gd name="connsiteX0" fmla="*/ 0 w 261707"/>
                  <a:gd name="connsiteY0" fmla="*/ 0 h 1141406"/>
                  <a:gd name="connsiteX1" fmla="*/ 261707 w 261707"/>
                  <a:gd name="connsiteY1" fmla="*/ 570703 h 1141406"/>
                  <a:gd name="connsiteX2" fmla="*/ 0 w 261707"/>
                  <a:gd name="connsiteY2" fmla="*/ 1141406 h 1141406"/>
                  <a:gd name="connsiteX0" fmla="*/ 0 w 286716"/>
                  <a:gd name="connsiteY0" fmla="*/ 0 h 1141406"/>
                  <a:gd name="connsiteX1" fmla="*/ 261707 w 286716"/>
                  <a:gd name="connsiteY1" fmla="*/ 570703 h 1141406"/>
                  <a:gd name="connsiteX2" fmla="*/ 246504 w 286716"/>
                  <a:gd name="connsiteY2" fmla="*/ 793271 h 1141406"/>
                  <a:gd name="connsiteX3" fmla="*/ 0 w 286716"/>
                  <a:gd name="connsiteY3" fmla="*/ 1141406 h 1141406"/>
                  <a:gd name="connsiteX0" fmla="*/ 0 w 268942"/>
                  <a:gd name="connsiteY0" fmla="*/ 0 h 1141406"/>
                  <a:gd name="connsiteX1" fmla="*/ 261707 w 268942"/>
                  <a:gd name="connsiteY1" fmla="*/ 570703 h 1141406"/>
                  <a:gd name="connsiteX2" fmla="*/ 246504 w 268942"/>
                  <a:gd name="connsiteY2" fmla="*/ 793271 h 1141406"/>
                  <a:gd name="connsiteX3" fmla="*/ 0 w 268942"/>
                  <a:gd name="connsiteY3" fmla="*/ 1141406 h 1141406"/>
                  <a:gd name="connsiteX0" fmla="*/ 0 w 268942"/>
                  <a:gd name="connsiteY0" fmla="*/ 0 h 848122"/>
                  <a:gd name="connsiteX1" fmla="*/ 261707 w 268942"/>
                  <a:gd name="connsiteY1" fmla="*/ 570703 h 848122"/>
                  <a:gd name="connsiteX2" fmla="*/ 246504 w 268942"/>
                  <a:gd name="connsiteY2" fmla="*/ 793271 h 848122"/>
                  <a:gd name="connsiteX0" fmla="*/ 0 w 270439"/>
                  <a:gd name="connsiteY0" fmla="*/ 0 h 822783"/>
                  <a:gd name="connsiteX1" fmla="*/ 261707 w 270439"/>
                  <a:gd name="connsiteY1" fmla="*/ 570703 h 822783"/>
                  <a:gd name="connsiteX2" fmla="*/ 246504 w 270439"/>
                  <a:gd name="connsiteY2" fmla="*/ 793271 h 822783"/>
                  <a:gd name="connsiteX0" fmla="*/ 0 w 270126"/>
                  <a:gd name="connsiteY0" fmla="*/ 0 h 799686"/>
                  <a:gd name="connsiteX1" fmla="*/ 261707 w 270126"/>
                  <a:gd name="connsiteY1" fmla="*/ 570703 h 799686"/>
                  <a:gd name="connsiteX2" fmla="*/ 241250 w 270126"/>
                  <a:gd name="connsiteY2" fmla="*/ 767275 h 799686"/>
                  <a:gd name="connsiteX0" fmla="*/ 0 w 270126"/>
                  <a:gd name="connsiteY0" fmla="*/ 0 h 799686"/>
                  <a:gd name="connsiteX1" fmla="*/ 261707 w 270126"/>
                  <a:gd name="connsiteY1" fmla="*/ 570703 h 799686"/>
                  <a:gd name="connsiteX2" fmla="*/ 241250 w 270126"/>
                  <a:gd name="connsiteY2" fmla="*/ 767275 h 799686"/>
                  <a:gd name="connsiteX0" fmla="*/ 0 w 282213"/>
                  <a:gd name="connsiteY0" fmla="*/ 0 h 799898"/>
                  <a:gd name="connsiteX1" fmla="*/ 274466 w 282213"/>
                  <a:gd name="connsiteY1" fmla="*/ 572434 h 799898"/>
                  <a:gd name="connsiteX2" fmla="*/ 241250 w 282213"/>
                  <a:gd name="connsiteY2" fmla="*/ 767275 h 799898"/>
                  <a:gd name="connsiteX0" fmla="*/ 0 w 274767"/>
                  <a:gd name="connsiteY0" fmla="*/ 0 h 801436"/>
                  <a:gd name="connsiteX1" fmla="*/ 274466 w 274767"/>
                  <a:gd name="connsiteY1" fmla="*/ 572434 h 801436"/>
                  <a:gd name="connsiteX2" fmla="*/ 241250 w 274767"/>
                  <a:gd name="connsiteY2" fmla="*/ 767275 h 801436"/>
                  <a:gd name="connsiteX0" fmla="*/ 0 w 104874"/>
                  <a:gd name="connsiteY0" fmla="*/ 0 h 715072"/>
                  <a:gd name="connsiteX1" fmla="*/ 92514 w 104874"/>
                  <a:gd name="connsiteY1" fmla="*/ 486070 h 715072"/>
                  <a:gd name="connsiteX2" fmla="*/ 59298 w 104874"/>
                  <a:gd name="connsiteY2" fmla="*/ 680911 h 715072"/>
                  <a:gd name="connsiteX0" fmla="*/ 0 w 93516"/>
                  <a:gd name="connsiteY0" fmla="*/ 0 h 715072"/>
                  <a:gd name="connsiteX1" fmla="*/ 92514 w 93516"/>
                  <a:gd name="connsiteY1" fmla="*/ 486070 h 715072"/>
                  <a:gd name="connsiteX2" fmla="*/ 59298 w 93516"/>
                  <a:gd name="connsiteY2" fmla="*/ 680911 h 715072"/>
                  <a:gd name="connsiteX0" fmla="*/ 0 w 93503"/>
                  <a:gd name="connsiteY0" fmla="*/ 0 h 715072"/>
                  <a:gd name="connsiteX1" fmla="*/ 92514 w 93503"/>
                  <a:gd name="connsiteY1" fmla="*/ 486070 h 715072"/>
                  <a:gd name="connsiteX2" fmla="*/ 59298 w 93503"/>
                  <a:gd name="connsiteY2" fmla="*/ 680911 h 715072"/>
                  <a:gd name="connsiteX0" fmla="*/ 0 w 93503"/>
                  <a:gd name="connsiteY0" fmla="*/ 0 h 669066"/>
                  <a:gd name="connsiteX1" fmla="*/ 92514 w 93503"/>
                  <a:gd name="connsiteY1" fmla="*/ 486070 h 669066"/>
                  <a:gd name="connsiteX2" fmla="*/ 91591 w 93503"/>
                  <a:gd name="connsiteY2" fmla="*/ 625826 h 669066"/>
                  <a:gd name="connsiteX0" fmla="*/ 0 w 93503"/>
                  <a:gd name="connsiteY0" fmla="*/ 0 h 672835"/>
                  <a:gd name="connsiteX1" fmla="*/ 92514 w 93503"/>
                  <a:gd name="connsiteY1" fmla="*/ 486070 h 672835"/>
                  <a:gd name="connsiteX2" fmla="*/ 91591 w 93503"/>
                  <a:gd name="connsiteY2" fmla="*/ 625826 h 672835"/>
                  <a:gd name="connsiteX0" fmla="*/ 0 w 58902"/>
                  <a:gd name="connsiteY0" fmla="*/ 0 h 658263"/>
                  <a:gd name="connsiteX1" fmla="*/ 55442 w 58902"/>
                  <a:gd name="connsiteY1" fmla="*/ 471498 h 658263"/>
                  <a:gd name="connsiteX2" fmla="*/ 54519 w 58902"/>
                  <a:gd name="connsiteY2" fmla="*/ 611254 h 65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8902" h="658263">
                    <a:moveTo>
                      <a:pt x="0" y="0"/>
                    </a:moveTo>
                    <a:cubicBezTo>
                      <a:pt x="63337" y="84713"/>
                      <a:pt x="63051" y="167523"/>
                      <a:pt x="55442" y="471498"/>
                    </a:cubicBezTo>
                    <a:cubicBezTo>
                      <a:pt x="45930" y="616865"/>
                      <a:pt x="31697" y="723921"/>
                      <a:pt x="54519" y="611254"/>
                    </a:cubicBezTo>
                  </a:path>
                </a:pathLst>
              </a:custGeom>
              <a:noFill/>
              <a:ln w="25400" cap="rnd">
                <a:solidFill>
                  <a:srgbClr val="37374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95" name="楕円 47">
                <a:extLst>
                  <a:ext uri="{FF2B5EF4-FFF2-40B4-BE49-F238E27FC236}">
                    <a16:creationId xmlns:a16="http://schemas.microsoft.com/office/drawing/2014/main" id="{F65A6368-302A-43CC-9D8D-6629D774701A}"/>
                  </a:ext>
                </a:extLst>
              </p:cNvPr>
              <p:cNvSpPr/>
              <p:nvPr/>
            </p:nvSpPr>
            <p:spPr>
              <a:xfrm rot="2614894">
                <a:off x="4809978" y="2924367"/>
                <a:ext cx="45719" cy="507278"/>
              </a:xfrm>
              <a:custGeom>
                <a:avLst/>
                <a:gdLst>
                  <a:gd name="connsiteX0" fmla="*/ 0 w 523413"/>
                  <a:gd name="connsiteY0" fmla="*/ 570703 h 1141406"/>
                  <a:gd name="connsiteX1" fmla="*/ 261707 w 523413"/>
                  <a:gd name="connsiteY1" fmla="*/ 0 h 1141406"/>
                  <a:gd name="connsiteX2" fmla="*/ 523414 w 523413"/>
                  <a:gd name="connsiteY2" fmla="*/ 570703 h 1141406"/>
                  <a:gd name="connsiteX3" fmla="*/ 261707 w 523413"/>
                  <a:gd name="connsiteY3" fmla="*/ 1141406 h 1141406"/>
                  <a:gd name="connsiteX4" fmla="*/ 0 w 523413"/>
                  <a:gd name="connsiteY4" fmla="*/ 570703 h 1141406"/>
                  <a:gd name="connsiteX0" fmla="*/ 261707 w 523414"/>
                  <a:gd name="connsiteY0" fmla="*/ 0 h 1141406"/>
                  <a:gd name="connsiteX1" fmla="*/ 523414 w 523414"/>
                  <a:gd name="connsiteY1" fmla="*/ 570703 h 1141406"/>
                  <a:gd name="connsiteX2" fmla="*/ 261707 w 523414"/>
                  <a:gd name="connsiteY2" fmla="*/ 1141406 h 1141406"/>
                  <a:gd name="connsiteX3" fmla="*/ 0 w 523414"/>
                  <a:gd name="connsiteY3" fmla="*/ 570703 h 1141406"/>
                  <a:gd name="connsiteX4" fmla="*/ 353147 w 523414"/>
                  <a:gd name="connsiteY4" fmla="*/ 91440 h 1141406"/>
                  <a:gd name="connsiteX0" fmla="*/ 261707 w 523414"/>
                  <a:gd name="connsiteY0" fmla="*/ 0 h 1141406"/>
                  <a:gd name="connsiteX1" fmla="*/ 523414 w 523414"/>
                  <a:gd name="connsiteY1" fmla="*/ 570703 h 1141406"/>
                  <a:gd name="connsiteX2" fmla="*/ 261707 w 523414"/>
                  <a:gd name="connsiteY2" fmla="*/ 1141406 h 1141406"/>
                  <a:gd name="connsiteX3" fmla="*/ 0 w 523414"/>
                  <a:gd name="connsiteY3" fmla="*/ 570703 h 1141406"/>
                  <a:gd name="connsiteX0" fmla="*/ 0 w 261707"/>
                  <a:gd name="connsiteY0" fmla="*/ 0 h 1141406"/>
                  <a:gd name="connsiteX1" fmla="*/ 261707 w 261707"/>
                  <a:gd name="connsiteY1" fmla="*/ 570703 h 1141406"/>
                  <a:gd name="connsiteX2" fmla="*/ 0 w 261707"/>
                  <a:gd name="connsiteY2" fmla="*/ 1141406 h 1141406"/>
                  <a:gd name="connsiteX0" fmla="*/ 0 w 286716"/>
                  <a:gd name="connsiteY0" fmla="*/ 0 h 1141406"/>
                  <a:gd name="connsiteX1" fmla="*/ 261707 w 286716"/>
                  <a:gd name="connsiteY1" fmla="*/ 570703 h 1141406"/>
                  <a:gd name="connsiteX2" fmla="*/ 246504 w 286716"/>
                  <a:gd name="connsiteY2" fmla="*/ 793271 h 1141406"/>
                  <a:gd name="connsiteX3" fmla="*/ 0 w 286716"/>
                  <a:gd name="connsiteY3" fmla="*/ 1141406 h 1141406"/>
                  <a:gd name="connsiteX0" fmla="*/ 0 w 268942"/>
                  <a:gd name="connsiteY0" fmla="*/ 0 h 1141406"/>
                  <a:gd name="connsiteX1" fmla="*/ 261707 w 268942"/>
                  <a:gd name="connsiteY1" fmla="*/ 570703 h 1141406"/>
                  <a:gd name="connsiteX2" fmla="*/ 246504 w 268942"/>
                  <a:gd name="connsiteY2" fmla="*/ 793271 h 1141406"/>
                  <a:gd name="connsiteX3" fmla="*/ 0 w 268942"/>
                  <a:gd name="connsiteY3" fmla="*/ 1141406 h 1141406"/>
                  <a:gd name="connsiteX0" fmla="*/ 0 w 268942"/>
                  <a:gd name="connsiteY0" fmla="*/ 0 h 848122"/>
                  <a:gd name="connsiteX1" fmla="*/ 261707 w 268942"/>
                  <a:gd name="connsiteY1" fmla="*/ 570703 h 848122"/>
                  <a:gd name="connsiteX2" fmla="*/ 246504 w 268942"/>
                  <a:gd name="connsiteY2" fmla="*/ 793271 h 848122"/>
                  <a:gd name="connsiteX0" fmla="*/ 0 w 270439"/>
                  <a:gd name="connsiteY0" fmla="*/ 0 h 822783"/>
                  <a:gd name="connsiteX1" fmla="*/ 261707 w 270439"/>
                  <a:gd name="connsiteY1" fmla="*/ 570703 h 822783"/>
                  <a:gd name="connsiteX2" fmla="*/ 246504 w 270439"/>
                  <a:gd name="connsiteY2" fmla="*/ 793271 h 822783"/>
                  <a:gd name="connsiteX0" fmla="*/ 0 w 270126"/>
                  <a:gd name="connsiteY0" fmla="*/ 0 h 799686"/>
                  <a:gd name="connsiteX1" fmla="*/ 261707 w 270126"/>
                  <a:gd name="connsiteY1" fmla="*/ 570703 h 799686"/>
                  <a:gd name="connsiteX2" fmla="*/ 241250 w 270126"/>
                  <a:gd name="connsiteY2" fmla="*/ 767275 h 799686"/>
                  <a:gd name="connsiteX0" fmla="*/ 0 w 270126"/>
                  <a:gd name="connsiteY0" fmla="*/ 0 h 799686"/>
                  <a:gd name="connsiteX1" fmla="*/ 261707 w 270126"/>
                  <a:gd name="connsiteY1" fmla="*/ 570703 h 799686"/>
                  <a:gd name="connsiteX2" fmla="*/ 241250 w 270126"/>
                  <a:gd name="connsiteY2" fmla="*/ 767275 h 799686"/>
                  <a:gd name="connsiteX0" fmla="*/ 0 w 282213"/>
                  <a:gd name="connsiteY0" fmla="*/ 0 h 799898"/>
                  <a:gd name="connsiteX1" fmla="*/ 274466 w 282213"/>
                  <a:gd name="connsiteY1" fmla="*/ 572434 h 799898"/>
                  <a:gd name="connsiteX2" fmla="*/ 241250 w 282213"/>
                  <a:gd name="connsiteY2" fmla="*/ 767275 h 799898"/>
                  <a:gd name="connsiteX0" fmla="*/ 0 w 274767"/>
                  <a:gd name="connsiteY0" fmla="*/ 0 h 801436"/>
                  <a:gd name="connsiteX1" fmla="*/ 274466 w 274767"/>
                  <a:gd name="connsiteY1" fmla="*/ 572434 h 801436"/>
                  <a:gd name="connsiteX2" fmla="*/ 241250 w 274767"/>
                  <a:gd name="connsiteY2" fmla="*/ 767275 h 801436"/>
                  <a:gd name="connsiteX0" fmla="*/ 0 w 104874"/>
                  <a:gd name="connsiteY0" fmla="*/ 0 h 715072"/>
                  <a:gd name="connsiteX1" fmla="*/ 92514 w 104874"/>
                  <a:gd name="connsiteY1" fmla="*/ 486070 h 715072"/>
                  <a:gd name="connsiteX2" fmla="*/ 59298 w 104874"/>
                  <a:gd name="connsiteY2" fmla="*/ 680911 h 715072"/>
                  <a:gd name="connsiteX0" fmla="*/ 0 w 93516"/>
                  <a:gd name="connsiteY0" fmla="*/ 0 h 715072"/>
                  <a:gd name="connsiteX1" fmla="*/ 92514 w 93516"/>
                  <a:gd name="connsiteY1" fmla="*/ 486070 h 715072"/>
                  <a:gd name="connsiteX2" fmla="*/ 59298 w 93516"/>
                  <a:gd name="connsiteY2" fmla="*/ 680911 h 715072"/>
                  <a:gd name="connsiteX0" fmla="*/ 0 w 93503"/>
                  <a:gd name="connsiteY0" fmla="*/ 0 h 715072"/>
                  <a:gd name="connsiteX1" fmla="*/ 92514 w 93503"/>
                  <a:gd name="connsiteY1" fmla="*/ 486070 h 715072"/>
                  <a:gd name="connsiteX2" fmla="*/ 59298 w 93503"/>
                  <a:gd name="connsiteY2" fmla="*/ 680911 h 715072"/>
                  <a:gd name="connsiteX0" fmla="*/ 0 w 93503"/>
                  <a:gd name="connsiteY0" fmla="*/ 0 h 669066"/>
                  <a:gd name="connsiteX1" fmla="*/ 92514 w 93503"/>
                  <a:gd name="connsiteY1" fmla="*/ 486070 h 669066"/>
                  <a:gd name="connsiteX2" fmla="*/ 91591 w 93503"/>
                  <a:gd name="connsiteY2" fmla="*/ 625826 h 669066"/>
                  <a:gd name="connsiteX0" fmla="*/ 0 w 93503"/>
                  <a:gd name="connsiteY0" fmla="*/ 0 h 672835"/>
                  <a:gd name="connsiteX1" fmla="*/ 92514 w 93503"/>
                  <a:gd name="connsiteY1" fmla="*/ 486070 h 672835"/>
                  <a:gd name="connsiteX2" fmla="*/ 91591 w 93503"/>
                  <a:gd name="connsiteY2" fmla="*/ 625826 h 672835"/>
                  <a:gd name="connsiteX0" fmla="*/ 0 w 58902"/>
                  <a:gd name="connsiteY0" fmla="*/ 0 h 658263"/>
                  <a:gd name="connsiteX1" fmla="*/ 55442 w 58902"/>
                  <a:gd name="connsiteY1" fmla="*/ 471498 h 658263"/>
                  <a:gd name="connsiteX2" fmla="*/ 54519 w 58902"/>
                  <a:gd name="connsiteY2" fmla="*/ 611254 h 65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8902" h="658263">
                    <a:moveTo>
                      <a:pt x="0" y="0"/>
                    </a:moveTo>
                    <a:cubicBezTo>
                      <a:pt x="63337" y="84713"/>
                      <a:pt x="63051" y="167523"/>
                      <a:pt x="55442" y="471498"/>
                    </a:cubicBezTo>
                    <a:cubicBezTo>
                      <a:pt x="45930" y="616865"/>
                      <a:pt x="31697" y="723921"/>
                      <a:pt x="54519" y="611254"/>
                    </a:cubicBezTo>
                  </a:path>
                </a:pathLst>
              </a:custGeom>
              <a:noFill/>
              <a:ln w="50800" cap="rnd">
                <a:solidFill>
                  <a:srgbClr val="37374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96" name="楕円 51">
                <a:extLst>
                  <a:ext uri="{FF2B5EF4-FFF2-40B4-BE49-F238E27FC236}">
                    <a16:creationId xmlns:a16="http://schemas.microsoft.com/office/drawing/2014/main" id="{1CB5FB8F-CE2D-428C-8381-29B2461A2A28}"/>
                  </a:ext>
                </a:extLst>
              </p:cNvPr>
              <p:cNvSpPr/>
              <p:nvPr/>
            </p:nvSpPr>
            <p:spPr>
              <a:xfrm rot="1555475">
                <a:off x="4736493" y="2910266"/>
                <a:ext cx="280881" cy="42520"/>
              </a:xfrm>
              <a:custGeom>
                <a:avLst/>
                <a:gdLst>
                  <a:gd name="connsiteX0" fmla="*/ 0 w 375620"/>
                  <a:gd name="connsiteY0" fmla="*/ 119592 h 239184"/>
                  <a:gd name="connsiteX1" fmla="*/ 187810 w 375620"/>
                  <a:gd name="connsiteY1" fmla="*/ 0 h 239184"/>
                  <a:gd name="connsiteX2" fmla="*/ 375620 w 375620"/>
                  <a:gd name="connsiteY2" fmla="*/ 119592 h 239184"/>
                  <a:gd name="connsiteX3" fmla="*/ 187810 w 375620"/>
                  <a:gd name="connsiteY3" fmla="*/ 239184 h 239184"/>
                  <a:gd name="connsiteX4" fmla="*/ 0 w 375620"/>
                  <a:gd name="connsiteY4" fmla="*/ 119592 h 239184"/>
                  <a:gd name="connsiteX0" fmla="*/ 9177 w 384797"/>
                  <a:gd name="connsiteY0" fmla="*/ 121489 h 241081"/>
                  <a:gd name="connsiteX1" fmla="*/ 46404 w 384797"/>
                  <a:gd name="connsiteY1" fmla="*/ 53180 h 241081"/>
                  <a:gd name="connsiteX2" fmla="*/ 196987 w 384797"/>
                  <a:gd name="connsiteY2" fmla="*/ 1897 h 241081"/>
                  <a:gd name="connsiteX3" fmla="*/ 384797 w 384797"/>
                  <a:gd name="connsiteY3" fmla="*/ 121489 h 241081"/>
                  <a:gd name="connsiteX4" fmla="*/ 196987 w 384797"/>
                  <a:gd name="connsiteY4" fmla="*/ 241081 h 241081"/>
                  <a:gd name="connsiteX5" fmla="*/ 9177 w 384797"/>
                  <a:gd name="connsiteY5" fmla="*/ 121489 h 241081"/>
                  <a:gd name="connsiteX0" fmla="*/ 9177 w 392695"/>
                  <a:gd name="connsiteY0" fmla="*/ 119624 h 239216"/>
                  <a:gd name="connsiteX1" fmla="*/ 46404 w 392695"/>
                  <a:gd name="connsiteY1" fmla="*/ 51315 h 239216"/>
                  <a:gd name="connsiteX2" fmla="*/ 196987 w 392695"/>
                  <a:gd name="connsiteY2" fmla="*/ 32 h 239216"/>
                  <a:gd name="connsiteX3" fmla="*/ 341684 w 392695"/>
                  <a:gd name="connsiteY3" fmla="*/ 58403 h 239216"/>
                  <a:gd name="connsiteX4" fmla="*/ 384797 w 392695"/>
                  <a:gd name="connsiteY4" fmla="*/ 119624 h 239216"/>
                  <a:gd name="connsiteX5" fmla="*/ 196987 w 392695"/>
                  <a:gd name="connsiteY5" fmla="*/ 239216 h 239216"/>
                  <a:gd name="connsiteX6" fmla="*/ 9177 w 392695"/>
                  <a:gd name="connsiteY6" fmla="*/ 119624 h 239216"/>
                  <a:gd name="connsiteX0" fmla="*/ 341684 w 433124"/>
                  <a:gd name="connsiteY0" fmla="*/ 58403 h 239216"/>
                  <a:gd name="connsiteX1" fmla="*/ 384797 w 433124"/>
                  <a:gd name="connsiteY1" fmla="*/ 119624 h 239216"/>
                  <a:gd name="connsiteX2" fmla="*/ 196987 w 433124"/>
                  <a:gd name="connsiteY2" fmla="*/ 239216 h 239216"/>
                  <a:gd name="connsiteX3" fmla="*/ 9177 w 433124"/>
                  <a:gd name="connsiteY3" fmla="*/ 119624 h 239216"/>
                  <a:gd name="connsiteX4" fmla="*/ 46404 w 433124"/>
                  <a:gd name="connsiteY4" fmla="*/ 51315 h 239216"/>
                  <a:gd name="connsiteX5" fmla="*/ 196987 w 433124"/>
                  <a:gd name="connsiteY5" fmla="*/ 32 h 239216"/>
                  <a:gd name="connsiteX6" fmla="*/ 433124 w 433124"/>
                  <a:gd name="connsiteY6" fmla="*/ 149843 h 239216"/>
                  <a:gd name="connsiteX0" fmla="*/ 384797 w 433124"/>
                  <a:gd name="connsiteY0" fmla="*/ 119624 h 239216"/>
                  <a:gd name="connsiteX1" fmla="*/ 196987 w 433124"/>
                  <a:gd name="connsiteY1" fmla="*/ 239216 h 239216"/>
                  <a:gd name="connsiteX2" fmla="*/ 9177 w 433124"/>
                  <a:gd name="connsiteY2" fmla="*/ 119624 h 239216"/>
                  <a:gd name="connsiteX3" fmla="*/ 46404 w 433124"/>
                  <a:gd name="connsiteY3" fmla="*/ 51315 h 239216"/>
                  <a:gd name="connsiteX4" fmla="*/ 196987 w 433124"/>
                  <a:gd name="connsiteY4" fmla="*/ 32 h 239216"/>
                  <a:gd name="connsiteX5" fmla="*/ 433124 w 433124"/>
                  <a:gd name="connsiteY5" fmla="*/ 149843 h 239216"/>
                  <a:gd name="connsiteX0" fmla="*/ 196987 w 433124"/>
                  <a:gd name="connsiteY0" fmla="*/ 239216 h 239216"/>
                  <a:gd name="connsiteX1" fmla="*/ 9177 w 433124"/>
                  <a:gd name="connsiteY1" fmla="*/ 119624 h 239216"/>
                  <a:gd name="connsiteX2" fmla="*/ 46404 w 433124"/>
                  <a:gd name="connsiteY2" fmla="*/ 51315 h 239216"/>
                  <a:gd name="connsiteX3" fmla="*/ 196987 w 433124"/>
                  <a:gd name="connsiteY3" fmla="*/ 32 h 239216"/>
                  <a:gd name="connsiteX4" fmla="*/ 433124 w 433124"/>
                  <a:gd name="connsiteY4" fmla="*/ 149843 h 239216"/>
                  <a:gd name="connsiteX0" fmla="*/ 9177 w 433124"/>
                  <a:gd name="connsiteY0" fmla="*/ 119624 h 149843"/>
                  <a:gd name="connsiteX1" fmla="*/ 46404 w 433124"/>
                  <a:gd name="connsiteY1" fmla="*/ 51315 h 149843"/>
                  <a:gd name="connsiteX2" fmla="*/ 196987 w 433124"/>
                  <a:gd name="connsiteY2" fmla="*/ 32 h 149843"/>
                  <a:gd name="connsiteX3" fmla="*/ 433124 w 433124"/>
                  <a:gd name="connsiteY3" fmla="*/ 149843 h 149843"/>
                  <a:gd name="connsiteX0" fmla="*/ 0 w 386720"/>
                  <a:gd name="connsiteY0" fmla="*/ 51315 h 149843"/>
                  <a:gd name="connsiteX1" fmla="*/ 150583 w 386720"/>
                  <a:gd name="connsiteY1" fmla="*/ 32 h 149843"/>
                  <a:gd name="connsiteX2" fmla="*/ 386720 w 386720"/>
                  <a:gd name="connsiteY2" fmla="*/ 149843 h 149843"/>
                  <a:gd name="connsiteX0" fmla="*/ 0 w 355812"/>
                  <a:gd name="connsiteY0" fmla="*/ 53204 h 122040"/>
                  <a:gd name="connsiteX1" fmla="*/ 150583 w 355812"/>
                  <a:gd name="connsiteY1" fmla="*/ 1921 h 122040"/>
                  <a:gd name="connsiteX2" fmla="*/ 355812 w 355812"/>
                  <a:gd name="connsiteY2" fmla="*/ 122040 h 122040"/>
                  <a:gd name="connsiteX0" fmla="*/ 0 w 355812"/>
                  <a:gd name="connsiteY0" fmla="*/ 28337 h 97173"/>
                  <a:gd name="connsiteX1" fmla="*/ 260097 w 355812"/>
                  <a:gd name="connsiteY1" fmla="*/ 3838 h 97173"/>
                  <a:gd name="connsiteX2" fmla="*/ 355812 w 355812"/>
                  <a:gd name="connsiteY2" fmla="*/ 97173 h 97173"/>
                  <a:gd name="connsiteX0" fmla="*/ 0 w 355812"/>
                  <a:gd name="connsiteY0" fmla="*/ 45640 h 114476"/>
                  <a:gd name="connsiteX1" fmla="*/ 260097 w 355812"/>
                  <a:gd name="connsiteY1" fmla="*/ 21141 h 114476"/>
                  <a:gd name="connsiteX2" fmla="*/ 355812 w 355812"/>
                  <a:gd name="connsiteY2" fmla="*/ 114476 h 114476"/>
                  <a:gd name="connsiteX0" fmla="*/ 0 w 260097"/>
                  <a:gd name="connsiteY0" fmla="*/ 45640 h 45640"/>
                  <a:gd name="connsiteX1" fmla="*/ 260097 w 260097"/>
                  <a:gd name="connsiteY1" fmla="*/ 21141 h 45640"/>
                  <a:gd name="connsiteX0" fmla="*/ 0 w 301873"/>
                  <a:gd name="connsiteY0" fmla="*/ 54415 h 54415"/>
                  <a:gd name="connsiteX1" fmla="*/ 301873 w 301873"/>
                  <a:gd name="connsiteY1" fmla="*/ 19022 h 54415"/>
                  <a:gd name="connsiteX0" fmla="*/ 0 w 297908"/>
                  <a:gd name="connsiteY0" fmla="*/ 41651 h 41651"/>
                  <a:gd name="connsiteX1" fmla="*/ 297908 w 297908"/>
                  <a:gd name="connsiteY1" fmla="*/ 22306 h 41651"/>
                  <a:gd name="connsiteX0" fmla="*/ 0 w 283551"/>
                  <a:gd name="connsiteY0" fmla="*/ 31469 h 31469"/>
                  <a:gd name="connsiteX1" fmla="*/ 283551 w 283551"/>
                  <a:gd name="connsiteY1" fmla="*/ 26164 h 31469"/>
                  <a:gd name="connsiteX0" fmla="*/ 0 w 280881"/>
                  <a:gd name="connsiteY0" fmla="*/ 42520 h 42520"/>
                  <a:gd name="connsiteX1" fmla="*/ 280881 w 280881"/>
                  <a:gd name="connsiteY1" fmla="*/ 22038 h 42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881" h="42520">
                    <a:moveTo>
                      <a:pt x="0" y="42520"/>
                    </a:moveTo>
                    <a:cubicBezTo>
                      <a:pt x="31302" y="22588"/>
                      <a:pt x="206879" y="-29359"/>
                      <a:pt x="280881" y="22038"/>
                    </a:cubicBezTo>
                  </a:path>
                </a:pathLst>
              </a:custGeom>
              <a:noFill/>
              <a:ln w="53975" cap="rnd">
                <a:solidFill>
                  <a:srgbClr val="37374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83" name="グループ化 282">
              <a:extLst>
                <a:ext uri="{FF2B5EF4-FFF2-40B4-BE49-F238E27FC236}">
                  <a16:creationId xmlns:a16="http://schemas.microsoft.com/office/drawing/2014/main" id="{EC32877C-79F9-47AB-ACB6-2AE7B41EA817}"/>
                </a:ext>
              </a:extLst>
            </p:cNvPr>
            <p:cNvGrpSpPr/>
            <p:nvPr/>
          </p:nvGrpSpPr>
          <p:grpSpPr>
            <a:xfrm>
              <a:off x="4130820" y="2230516"/>
              <a:ext cx="850476" cy="1209913"/>
              <a:chOff x="4130820" y="2230516"/>
              <a:chExt cx="850476" cy="1209913"/>
            </a:xfrm>
          </p:grpSpPr>
          <p:sp>
            <p:nvSpPr>
              <p:cNvPr id="287" name="円弧 286">
                <a:extLst>
                  <a:ext uri="{FF2B5EF4-FFF2-40B4-BE49-F238E27FC236}">
                    <a16:creationId xmlns:a16="http://schemas.microsoft.com/office/drawing/2014/main" id="{635FFECB-17E3-479E-9B1A-F675D25ED452}"/>
                  </a:ext>
                </a:extLst>
              </p:cNvPr>
              <p:cNvSpPr/>
              <p:nvPr/>
            </p:nvSpPr>
            <p:spPr>
              <a:xfrm rot="5596267">
                <a:off x="4031141" y="2375086"/>
                <a:ext cx="1094725" cy="805585"/>
              </a:xfrm>
              <a:prstGeom prst="arc">
                <a:avLst>
                  <a:gd name="adj1" fmla="val 17576158"/>
                  <a:gd name="adj2" fmla="val 19696878"/>
                </a:avLst>
              </a:prstGeom>
              <a:ln w="85725" cap="rnd">
                <a:solidFill>
                  <a:schemeClr val="bg1">
                    <a:lumMod val="9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8" name="円弧 287">
                <a:extLst>
                  <a:ext uri="{FF2B5EF4-FFF2-40B4-BE49-F238E27FC236}">
                    <a16:creationId xmlns:a16="http://schemas.microsoft.com/office/drawing/2014/main" id="{04180E31-08C1-4066-ACA3-D7762B8F162C}"/>
                  </a:ext>
                </a:extLst>
              </p:cNvPr>
              <p:cNvSpPr/>
              <p:nvPr/>
            </p:nvSpPr>
            <p:spPr>
              <a:xfrm rot="6592279">
                <a:off x="3986250" y="2490274"/>
                <a:ext cx="1094725" cy="805585"/>
              </a:xfrm>
              <a:prstGeom prst="arc">
                <a:avLst>
                  <a:gd name="adj1" fmla="val 17576158"/>
                  <a:gd name="adj2" fmla="val 19747743"/>
                </a:avLst>
              </a:prstGeom>
              <a:ln w="82550" cap="rnd">
                <a:solidFill>
                  <a:schemeClr val="bg1">
                    <a:lumMod val="9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84" name="グループ化 283">
              <a:extLst>
                <a:ext uri="{FF2B5EF4-FFF2-40B4-BE49-F238E27FC236}">
                  <a16:creationId xmlns:a16="http://schemas.microsoft.com/office/drawing/2014/main" id="{24C6CE61-02BF-471F-8994-DD327690D4AA}"/>
                </a:ext>
              </a:extLst>
            </p:cNvPr>
            <p:cNvGrpSpPr/>
            <p:nvPr/>
          </p:nvGrpSpPr>
          <p:grpSpPr>
            <a:xfrm flipH="1">
              <a:off x="4115540" y="2232332"/>
              <a:ext cx="850476" cy="1209913"/>
              <a:chOff x="4130820" y="2230516"/>
              <a:chExt cx="850476" cy="1209913"/>
            </a:xfrm>
          </p:grpSpPr>
          <p:sp>
            <p:nvSpPr>
              <p:cNvPr id="285" name="円弧 284">
                <a:extLst>
                  <a:ext uri="{FF2B5EF4-FFF2-40B4-BE49-F238E27FC236}">
                    <a16:creationId xmlns:a16="http://schemas.microsoft.com/office/drawing/2014/main" id="{625CF82C-D3AC-4F31-864B-C97600A40D44}"/>
                  </a:ext>
                </a:extLst>
              </p:cNvPr>
              <p:cNvSpPr/>
              <p:nvPr/>
            </p:nvSpPr>
            <p:spPr>
              <a:xfrm rot="5596267">
                <a:off x="4031141" y="2375086"/>
                <a:ext cx="1094725" cy="805585"/>
              </a:xfrm>
              <a:prstGeom prst="arc">
                <a:avLst>
                  <a:gd name="adj1" fmla="val 17576158"/>
                  <a:gd name="adj2" fmla="val 19696878"/>
                </a:avLst>
              </a:prstGeom>
              <a:ln w="85725" cap="rnd">
                <a:solidFill>
                  <a:schemeClr val="bg1">
                    <a:lumMod val="95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6" name="円弧 285">
                <a:extLst>
                  <a:ext uri="{FF2B5EF4-FFF2-40B4-BE49-F238E27FC236}">
                    <a16:creationId xmlns:a16="http://schemas.microsoft.com/office/drawing/2014/main" id="{3D1C8C16-B4A3-4E9F-9CC9-F46A55A170FD}"/>
                  </a:ext>
                </a:extLst>
              </p:cNvPr>
              <p:cNvSpPr/>
              <p:nvPr/>
            </p:nvSpPr>
            <p:spPr>
              <a:xfrm rot="6592279">
                <a:off x="3986250" y="2490274"/>
                <a:ext cx="1094725" cy="805585"/>
              </a:xfrm>
              <a:prstGeom prst="arc">
                <a:avLst>
                  <a:gd name="adj1" fmla="val 17576158"/>
                  <a:gd name="adj2" fmla="val 19747743"/>
                </a:avLst>
              </a:prstGeom>
              <a:ln w="82550" cap="rnd">
                <a:solidFill>
                  <a:schemeClr val="bg1">
                    <a:lumMod val="95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pic>
        <p:nvPicPr>
          <p:cNvPr id="3" name="odoru">
            <a:hlinkClick r:id="" action="ppaction://media"/>
            <a:extLst>
              <a:ext uri="{FF2B5EF4-FFF2-40B4-BE49-F238E27FC236}">
                <a16:creationId xmlns:a16="http://schemas.microsoft.com/office/drawing/2014/main" id="{EC650EC8-3A2F-4065-ADFD-8E46AF24EE4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6235.8125"/>
                  <p14:fade out="3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38961" y="611810"/>
            <a:ext cx="1101739" cy="1101739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1EAA0CD-33C3-48FE-BC2D-BEB7CCDFABBC}"/>
              </a:ext>
            </a:extLst>
          </p:cNvPr>
          <p:cNvSpPr txBox="1"/>
          <p:nvPr/>
        </p:nvSpPr>
        <p:spPr>
          <a:xfrm>
            <a:off x="6437215" y="472692"/>
            <a:ext cx="553998" cy="59144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パワーポイントで、ちびまる子ちゃんを描く</a:t>
            </a:r>
          </a:p>
        </p:txBody>
      </p:sp>
    </p:spTree>
    <p:extLst>
      <p:ext uri="{BB962C8B-B14F-4D97-AF65-F5344CB8AC3E}">
        <p14:creationId xmlns:p14="http://schemas.microsoft.com/office/powerpoint/2010/main" val="3983446278"/>
      </p:ext>
    </p:extLst>
  </p:cSld>
  <p:clrMapOvr>
    <a:masterClrMapping/>
  </p:clrMapOvr>
  <p:transition spd="slow" advClick="0" advTm="14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二等辺三角形 167">
            <a:extLst>
              <a:ext uri="{FF2B5EF4-FFF2-40B4-BE49-F238E27FC236}">
                <a16:creationId xmlns:a16="http://schemas.microsoft.com/office/drawing/2014/main" id="{D15C4E9F-8B71-4B96-860F-7F8B7C025271}"/>
              </a:ext>
            </a:extLst>
          </p:cNvPr>
          <p:cNvSpPr/>
          <p:nvPr/>
        </p:nvSpPr>
        <p:spPr>
          <a:xfrm rot="10800000">
            <a:off x="1681469" y="593775"/>
            <a:ext cx="873762" cy="689429"/>
          </a:xfrm>
          <a:prstGeom prst="triangl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二等辺三角形 169">
            <a:extLst>
              <a:ext uri="{FF2B5EF4-FFF2-40B4-BE49-F238E27FC236}">
                <a16:creationId xmlns:a16="http://schemas.microsoft.com/office/drawing/2014/main" id="{CF0A056D-A01A-4B08-ADED-E3F4DB929419}"/>
              </a:ext>
            </a:extLst>
          </p:cNvPr>
          <p:cNvSpPr/>
          <p:nvPr/>
        </p:nvSpPr>
        <p:spPr>
          <a:xfrm rot="10800000">
            <a:off x="2509512" y="593773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二等辺三角形 171">
            <a:extLst>
              <a:ext uri="{FF2B5EF4-FFF2-40B4-BE49-F238E27FC236}">
                <a16:creationId xmlns:a16="http://schemas.microsoft.com/office/drawing/2014/main" id="{3B7CC469-FE46-4621-B625-E2329C5E0588}"/>
              </a:ext>
            </a:extLst>
          </p:cNvPr>
          <p:cNvSpPr/>
          <p:nvPr/>
        </p:nvSpPr>
        <p:spPr>
          <a:xfrm rot="10800000" flipH="1">
            <a:off x="1061709" y="593774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4" name="二等辺三角形 303">
            <a:extLst>
              <a:ext uri="{FF2B5EF4-FFF2-40B4-BE49-F238E27FC236}">
                <a16:creationId xmlns:a16="http://schemas.microsoft.com/office/drawing/2014/main" id="{CBC2457D-BB5E-404F-B5A5-3695A0D04085}"/>
              </a:ext>
            </a:extLst>
          </p:cNvPr>
          <p:cNvSpPr/>
          <p:nvPr/>
        </p:nvSpPr>
        <p:spPr>
          <a:xfrm rot="10800000" flipH="1">
            <a:off x="933392" y="796965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304">
            <a:extLst>
              <a:ext uri="{FF2B5EF4-FFF2-40B4-BE49-F238E27FC236}">
                <a16:creationId xmlns:a16="http://schemas.microsoft.com/office/drawing/2014/main" id="{CCEC859C-0F1F-4A66-BFA0-FCB744922E67}"/>
              </a:ext>
            </a:extLst>
          </p:cNvPr>
          <p:cNvSpPr/>
          <p:nvPr/>
        </p:nvSpPr>
        <p:spPr>
          <a:xfrm rot="9878511" flipH="1">
            <a:off x="873534" y="1037127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E0EEF024-5033-4ADF-8BA2-D8EE1DDD056B}"/>
              </a:ext>
            </a:extLst>
          </p:cNvPr>
          <p:cNvSpPr/>
          <p:nvPr/>
        </p:nvSpPr>
        <p:spPr>
          <a:xfrm rot="11234124">
            <a:off x="3325207" y="1224467"/>
            <a:ext cx="240168" cy="575202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9" name="円弧 178">
            <a:extLst>
              <a:ext uri="{FF2B5EF4-FFF2-40B4-BE49-F238E27FC236}">
                <a16:creationId xmlns:a16="http://schemas.microsoft.com/office/drawing/2014/main" id="{52299685-5CE9-46AA-A4AC-331564117369}"/>
              </a:ext>
            </a:extLst>
          </p:cNvPr>
          <p:cNvSpPr/>
          <p:nvPr/>
        </p:nvSpPr>
        <p:spPr>
          <a:xfrm rot="895199" flipH="1">
            <a:off x="867709" y="609238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弧 179">
            <a:extLst>
              <a:ext uri="{FF2B5EF4-FFF2-40B4-BE49-F238E27FC236}">
                <a16:creationId xmlns:a16="http://schemas.microsoft.com/office/drawing/2014/main" id="{DDFF96CE-C333-412F-95D2-C0370A055825}"/>
              </a:ext>
            </a:extLst>
          </p:cNvPr>
          <p:cNvSpPr/>
          <p:nvPr/>
        </p:nvSpPr>
        <p:spPr>
          <a:xfrm rot="895199" flipH="1">
            <a:off x="765892" y="752390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57824D7E-A6CE-41AD-9DA5-F623E0A95DB1}"/>
              </a:ext>
            </a:extLst>
          </p:cNvPr>
          <p:cNvSpPr/>
          <p:nvPr/>
        </p:nvSpPr>
        <p:spPr>
          <a:xfrm>
            <a:off x="1000910" y="629039"/>
            <a:ext cx="122252" cy="161459"/>
          </a:xfrm>
          <a:prstGeom prst="ellips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4538454"/>
      </p:ext>
    </p:extLst>
  </p:cSld>
  <p:clrMapOvr>
    <a:masterClrMapping/>
  </p:clrMapOvr>
  <p:transition spd="slow" advClick="0" advTm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二等辺三角形 167">
            <a:extLst>
              <a:ext uri="{FF2B5EF4-FFF2-40B4-BE49-F238E27FC236}">
                <a16:creationId xmlns:a16="http://schemas.microsoft.com/office/drawing/2014/main" id="{D15C4E9F-8B71-4B96-860F-7F8B7C025271}"/>
              </a:ext>
            </a:extLst>
          </p:cNvPr>
          <p:cNvSpPr/>
          <p:nvPr/>
        </p:nvSpPr>
        <p:spPr>
          <a:xfrm rot="10800000">
            <a:off x="1681469" y="593775"/>
            <a:ext cx="873762" cy="689429"/>
          </a:xfrm>
          <a:prstGeom prst="triangl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二等辺三角形 169">
            <a:extLst>
              <a:ext uri="{FF2B5EF4-FFF2-40B4-BE49-F238E27FC236}">
                <a16:creationId xmlns:a16="http://schemas.microsoft.com/office/drawing/2014/main" id="{CF0A056D-A01A-4B08-ADED-E3F4DB929419}"/>
              </a:ext>
            </a:extLst>
          </p:cNvPr>
          <p:cNvSpPr/>
          <p:nvPr/>
        </p:nvSpPr>
        <p:spPr>
          <a:xfrm rot="10800000">
            <a:off x="2509512" y="593773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二等辺三角形 171">
            <a:extLst>
              <a:ext uri="{FF2B5EF4-FFF2-40B4-BE49-F238E27FC236}">
                <a16:creationId xmlns:a16="http://schemas.microsoft.com/office/drawing/2014/main" id="{3B7CC469-FE46-4621-B625-E2329C5E0588}"/>
              </a:ext>
            </a:extLst>
          </p:cNvPr>
          <p:cNvSpPr/>
          <p:nvPr/>
        </p:nvSpPr>
        <p:spPr>
          <a:xfrm rot="10800000" flipH="1">
            <a:off x="1061709" y="593774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4" name="二等辺三角形 303">
            <a:extLst>
              <a:ext uri="{FF2B5EF4-FFF2-40B4-BE49-F238E27FC236}">
                <a16:creationId xmlns:a16="http://schemas.microsoft.com/office/drawing/2014/main" id="{CBC2457D-BB5E-404F-B5A5-3695A0D04085}"/>
              </a:ext>
            </a:extLst>
          </p:cNvPr>
          <p:cNvSpPr/>
          <p:nvPr/>
        </p:nvSpPr>
        <p:spPr>
          <a:xfrm rot="10800000" flipH="1">
            <a:off x="933392" y="796965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304">
            <a:extLst>
              <a:ext uri="{FF2B5EF4-FFF2-40B4-BE49-F238E27FC236}">
                <a16:creationId xmlns:a16="http://schemas.microsoft.com/office/drawing/2014/main" id="{CCEC859C-0F1F-4A66-BFA0-FCB744922E67}"/>
              </a:ext>
            </a:extLst>
          </p:cNvPr>
          <p:cNvSpPr/>
          <p:nvPr/>
        </p:nvSpPr>
        <p:spPr>
          <a:xfrm rot="9878511" flipH="1">
            <a:off x="873534" y="1037127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E0EEF024-5033-4ADF-8BA2-D8EE1DDD056B}"/>
              </a:ext>
            </a:extLst>
          </p:cNvPr>
          <p:cNvSpPr/>
          <p:nvPr/>
        </p:nvSpPr>
        <p:spPr>
          <a:xfrm rot="11234124">
            <a:off x="3325207" y="1224467"/>
            <a:ext cx="240168" cy="575202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8" name="円弧 177">
            <a:extLst>
              <a:ext uri="{FF2B5EF4-FFF2-40B4-BE49-F238E27FC236}">
                <a16:creationId xmlns:a16="http://schemas.microsoft.com/office/drawing/2014/main" id="{A55FD608-5DE0-491C-A57F-29C72DF30333}"/>
              </a:ext>
            </a:extLst>
          </p:cNvPr>
          <p:cNvSpPr/>
          <p:nvPr/>
        </p:nvSpPr>
        <p:spPr>
          <a:xfrm rot="945023">
            <a:off x="2237140" y="622381"/>
            <a:ext cx="1197475" cy="100378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円弧 178">
            <a:extLst>
              <a:ext uri="{FF2B5EF4-FFF2-40B4-BE49-F238E27FC236}">
                <a16:creationId xmlns:a16="http://schemas.microsoft.com/office/drawing/2014/main" id="{52299685-5CE9-46AA-A4AC-331564117369}"/>
              </a:ext>
            </a:extLst>
          </p:cNvPr>
          <p:cNvSpPr/>
          <p:nvPr/>
        </p:nvSpPr>
        <p:spPr>
          <a:xfrm rot="895199" flipH="1">
            <a:off x="867709" y="609238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弧 179">
            <a:extLst>
              <a:ext uri="{FF2B5EF4-FFF2-40B4-BE49-F238E27FC236}">
                <a16:creationId xmlns:a16="http://schemas.microsoft.com/office/drawing/2014/main" id="{DDFF96CE-C333-412F-95D2-C0370A055825}"/>
              </a:ext>
            </a:extLst>
          </p:cNvPr>
          <p:cNvSpPr/>
          <p:nvPr/>
        </p:nvSpPr>
        <p:spPr>
          <a:xfrm rot="895199" flipH="1">
            <a:off x="765892" y="752390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57824D7E-A6CE-41AD-9DA5-F623E0A95DB1}"/>
              </a:ext>
            </a:extLst>
          </p:cNvPr>
          <p:cNvSpPr/>
          <p:nvPr/>
        </p:nvSpPr>
        <p:spPr>
          <a:xfrm>
            <a:off x="1000910" y="629039"/>
            <a:ext cx="122252" cy="161459"/>
          </a:xfrm>
          <a:prstGeom prst="ellips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169106"/>
      </p:ext>
    </p:extLst>
  </p:cSld>
  <p:clrMapOvr>
    <a:masterClrMapping/>
  </p:clrMapOvr>
  <p:transition spd="slow" advClick="0" advTm="1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二等辺三角形 167">
            <a:extLst>
              <a:ext uri="{FF2B5EF4-FFF2-40B4-BE49-F238E27FC236}">
                <a16:creationId xmlns:a16="http://schemas.microsoft.com/office/drawing/2014/main" id="{D15C4E9F-8B71-4B96-860F-7F8B7C025271}"/>
              </a:ext>
            </a:extLst>
          </p:cNvPr>
          <p:cNvSpPr/>
          <p:nvPr/>
        </p:nvSpPr>
        <p:spPr>
          <a:xfrm rot="10800000">
            <a:off x="1681469" y="593775"/>
            <a:ext cx="873762" cy="689429"/>
          </a:xfrm>
          <a:prstGeom prst="triangl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二等辺三角形 169">
            <a:extLst>
              <a:ext uri="{FF2B5EF4-FFF2-40B4-BE49-F238E27FC236}">
                <a16:creationId xmlns:a16="http://schemas.microsoft.com/office/drawing/2014/main" id="{CF0A056D-A01A-4B08-ADED-E3F4DB929419}"/>
              </a:ext>
            </a:extLst>
          </p:cNvPr>
          <p:cNvSpPr/>
          <p:nvPr/>
        </p:nvSpPr>
        <p:spPr>
          <a:xfrm rot="10800000">
            <a:off x="2509512" y="593773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二等辺三角形 171">
            <a:extLst>
              <a:ext uri="{FF2B5EF4-FFF2-40B4-BE49-F238E27FC236}">
                <a16:creationId xmlns:a16="http://schemas.microsoft.com/office/drawing/2014/main" id="{3B7CC469-FE46-4621-B625-E2329C5E0588}"/>
              </a:ext>
            </a:extLst>
          </p:cNvPr>
          <p:cNvSpPr/>
          <p:nvPr/>
        </p:nvSpPr>
        <p:spPr>
          <a:xfrm rot="10800000" flipH="1">
            <a:off x="1061709" y="593774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二等辺三角形 305">
            <a:extLst>
              <a:ext uri="{FF2B5EF4-FFF2-40B4-BE49-F238E27FC236}">
                <a16:creationId xmlns:a16="http://schemas.microsoft.com/office/drawing/2014/main" id="{6EE690BB-78B0-4A97-BBC7-4A6163513E31}"/>
              </a:ext>
            </a:extLst>
          </p:cNvPr>
          <p:cNvSpPr/>
          <p:nvPr/>
        </p:nvSpPr>
        <p:spPr>
          <a:xfrm rot="10800000">
            <a:off x="3029785" y="796966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4" name="二等辺三角形 303">
            <a:extLst>
              <a:ext uri="{FF2B5EF4-FFF2-40B4-BE49-F238E27FC236}">
                <a16:creationId xmlns:a16="http://schemas.microsoft.com/office/drawing/2014/main" id="{CBC2457D-BB5E-404F-B5A5-3695A0D04085}"/>
              </a:ext>
            </a:extLst>
          </p:cNvPr>
          <p:cNvSpPr/>
          <p:nvPr/>
        </p:nvSpPr>
        <p:spPr>
          <a:xfrm rot="10800000" flipH="1">
            <a:off x="933392" y="796965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304">
            <a:extLst>
              <a:ext uri="{FF2B5EF4-FFF2-40B4-BE49-F238E27FC236}">
                <a16:creationId xmlns:a16="http://schemas.microsoft.com/office/drawing/2014/main" id="{CCEC859C-0F1F-4A66-BFA0-FCB744922E67}"/>
              </a:ext>
            </a:extLst>
          </p:cNvPr>
          <p:cNvSpPr/>
          <p:nvPr/>
        </p:nvSpPr>
        <p:spPr>
          <a:xfrm rot="9878511" flipH="1">
            <a:off x="873534" y="1037127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E0EEF024-5033-4ADF-8BA2-D8EE1DDD056B}"/>
              </a:ext>
            </a:extLst>
          </p:cNvPr>
          <p:cNvSpPr/>
          <p:nvPr/>
        </p:nvSpPr>
        <p:spPr>
          <a:xfrm rot="11234124">
            <a:off x="3325207" y="1224467"/>
            <a:ext cx="240168" cy="575202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8" name="円弧 177">
            <a:extLst>
              <a:ext uri="{FF2B5EF4-FFF2-40B4-BE49-F238E27FC236}">
                <a16:creationId xmlns:a16="http://schemas.microsoft.com/office/drawing/2014/main" id="{A55FD608-5DE0-491C-A57F-29C72DF30333}"/>
              </a:ext>
            </a:extLst>
          </p:cNvPr>
          <p:cNvSpPr/>
          <p:nvPr/>
        </p:nvSpPr>
        <p:spPr>
          <a:xfrm rot="945023">
            <a:off x="2237140" y="622381"/>
            <a:ext cx="1197475" cy="100378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円弧 178">
            <a:extLst>
              <a:ext uri="{FF2B5EF4-FFF2-40B4-BE49-F238E27FC236}">
                <a16:creationId xmlns:a16="http://schemas.microsoft.com/office/drawing/2014/main" id="{52299685-5CE9-46AA-A4AC-331564117369}"/>
              </a:ext>
            </a:extLst>
          </p:cNvPr>
          <p:cNvSpPr/>
          <p:nvPr/>
        </p:nvSpPr>
        <p:spPr>
          <a:xfrm rot="895199" flipH="1">
            <a:off x="867709" y="609238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弧 179">
            <a:extLst>
              <a:ext uri="{FF2B5EF4-FFF2-40B4-BE49-F238E27FC236}">
                <a16:creationId xmlns:a16="http://schemas.microsoft.com/office/drawing/2014/main" id="{DDFF96CE-C333-412F-95D2-C0370A055825}"/>
              </a:ext>
            </a:extLst>
          </p:cNvPr>
          <p:cNvSpPr/>
          <p:nvPr/>
        </p:nvSpPr>
        <p:spPr>
          <a:xfrm rot="895199" flipH="1">
            <a:off x="765892" y="752390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57824D7E-A6CE-41AD-9DA5-F623E0A95DB1}"/>
              </a:ext>
            </a:extLst>
          </p:cNvPr>
          <p:cNvSpPr/>
          <p:nvPr/>
        </p:nvSpPr>
        <p:spPr>
          <a:xfrm>
            <a:off x="1000910" y="629039"/>
            <a:ext cx="122252" cy="161459"/>
          </a:xfrm>
          <a:prstGeom prst="ellips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457459"/>
      </p:ext>
    </p:extLst>
  </p:cSld>
  <p:clrMapOvr>
    <a:masterClrMapping/>
  </p:clrMapOvr>
  <p:transition spd="slow" advClick="0" advTm="1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二等辺三角形 167">
            <a:extLst>
              <a:ext uri="{FF2B5EF4-FFF2-40B4-BE49-F238E27FC236}">
                <a16:creationId xmlns:a16="http://schemas.microsoft.com/office/drawing/2014/main" id="{D15C4E9F-8B71-4B96-860F-7F8B7C025271}"/>
              </a:ext>
            </a:extLst>
          </p:cNvPr>
          <p:cNvSpPr/>
          <p:nvPr/>
        </p:nvSpPr>
        <p:spPr>
          <a:xfrm rot="10800000">
            <a:off x="1681469" y="593775"/>
            <a:ext cx="873762" cy="689429"/>
          </a:xfrm>
          <a:prstGeom prst="triangl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二等辺三角形 169">
            <a:extLst>
              <a:ext uri="{FF2B5EF4-FFF2-40B4-BE49-F238E27FC236}">
                <a16:creationId xmlns:a16="http://schemas.microsoft.com/office/drawing/2014/main" id="{CF0A056D-A01A-4B08-ADED-E3F4DB929419}"/>
              </a:ext>
            </a:extLst>
          </p:cNvPr>
          <p:cNvSpPr/>
          <p:nvPr/>
        </p:nvSpPr>
        <p:spPr>
          <a:xfrm rot="10800000">
            <a:off x="2509512" y="593773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二等辺三角形 171">
            <a:extLst>
              <a:ext uri="{FF2B5EF4-FFF2-40B4-BE49-F238E27FC236}">
                <a16:creationId xmlns:a16="http://schemas.microsoft.com/office/drawing/2014/main" id="{3B7CC469-FE46-4621-B625-E2329C5E0588}"/>
              </a:ext>
            </a:extLst>
          </p:cNvPr>
          <p:cNvSpPr/>
          <p:nvPr/>
        </p:nvSpPr>
        <p:spPr>
          <a:xfrm rot="10800000" flipH="1">
            <a:off x="1061709" y="593774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二等辺三角形 305">
            <a:extLst>
              <a:ext uri="{FF2B5EF4-FFF2-40B4-BE49-F238E27FC236}">
                <a16:creationId xmlns:a16="http://schemas.microsoft.com/office/drawing/2014/main" id="{6EE690BB-78B0-4A97-BBC7-4A6163513E31}"/>
              </a:ext>
            </a:extLst>
          </p:cNvPr>
          <p:cNvSpPr/>
          <p:nvPr/>
        </p:nvSpPr>
        <p:spPr>
          <a:xfrm rot="10800000">
            <a:off x="3029785" y="796966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二等辺三角形 306">
            <a:extLst>
              <a:ext uri="{FF2B5EF4-FFF2-40B4-BE49-F238E27FC236}">
                <a16:creationId xmlns:a16="http://schemas.microsoft.com/office/drawing/2014/main" id="{43D25E02-CF54-4134-9E01-CB1524780D6E}"/>
              </a:ext>
            </a:extLst>
          </p:cNvPr>
          <p:cNvSpPr/>
          <p:nvPr/>
        </p:nvSpPr>
        <p:spPr>
          <a:xfrm rot="11721489">
            <a:off x="3116703" y="1037128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4" name="二等辺三角形 303">
            <a:extLst>
              <a:ext uri="{FF2B5EF4-FFF2-40B4-BE49-F238E27FC236}">
                <a16:creationId xmlns:a16="http://schemas.microsoft.com/office/drawing/2014/main" id="{CBC2457D-BB5E-404F-B5A5-3695A0D04085}"/>
              </a:ext>
            </a:extLst>
          </p:cNvPr>
          <p:cNvSpPr/>
          <p:nvPr/>
        </p:nvSpPr>
        <p:spPr>
          <a:xfrm rot="10800000" flipH="1">
            <a:off x="933392" y="796965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304">
            <a:extLst>
              <a:ext uri="{FF2B5EF4-FFF2-40B4-BE49-F238E27FC236}">
                <a16:creationId xmlns:a16="http://schemas.microsoft.com/office/drawing/2014/main" id="{CCEC859C-0F1F-4A66-BFA0-FCB744922E67}"/>
              </a:ext>
            </a:extLst>
          </p:cNvPr>
          <p:cNvSpPr/>
          <p:nvPr/>
        </p:nvSpPr>
        <p:spPr>
          <a:xfrm rot="9878511" flipH="1">
            <a:off x="873534" y="1037127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E0EEF024-5033-4ADF-8BA2-D8EE1DDD056B}"/>
              </a:ext>
            </a:extLst>
          </p:cNvPr>
          <p:cNvSpPr/>
          <p:nvPr/>
        </p:nvSpPr>
        <p:spPr>
          <a:xfrm rot="11234124">
            <a:off x="3325207" y="1224467"/>
            <a:ext cx="240168" cy="575202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8" name="円弧 177">
            <a:extLst>
              <a:ext uri="{FF2B5EF4-FFF2-40B4-BE49-F238E27FC236}">
                <a16:creationId xmlns:a16="http://schemas.microsoft.com/office/drawing/2014/main" id="{A55FD608-5DE0-491C-A57F-29C72DF30333}"/>
              </a:ext>
            </a:extLst>
          </p:cNvPr>
          <p:cNvSpPr/>
          <p:nvPr/>
        </p:nvSpPr>
        <p:spPr>
          <a:xfrm rot="945023">
            <a:off x="2237140" y="622381"/>
            <a:ext cx="1197475" cy="100378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円弧 178">
            <a:extLst>
              <a:ext uri="{FF2B5EF4-FFF2-40B4-BE49-F238E27FC236}">
                <a16:creationId xmlns:a16="http://schemas.microsoft.com/office/drawing/2014/main" id="{52299685-5CE9-46AA-A4AC-331564117369}"/>
              </a:ext>
            </a:extLst>
          </p:cNvPr>
          <p:cNvSpPr/>
          <p:nvPr/>
        </p:nvSpPr>
        <p:spPr>
          <a:xfrm rot="895199" flipH="1">
            <a:off x="867709" y="609238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弧 179">
            <a:extLst>
              <a:ext uri="{FF2B5EF4-FFF2-40B4-BE49-F238E27FC236}">
                <a16:creationId xmlns:a16="http://schemas.microsoft.com/office/drawing/2014/main" id="{DDFF96CE-C333-412F-95D2-C0370A055825}"/>
              </a:ext>
            </a:extLst>
          </p:cNvPr>
          <p:cNvSpPr/>
          <p:nvPr/>
        </p:nvSpPr>
        <p:spPr>
          <a:xfrm rot="895199" flipH="1">
            <a:off x="765892" y="752390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57824D7E-A6CE-41AD-9DA5-F623E0A95DB1}"/>
              </a:ext>
            </a:extLst>
          </p:cNvPr>
          <p:cNvSpPr/>
          <p:nvPr/>
        </p:nvSpPr>
        <p:spPr>
          <a:xfrm>
            <a:off x="1000910" y="629039"/>
            <a:ext cx="122252" cy="161459"/>
          </a:xfrm>
          <a:prstGeom prst="ellips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1214199"/>
      </p:ext>
    </p:extLst>
  </p:cSld>
  <p:clrMapOvr>
    <a:masterClrMapping/>
  </p:clrMapOvr>
  <p:transition spd="slow" advClick="0" advTm="1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二等辺三角形 167">
            <a:extLst>
              <a:ext uri="{FF2B5EF4-FFF2-40B4-BE49-F238E27FC236}">
                <a16:creationId xmlns:a16="http://schemas.microsoft.com/office/drawing/2014/main" id="{D15C4E9F-8B71-4B96-860F-7F8B7C025271}"/>
              </a:ext>
            </a:extLst>
          </p:cNvPr>
          <p:cNvSpPr/>
          <p:nvPr/>
        </p:nvSpPr>
        <p:spPr>
          <a:xfrm rot="10800000">
            <a:off x="1681469" y="593775"/>
            <a:ext cx="873762" cy="689429"/>
          </a:xfrm>
          <a:prstGeom prst="triangl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二等辺三角形 169">
            <a:extLst>
              <a:ext uri="{FF2B5EF4-FFF2-40B4-BE49-F238E27FC236}">
                <a16:creationId xmlns:a16="http://schemas.microsoft.com/office/drawing/2014/main" id="{CF0A056D-A01A-4B08-ADED-E3F4DB929419}"/>
              </a:ext>
            </a:extLst>
          </p:cNvPr>
          <p:cNvSpPr/>
          <p:nvPr/>
        </p:nvSpPr>
        <p:spPr>
          <a:xfrm rot="10800000">
            <a:off x="2509512" y="593773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弧 170">
            <a:extLst>
              <a:ext uri="{FF2B5EF4-FFF2-40B4-BE49-F238E27FC236}">
                <a16:creationId xmlns:a16="http://schemas.microsoft.com/office/drawing/2014/main" id="{C245CB41-8251-4D7C-8360-220EC54245E9}"/>
              </a:ext>
            </a:extLst>
          </p:cNvPr>
          <p:cNvSpPr/>
          <p:nvPr/>
        </p:nvSpPr>
        <p:spPr>
          <a:xfrm rot="21398407">
            <a:off x="1116726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二等辺三角形 171">
            <a:extLst>
              <a:ext uri="{FF2B5EF4-FFF2-40B4-BE49-F238E27FC236}">
                <a16:creationId xmlns:a16="http://schemas.microsoft.com/office/drawing/2014/main" id="{3B7CC469-FE46-4621-B625-E2329C5E0588}"/>
              </a:ext>
            </a:extLst>
          </p:cNvPr>
          <p:cNvSpPr/>
          <p:nvPr/>
        </p:nvSpPr>
        <p:spPr>
          <a:xfrm rot="10800000" flipH="1">
            <a:off x="1061709" y="593774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二等辺三角形 305">
            <a:extLst>
              <a:ext uri="{FF2B5EF4-FFF2-40B4-BE49-F238E27FC236}">
                <a16:creationId xmlns:a16="http://schemas.microsoft.com/office/drawing/2014/main" id="{6EE690BB-78B0-4A97-BBC7-4A6163513E31}"/>
              </a:ext>
            </a:extLst>
          </p:cNvPr>
          <p:cNvSpPr/>
          <p:nvPr/>
        </p:nvSpPr>
        <p:spPr>
          <a:xfrm rot="10800000">
            <a:off x="3029785" y="796966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二等辺三角形 306">
            <a:extLst>
              <a:ext uri="{FF2B5EF4-FFF2-40B4-BE49-F238E27FC236}">
                <a16:creationId xmlns:a16="http://schemas.microsoft.com/office/drawing/2014/main" id="{43D25E02-CF54-4134-9E01-CB1524780D6E}"/>
              </a:ext>
            </a:extLst>
          </p:cNvPr>
          <p:cNvSpPr/>
          <p:nvPr/>
        </p:nvSpPr>
        <p:spPr>
          <a:xfrm rot="11721489">
            <a:off x="3116703" y="1037128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4" name="二等辺三角形 303">
            <a:extLst>
              <a:ext uri="{FF2B5EF4-FFF2-40B4-BE49-F238E27FC236}">
                <a16:creationId xmlns:a16="http://schemas.microsoft.com/office/drawing/2014/main" id="{CBC2457D-BB5E-404F-B5A5-3695A0D04085}"/>
              </a:ext>
            </a:extLst>
          </p:cNvPr>
          <p:cNvSpPr/>
          <p:nvPr/>
        </p:nvSpPr>
        <p:spPr>
          <a:xfrm rot="10800000" flipH="1">
            <a:off x="933392" y="796965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304">
            <a:extLst>
              <a:ext uri="{FF2B5EF4-FFF2-40B4-BE49-F238E27FC236}">
                <a16:creationId xmlns:a16="http://schemas.microsoft.com/office/drawing/2014/main" id="{CCEC859C-0F1F-4A66-BFA0-FCB744922E67}"/>
              </a:ext>
            </a:extLst>
          </p:cNvPr>
          <p:cNvSpPr/>
          <p:nvPr/>
        </p:nvSpPr>
        <p:spPr>
          <a:xfrm rot="9878511" flipH="1">
            <a:off x="873534" y="1037127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E0EEF024-5033-4ADF-8BA2-D8EE1DDD056B}"/>
              </a:ext>
            </a:extLst>
          </p:cNvPr>
          <p:cNvSpPr/>
          <p:nvPr/>
        </p:nvSpPr>
        <p:spPr>
          <a:xfrm rot="11234124">
            <a:off x="3325207" y="1224467"/>
            <a:ext cx="240168" cy="575202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8" name="円弧 177">
            <a:extLst>
              <a:ext uri="{FF2B5EF4-FFF2-40B4-BE49-F238E27FC236}">
                <a16:creationId xmlns:a16="http://schemas.microsoft.com/office/drawing/2014/main" id="{A55FD608-5DE0-491C-A57F-29C72DF30333}"/>
              </a:ext>
            </a:extLst>
          </p:cNvPr>
          <p:cNvSpPr/>
          <p:nvPr/>
        </p:nvSpPr>
        <p:spPr>
          <a:xfrm rot="945023">
            <a:off x="2237140" y="622381"/>
            <a:ext cx="1197475" cy="100378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円弧 178">
            <a:extLst>
              <a:ext uri="{FF2B5EF4-FFF2-40B4-BE49-F238E27FC236}">
                <a16:creationId xmlns:a16="http://schemas.microsoft.com/office/drawing/2014/main" id="{52299685-5CE9-46AA-A4AC-331564117369}"/>
              </a:ext>
            </a:extLst>
          </p:cNvPr>
          <p:cNvSpPr/>
          <p:nvPr/>
        </p:nvSpPr>
        <p:spPr>
          <a:xfrm rot="895199" flipH="1">
            <a:off x="867709" y="609238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弧 179">
            <a:extLst>
              <a:ext uri="{FF2B5EF4-FFF2-40B4-BE49-F238E27FC236}">
                <a16:creationId xmlns:a16="http://schemas.microsoft.com/office/drawing/2014/main" id="{DDFF96CE-C333-412F-95D2-C0370A055825}"/>
              </a:ext>
            </a:extLst>
          </p:cNvPr>
          <p:cNvSpPr/>
          <p:nvPr/>
        </p:nvSpPr>
        <p:spPr>
          <a:xfrm rot="895199" flipH="1">
            <a:off x="765892" y="752390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57824D7E-A6CE-41AD-9DA5-F623E0A95DB1}"/>
              </a:ext>
            </a:extLst>
          </p:cNvPr>
          <p:cNvSpPr/>
          <p:nvPr/>
        </p:nvSpPr>
        <p:spPr>
          <a:xfrm>
            <a:off x="1000910" y="629039"/>
            <a:ext cx="122252" cy="161459"/>
          </a:xfrm>
          <a:prstGeom prst="ellips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789889"/>
      </p:ext>
    </p:extLst>
  </p:cSld>
  <p:clrMapOvr>
    <a:masterClrMapping/>
  </p:clrMapOvr>
  <p:transition spd="slow" advClick="0" advTm="1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二等辺三角形 167">
            <a:extLst>
              <a:ext uri="{FF2B5EF4-FFF2-40B4-BE49-F238E27FC236}">
                <a16:creationId xmlns:a16="http://schemas.microsoft.com/office/drawing/2014/main" id="{D15C4E9F-8B71-4B96-860F-7F8B7C025271}"/>
              </a:ext>
            </a:extLst>
          </p:cNvPr>
          <p:cNvSpPr/>
          <p:nvPr/>
        </p:nvSpPr>
        <p:spPr>
          <a:xfrm rot="10800000">
            <a:off x="1681469" y="593775"/>
            <a:ext cx="873762" cy="689429"/>
          </a:xfrm>
          <a:prstGeom prst="triangl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弧 168">
            <a:extLst>
              <a:ext uri="{FF2B5EF4-FFF2-40B4-BE49-F238E27FC236}">
                <a16:creationId xmlns:a16="http://schemas.microsoft.com/office/drawing/2014/main" id="{A2552FFB-1BBC-4B5A-9CD8-719DE36E176E}"/>
              </a:ext>
            </a:extLst>
          </p:cNvPr>
          <p:cNvSpPr/>
          <p:nvPr/>
        </p:nvSpPr>
        <p:spPr>
          <a:xfrm rot="201593" flipH="1">
            <a:off x="2507377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二等辺三角形 169">
            <a:extLst>
              <a:ext uri="{FF2B5EF4-FFF2-40B4-BE49-F238E27FC236}">
                <a16:creationId xmlns:a16="http://schemas.microsoft.com/office/drawing/2014/main" id="{CF0A056D-A01A-4B08-ADED-E3F4DB929419}"/>
              </a:ext>
            </a:extLst>
          </p:cNvPr>
          <p:cNvSpPr/>
          <p:nvPr/>
        </p:nvSpPr>
        <p:spPr>
          <a:xfrm rot="10800000">
            <a:off x="2509512" y="593773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弧 170">
            <a:extLst>
              <a:ext uri="{FF2B5EF4-FFF2-40B4-BE49-F238E27FC236}">
                <a16:creationId xmlns:a16="http://schemas.microsoft.com/office/drawing/2014/main" id="{C245CB41-8251-4D7C-8360-220EC54245E9}"/>
              </a:ext>
            </a:extLst>
          </p:cNvPr>
          <p:cNvSpPr/>
          <p:nvPr/>
        </p:nvSpPr>
        <p:spPr>
          <a:xfrm rot="21398407">
            <a:off x="1116726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二等辺三角形 171">
            <a:extLst>
              <a:ext uri="{FF2B5EF4-FFF2-40B4-BE49-F238E27FC236}">
                <a16:creationId xmlns:a16="http://schemas.microsoft.com/office/drawing/2014/main" id="{3B7CC469-FE46-4621-B625-E2329C5E0588}"/>
              </a:ext>
            </a:extLst>
          </p:cNvPr>
          <p:cNvSpPr/>
          <p:nvPr/>
        </p:nvSpPr>
        <p:spPr>
          <a:xfrm rot="10800000" flipH="1">
            <a:off x="1061709" y="593774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二等辺三角形 305">
            <a:extLst>
              <a:ext uri="{FF2B5EF4-FFF2-40B4-BE49-F238E27FC236}">
                <a16:creationId xmlns:a16="http://schemas.microsoft.com/office/drawing/2014/main" id="{6EE690BB-78B0-4A97-BBC7-4A6163513E31}"/>
              </a:ext>
            </a:extLst>
          </p:cNvPr>
          <p:cNvSpPr/>
          <p:nvPr/>
        </p:nvSpPr>
        <p:spPr>
          <a:xfrm rot="10800000">
            <a:off x="3029785" y="796966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二等辺三角形 306">
            <a:extLst>
              <a:ext uri="{FF2B5EF4-FFF2-40B4-BE49-F238E27FC236}">
                <a16:creationId xmlns:a16="http://schemas.microsoft.com/office/drawing/2014/main" id="{43D25E02-CF54-4134-9E01-CB1524780D6E}"/>
              </a:ext>
            </a:extLst>
          </p:cNvPr>
          <p:cNvSpPr/>
          <p:nvPr/>
        </p:nvSpPr>
        <p:spPr>
          <a:xfrm rot="11721489">
            <a:off x="3116703" y="1037128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4" name="二等辺三角形 303">
            <a:extLst>
              <a:ext uri="{FF2B5EF4-FFF2-40B4-BE49-F238E27FC236}">
                <a16:creationId xmlns:a16="http://schemas.microsoft.com/office/drawing/2014/main" id="{CBC2457D-BB5E-404F-B5A5-3695A0D04085}"/>
              </a:ext>
            </a:extLst>
          </p:cNvPr>
          <p:cNvSpPr/>
          <p:nvPr/>
        </p:nvSpPr>
        <p:spPr>
          <a:xfrm rot="10800000" flipH="1">
            <a:off x="933392" y="796965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304">
            <a:extLst>
              <a:ext uri="{FF2B5EF4-FFF2-40B4-BE49-F238E27FC236}">
                <a16:creationId xmlns:a16="http://schemas.microsoft.com/office/drawing/2014/main" id="{CCEC859C-0F1F-4A66-BFA0-FCB744922E67}"/>
              </a:ext>
            </a:extLst>
          </p:cNvPr>
          <p:cNvSpPr/>
          <p:nvPr/>
        </p:nvSpPr>
        <p:spPr>
          <a:xfrm rot="9878511" flipH="1">
            <a:off x="873534" y="1037127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E0EEF024-5033-4ADF-8BA2-D8EE1DDD056B}"/>
              </a:ext>
            </a:extLst>
          </p:cNvPr>
          <p:cNvSpPr/>
          <p:nvPr/>
        </p:nvSpPr>
        <p:spPr>
          <a:xfrm rot="11234124">
            <a:off x="3325207" y="1224467"/>
            <a:ext cx="240168" cy="575202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8" name="円弧 177">
            <a:extLst>
              <a:ext uri="{FF2B5EF4-FFF2-40B4-BE49-F238E27FC236}">
                <a16:creationId xmlns:a16="http://schemas.microsoft.com/office/drawing/2014/main" id="{A55FD608-5DE0-491C-A57F-29C72DF30333}"/>
              </a:ext>
            </a:extLst>
          </p:cNvPr>
          <p:cNvSpPr/>
          <p:nvPr/>
        </p:nvSpPr>
        <p:spPr>
          <a:xfrm rot="945023">
            <a:off x="2237140" y="622381"/>
            <a:ext cx="1197475" cy="100378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円弧 178">
            <a:extLst>
              <a:ext uri="{FF2B5EF4-FFF2-40B4-BE49-F238E27FC236}">
                <a16:creationId xmlns:a16="http://schemas.microsoft.com/office/drawing/2014/main" id="{52299685-5CE9-46AA-A4AC-331564117369}"/>
              </a:ext>
            </a:extLst>
          </p:cNvPr>
          <p:cNvSpPr/>
          <p:nvPr/>
        </p:nvSpPr>
        <p:spPr>
          <a:xfrm rot="895199" flipH="1">
            <a:off x="867709" y="609238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弧 179">
            <a:extLst>
              <a:ext uri="{FF2B5EF4-FFF2-40B4-BE49-F238E27FC236}">
                <a16:creationId xmlns:a16="http://schemas.microsoft.com/office/drawing/2014/main" id="{DDFF96CE-C333-412F-95D2-C0370A055825}"/>
              </a:ext>
            </a:extLst>
          </p:cNvPr>
          <p:cNvSpPr/>
          <p:nvPr/>
        </p:nvSpPr>
        <p:spPr>
          <a:xfrm rot="895199" flipH="1">
            <a:off x="765892" y="752390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57824D7E-A6CE-41AD-9DA5-F623E0A95DB1}"/>
              </a:ext>
            </a:extLst>
          </p:cNvPr>
          <p:cNvSpPr/>
          <p:nvPr/>
        </p:nvSpPr>
        <p:spPr>
          <a:xfrm>
            <a:off x="1000910" y="629039"/>
            <a:ext cx="122252" cy="161459"/>
          </a:xfrm>
          <a:prstGeom prst="ellips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239876"/>
      </p:ext>
    </p:extLst>
  </p:cSld>
  <p:clrMapOvr>
    <a:masterClrMapping/>
  </p:clrMapOvr>
  <p:transition spd="slow" advClick="0" advTm="1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二等辺三角形 167">
            <a:extLst>
              <a:ext uri="{FF2B5EF4-FFF2-40B4-BE49-F238E27FC236}">
                <a16:creationId xmlns:a16="http://schemas.microsoft.com/office/drawing/2014/main" id="{D15C4E9F-8B71-4B96-860F-7F8B7C025271}"/>
              </a:ext>
            </a:extLst>
          </p:cNvPr>
          <p:cNvSpPr/>
          <p:nvPr/>
        </p:nvSpPr>
        <p:spPr>
          <a:xfrm rot="10800000">
            <a:off x="1681469" y="593775"/>
            <a:ext cx="873762" cy="689429"/>
          </a:xfrm>
          <a:prstGeom prst="triangl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弧 168">
            <a:extLst>
              <a:ext uri="{FF2B5EF4-FFF2-40B4-BE49-F238E27FC236}">
                <a16:creationId xmlns:a16="http://schemas.microsoft.com/office/drawing/2014/main" id="{A2552FFB-1BBC-4B5A-9CD8-719DE36E176E}"/>
              </a:ext>
            </a:extLst>
          </p:cNvPr>
          <p:cNvSpPr/>
          <p:nvPr/>
        </p:nvSpPr>
        <p:spPr>
          <a:xfrm rot="201593" flipH="1">
            <a:off x="2507377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二等辺三角形 169">
            <a:extLst>
              <a:ext uri="{FF2B5EF4-FFF2-40B4-BE49-F238E27FC236}">
                <a16:creationId xmlns:a16="http://schemas.microsoft.com/office/drawing/2014/main" id="{CF0A056D-A01A-4B08-ADED-E3F4DB929419}"/>
              </a:ext>
            </a:extLst>
          </p:cNvPr>
          <p:cNvSpPr/>
          <p:nvPr/>
        </p:nvSpPr>
        <p:spPr>
          <a:xfrm rot="10800000">
            <a:off x="2509512" y="593773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弧 170">
            <a:extLst>
              <a:ext uri="{FF2B5EF4-FFF2-40B4-BE49-F238E27FC236}">
                <a16:creationId xmlns:a16="http://schemas.microsoft.com/office/drawing/2014/main" id="{C245CB41-8251-4D7C-8360-220EC54245E9}"/>
              </a:ext>
            </a:extLst>
          </p:cNvPr>
          <p:cNvSpPr/>
          <p:nvPr/>
        </p:nvSpPr>
        <p:spPr>
          <a:xfrm rot="21398407">
            <a:off x="1116726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二等辺三角形 171">
            <a:extLst>
              <a:ext uri="{FF2B5EF4-FFF2-40B4-BE49-F238E27FC236}">
                <a16:creationId xmlns:a16="http://schemas.microsoft.com/office/drawing/2014/main" id="{3B7CC469-FE46-4621-B625-E2329C5E0588}"/>
              </a:ext>
            </a:extLst>
          </p:cNvPr>
          <p:cNvSpPr/>
          <p:nvPr/>
        </p:nvSpPr>
        <p:spPr>
          <a:xfrm rot="10800000" flipH="1">
            <a:off x="1061709" y="593774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二等辺三角形 305">
            <a:extLst>
              <a:ext uri="{FF2B5EF4-FFF2-40B4-BE49-F238E27FC236}">
                <a16:creationId xmlns:a16="http://schemas.microsoft.com/office/drawing/2014/main" id="{6EE690BB-78B0-4A97-BBC7-4A6163513E31}"/>
              </a:ext>
            </a:extLst>
          </p:cNvPr>
          <p:cNvSpPr/>
          <p:nvPr/>
        </p:nvSpPr>
        <p:spPr>
          <a:xfrm rot="10800000">
            <a:off x="3029785" y="796966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二等辺三角形 306">
            <a:extLst>
              <a:ext uri="{FF2B5EF4-FFF2-40B4-BE49-F238E27FC236}">
                <a16:creationId xmlns:a16="http://schemas.microsoft.com/office/drawing/2014/main" id="{43D25E02-CF54-4134-9E01-CB1524780D6E}"/>
              </a:ext>
            </a:extLst>
          </p:cNvPr>
          <p:cNvSpPr/>
          <p:nvPr/>
        </p:nvSpPr>
        <p:spPr>
          <a:xfrm rot="11721489">
            <a:off x="3116703" y="1037128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4" name="二等辺三角形 303">
            <a:extLst>
              <a:ext uri="{FF2B5EF4-FFF2-40B4-BE49-F238E27FC236}">
                <a16:creationId xmlns:a16="http://schemas.microsoft.com/office/drawing/2014/main" id="{CBC2457D-BB5E-404F-B5A5-3695A0D04085}"/>
              </a:ext>
            </a:extLst>
          </p:cNvPr>
          <p:cNvSpPr/>
          <p:nvPr/>
        </p:nvSpPr>
        <p:spPr>
          <a:xfrm rot="10800000" flipH="1">
            <a:off x="933392" y="796965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304">
            <a:extLst>
              <a:ext uri="{FF2B5EF4-FFF2-40B4-BE49-F238E27FC236}">
                <a16:creationId xmlns:a16="http://schemas.microsoft.com/office/drawing/2014/main" id="{CCEC859C-0F1F-4A66-BFA0-FCB744922E67}"/>
              </a:ext>
            </a:extLst>
          </p:cNvPr>
          <p:cNvSpPr/>
          <p:nvPr/>
        </p:nvSpPr>
        <p:spPr>
          <a:xfrm rot="9878511" flipH="1">
            <a:off x="873534" y="1037127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E0EEF024-5033-4ADF-8BA2-D8EE1DDD056B}"/>
              </a:ext>
            </a:extLst>
          </p:cNvPr>
          <p:cNvSpPr/>
          <p:nvPr/>
        </p:nvSpPr>
        <p:spPr>
          <a:xfrm rot="11234124">
            <a:off x="3325207" y="1224467"/>
            <a:ext cx="240168" cy="575202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8" name="円弧 177">
            <a:extLst>
              <a:ext uri="{FF2B5EF4-FFF2-40B4-BE49-F238E27FC236}">
                <a16:creationId xmlns:a16="http://schemas.microsoft.com/office/drawing/2014/main" id="{A55FD608-5DE0-491C-A57F-29C72DF30333}"/>
              </a:ext>
            </a:extLst>
          </p:cNvPr>
          <p:cNvSpPr/>
          <p:nvPr/>
        </p:nvSpPr>
        <p:spPr>
          <a:xfrm rot="945023">
            <a:off x="2237140" y="622381"/>
            <a:ext cx="1197475" cy="100378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円弧 178">
            <a:extLst>
              <a:ext uri="{FF2B5EF4-FFF2-40B4-BE49-F238E27FC236}">
                <a16:creationId xmlns:a16="http://schemas.microsoft.com/office/drawing/2014/main" id="{52299685-5CE9-46AA-A4AC-331564117369}"/>
              </a:ext>
            </a:extLst>
          </p:cNvPr>
          <p:cNvSpPr/>
          <p:nvPr/>
        </p:nvSpPr>
        <p:spPr>
          <a:xfrm rot="895199" flipH="1">
            <a:off x="867709" y="609238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弧 179">
            <a:extLst>
              <a:ext uri="{FF2B5EF4-FFF2-40B4-BE49-F238E27FC236}">
                <a16:creationId xmlns:a16="http://schemas.microsoft.com/office/drawing/2014/main" id="{DDFF96CE-C333-412F-95D2-C0370A055825}"/>
              </a:ext>
            </a:extLst>
          </p:cNvPr>
          <p:cNvSpPr/>
          <p:nvPr/>
        </p:nvSpPr>
        <p:spPr>
          <a:xfrm rot="895199" flipH="1">
            <a:off x="765892" y="752390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57824D7E-A6CE-41AD-9DA5-F623E0A95DB1}"/>
              </a:ext>
            </a:extLst>
          </p:cNvPr>
          <p:cNvSpPr/>
          <p:nvPr/>
        </p:nvSpPr>
        <p:spPr>
          <a:xfrm>
            <a:off x="1000910" y="629039"/>
            <a:ext cx="122252" cy="161459"/>
          </a:xfrm>
          <a:prstGeom prst="ellips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楕円 181">
            <a:extLst>
              <a:ext uri="{FF2B5EF4-FFF2-40B4-BE49-F238E27FC236}">
                <a16:creationId xmlns:a16="http://schemas.microsoft.com/office/drawing/2014/main" id="{33A56AF6-357B-4077-AED5-45552BCF07A2}"/>
              </a:ext>
            </a:extLst>
          </p:cNvPr>
          <p:cNvSpPr/>
          <p:nvPr/>
        </p:nvSpPr>
        <p:spPr>
          <a:xfrm>
            <a:off x="153542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84564"/>
      </p:ext>
    </p:extLst>
  </p:cSld>
  <p:clrMapOvr>
    <a:masterClrMapping/>
  </p:clrMapOvr>
  <p:transition spd="slow" advClick="0" advTm="1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二等辺三角形 167">
            <a:extLst>
              <a:ext uri="{FF2B5EF4-FFF2-40B4-BE49-F238E27FC236}">
                <a16:creationId xmlns:a16="http://schemas.microsoft.com/office/drawing/2014/main" id="{D15C4E9F-8B71-4B96-860F-7F8B7C025271}"/>
              </a:ext>
            </a:extLst>
          </p:cNvPr>
          <p:cNvSpPr/>
          <p:nvPr/>
        </p:nvSpPr>
        <p:spPr>
          <a:xfrm rot="10800000">
            <a:off x="1681469" y="593775"/>
            <a:ext cx="873762" cy="689429"/>
          </a:xfrm>
          <a:prstGeom prst="triangl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弧 168">
            <a:extLst>
              <a:ext uri="{FF2B5EF4-FFF2-40B4-BE49-F238E27FC236}">
                <a16:creationId xmlns:a16="http://schemas.microsoft.com/office/drawing/2014/main" id="{A2552FFB-1BBC-4B5A-9CD8-719DE36E176E}"/>
              </a:ext>
            </a:extLst>
          </p:cNvPr>
          <p:cNvSpPr/>
          <p:nvPr/>
        </p:nvSpPr>
        <p:spPr>
          <a:xfrm rot="201593" flipH="1">
            <a:off x="2507377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二等辺三角形 169">
            <a:extLst>
              <a:ext uri="{FF2B5EF4-FFF2-40B4-BE49-F238E27FC236}">
                <a16:creationId xmlns:a16="http://schemas.microsoft.com/office/drawing/2014/main" id="{CF0A056D-A01A-4B08-ADED-E3F4DB929419}"/>
              </a:ext>
            </a:extLst>
          </p:cNvPr>
          <p:cNvSpPr/>
          <p:nvPr/>
        </p:nvSpPr>
        <p:spPr>
          <a:xfrm rot="10800000">
            <a:off x="2509512" y="593773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弧 170">
            <a:extLst>
              <a:ext uri="{FF2B5EF4-FFF2-40B4-BE49-F238E27FC236}">
                <a16:creationId xmlns:a16="http://schemas.microsoft.com/office/drawing/2014/main" id="{C245CB41-8251-4D7C-8360-220EC54245E9}"/>
              </a:ext>
            </a:extLst>
          </p:cNvPr>
          <p:cNvSpPr/>
          <p:nvPr/>
        </p:nvSpPr>
        <p:spPr>
          <a:xfrm rot="21398407">
            <a:off x="1116726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二等辺三角形 171">
            <a:extLst>
              <a:ext uri="{FF2B5EF4-FFF2-40B4-BE49-F238E27FC236}">
                <a16:creationId xmlns:a16="http://schemas.microsoft.com/office/drawing/2014/main" id="{3B7CC469-FE46-4621-B625-E2329C5E0588}"/>
              </a:ext>
            </a:extLst>
          </p:cNvPr>
          <p:cNvSpPr/>
          <p:nvPr/>
        </p:nvSpPr>
        <p:spPr>
          <a:xfrm rot="10800000" flipH="1">
            <a:off x="1061709" y="593774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二等辺三角形 305">
            <a:extLst>
              <a:ext uri="{FF2B5EF4-FFF2-40B4-BE49-F238E27FC236}">
                <a16:creationId xmlns:a16="http://schemas.microsoft.com/office/drawing/2014/main" id="{6EE690BB-78B0-4A97-BBC7-4A6163513E31}"/>
              </a:ext>
            </a:extLst>
          </p:cNvPr>
          <p:cNvSpPr/>
          <p:nvPr/>
        </p:nvSpPr>
        <p:spPr>
          <a:xfrm rot="10800000">
            <a:off x="3029785" y="796966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二等辺三角形 306">
            <a:extLst>
              <a:ext uri="{FF2B5EF4-FFF2-40B4-BE49-F238E27FC236}">
                <a16:creationId xmlns:a16="http://schemas.microsoft.com/office/drawing/2014/main" id="{43D25E02-CF54-4134-9E01-CB1524780D6E}"/>
              </a:ext>
            </a:extLst>
          </p:cNvPr>
          <p:cNvSpPr/>
          <p:nvPr/>
        </p:nvSpPr>
        <p:spPr>
          <a:xfrm rot="11721489">
            <a:off x="3116703" y="1037128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4" name="二等辺三角形 303">
            <a:extLst>
              <a:ext uri="{FF2B5EF4-FFF2-40B4-BE49-F238E27FC236}">
                <a16:creationId xmlns:a16="http://schemas.microsoft.com/office/drawing/2014/main" id="{CBC2457D-BB5E-404F-B5A5-3695A0D04085}"/>
              </a:ext>
            </a:extLst>
          </p:cNvPr>
          <p:cNvSpPr/>
          <p:nvPr/>
        </p:nvSpPr>
        <p:spPr>
          <a:xfrm rot="10800000" flipH="1">
            <a:off x="933392" y="796965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304">
            <a:extLst>
              <a:ext uri="{FF2B5EF4-FFF2-40B4-BE49-F238E27FC236}">
                <a16:creationId xmlns:a16="http://schemas.microsoft.com/office/drawing/2014/main" id="{CCEC859C-0F1F-4A66-BFA0-FCB744922E67}"/>
              </a:ext>
            </a:extLst>
          </p:cNvPr>
          <p:cNvSpPr/>
          <p:nvPr/>
        </p:nvSpPr>
        <p:spPr>
          <a:xfrm rot="9878511" flipH="1">
            <a:off x="873534" y="1037127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E0EEF024-5033-4ADF-8BA2-D8EE1DDD056B}"/>
              </a:ext>
            </a:extLst>
          </p:cNvPr>
          <p:cNvSpPr/>
          <p:nvPr/>
        </p:nvSpPr>
        <p:spPr>
          <a:xfrm rot="11234124">
            <a:off x="3325207" y="1224467"/>
            <a:ext cx="240168" cy="575202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8" name="円弧 177">
            <a:extLst>
              <a:ext uri="{FF2B5EF4-FFF2-40B4-BE49-F238E27FC236}">
                <a16:creationId xmlns:a16="http://schemas.microsoft.com/office/drawing/2014/main" id="{A55FD608-5DE0-491C-A57F-29C72DF30333}"/>
              </a:ext>
            </a:extLst>
          </p:cNvPr>
          <p:cNvSpPr/>
          <p:nvPr/>
        </p:nvSpPr>
        <p:spPr>
          <a:xfrm rot="945023">
            <a:off x="2237140" y="622381"/>
            <a:ext cx="1197475" cy="100378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円弧 178">
            <a:extLst>
              <a:ext uri="{FF2B5EF4-FFF2-40B4-BE49-F238E27FC236}">
                <a16:creationId xmlns:a16="http://schemas.microsoft.com/office/drawing/2014/main" id="{52299685-5CE9-46AA-A4AC-331564117369}"/>
              </a:ext>
            </a:extLst>
          </p:cNvPr>
          <p:cNvSpPr/>
          <p:nvPr/>
        </p:nvSpPr>
        <p:spPr>
          <a:xfrm rot="895199" flipH="1">
            <a:off x="867709" y="609238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弧 179">
            <a:extLst>
              <a:ext uri="{FF2B5EF4-FFF2-40B4-BE49-F238E27FC236}">
                <a16:creationId xmlns:a16="http://schemas.microsoft.com/office/drawing/2014/main" id="{DDFF96CE-C333-412F-95D2-C0370A055825}"/>
              </a:ext>
            </a:extLst>
          </p:cNvPr>
          <p:cNvSpPr/>
          <p:nvPr/>
        </p:nvSpPr>
        <p:spPr>
          <a:xfrm rot="895199" flipH="1">
            <a:off x="765892" y="752390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57824D7E-A6CE-41AD-9DA5-F623E0A95DB1}"/>
              </a:ext>
            </a:extLst>
          </p:cNvPr>
          <p:cNvSpPr/>
          <p:nvPr/>
        </p:nvSpPr>
        <p:spPr>
          <a:xfrm>
            <a:off x="1000910" y="629039"/>
            <a:ext cx="122252" cy="161459"/>
          </a:xfrm>
          <a:prstGeom prst="ellips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楕円 181">
            <a:extLst>
              <a:ext uri="{FF2B5EF4-FFF2-40B4-BE49-F238E27FC236}">
                <a16:creationId xmlns:a16="http://schemas.microsoft.com/office/drawing/2014/main" id="{33A56AF6-357B-4077-AED5-45552BCF07A2}"/>
              </a:ext>
            </a:extLst>
          </p:cNvPr>
          <p:cNvSpPr/>
          <p:nvPr/>
        </p:nvSpPr>
        <p:spPr>
          <a:xfrm>
            <a:off x="153542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楕円 182">
            <a:extLst>
              <a:ext uri="{FF2B5EF4-FFF2-40B4-BE49-F238E27FC236}">
                <a16:creationId xmlns:a16="http://schemas.microsoft.com/office/drawing/2014/main" id="{90FCC4A4-8A15-419B-BC77-6686039CCD5E}"/>
              </a:ext>
            </a:extLst>
          </p:cNvPr>
          <p:cNvSpPr/>
          <p:nvPr/>
        </p:nvSpPr>
        <p:spPr>
          <a:xfrm>
            <a:off x="245644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5202983"/>
      </p:ext>
    </p:extLst>
  </p:cSld>
  <p:clrMapOvr>
    <a:masterClrMapping/>
  </p:clrMapOvr>
  <p:transition spd="slow" advClick="0" advTm="1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二等辺三角形 167">
            <a:extLst>
              <a:ext uri="{FF2B5EF4-FFF2-40B4-BE49-F238E27FC236}">
                <a16:creationId xmlns:a16="http://schemas.microsoft.com/office/drawing/2014/main" id="{D15C4E9F-8B71-4B96-860F-7F8B7C025271}"/>
              </a:ext>
            </a:extLst>
          </p:cNvPr>
          <p:cNvSpPr/>
          <p:nvPr/>
        </p:nvSpPr>
        <p:spPr>
          <a:xfrm rot="10800000">
            <a:off x="1681469" y="593775"/>
            <a:ext cx="873762" cy="689429"/>
          </a:xfrm>
          <a:prstGeom prst="triangl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弧 168">
            <a:extLst>
              <a:ext uri="{FF2B5EF4-FFF2-40B4-BE49-F238E27FC236}">
                <a16:creationId xmlns:a16="http://schemas.microsoft.com/office/drawing/2014/main" id="{A2552FFB-1BBC-4B5A-9CD8-719DE36E176E}"/>
              </a:ext>
            </a:extLst>
          </p:cNvPr>
          <p:cNvSpPr/>
          <p:nvPr/>
        </p:nvSpPr>
        <p:spPr>
          <a:xfrm rot="201593" flipH="1">
            <a:off x="2507377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二等辺三角形 169">
            <a:extLst>
              <a:ext uri="{FF2B5EF4-FFF2-40B4-BE49-F238E27FC236}">
                <a16:creationId xmlns:a16="http://schemas.microsoft.com/office/drawing/2014/main" id="{CF0A056D-A01A-4B08-ADED-E3F4DB929419}"/>
              </a:ext>
            </a:extLst>
          </p:cNvPr>
          <p:cNvSpPr/>
          <p:nvPr/>
        </p:nvSpPr>
        <p:spPr>
          <a:xfrm rot="10800000">
            <a:off x="2509512" y="593773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弧 170">
            <a:extLst>
              <a:ext uri="{FF2B5EF4-FFF2-40B4-BE49-F238E27FC236}">
                <a16:creationId xmlns:a16="http://schemas.microsoft.com/office/drawing/2014/main" id="{C245CB41-8251-4D7C-8360-220EC54245E9}"/>
              </a:ext>
            </a:extLst>
          </p:cNvPr>
          <p:cNvSpPr/>
          <p:nvPr/>
        </p:nvSpPr>
        <p:spPr>
          <a:xfrm rot="21398407">
            <a:off x="1116726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二等辺三角形 171">
            <a:extLst>
              <a:ext uri="{FF2B5EF4-FFF2-40B4-BE49-F238E27FC236}">
                <a16:creationId xmlns:a16="http://schemas.microsoft.com/office/drawing/2014/main" id="{3B7CC469-FE46-4621-B625-E2329C5E0588}"/>
              </a:ext>
            </a:extLst>
          </p:cNvPr>
          <p:cNvSpPr/>
          <p:nvPr/>
        </p:nvSpPr>
        <p:spPr>
          <a:xfrm rot="10800000" flipH="1">
            <a:off x="1061709" y="593774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二等辺三角形 305">
            <a:extLst>
              <a:ext uri="{FF2B5EF4-FFF2-40B4-BE49-F238E27FC236}">
                <a16:creationId xmlns:a16="http://schemas.microsoft.com/office/drawing/2014/main" id="{6EE690BB-78B0-4A97-BBC7-4A6163513E31}"/>
              </a:ext>
            </a:extLst>
          </p:cNvPr>
          <p:cNvSpPr/>
          <p:nvPr/>
        </p:nvSpPr>
        <p:spPr>
          <a:xfrm rot="10800000">
            <a:off x="3029785" y="796966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二等辺三角形 306">
            <a:extLst>
              <a:ext uri="{FF2B5EF4-FFF2-40B4-BE49-F238E27FC236}">
                <a16:creationId xmlns:a16="http://schemas.microsoft.com/office/drawing/2014/main" id="{43D25E02-CF54-4134-9E01-CB1524780D6E}"/>
              </a:ext>
            </a:extLst>
          </p:cNvPr>
          <p:cNvSpPr/>
          <p:nvPr/>
        </p:nvSpPr>
        <p:spPr>
          <a:xfrm rot="11721489">
            <a:off x="3116703" y="1037128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4" name="二等辺三角形 303">
            <a:extLst>
              <a:ext uri="{FF2B5EF4-FFF2-40B4-BE49-F238E27FC236}">
                <a16:creationId xmlns:a16="http://schemas.microsoft.com/office/drawing/2014/main" id="{CBC2457D-BB5E-404F-B5A5-3695A0D04085}"/>
              </a:ext>
            </a:extLst>
          </p:cNvPr>
          <p:cNvSpPr/>
          <p:nvPr/>
        </p:nvSpPr>
        <p:spPr>
          <a:xfrm rot="10800000" flipH="1">
            <a:off x="933392" y="796965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304">
            <a:extLst>
              <a:ext uri="{FF2B5EF4-FFF2-40B4-BE49-F238E27FC236}">
                <a16:creationId xmlns:a16="http://schemas.microsoft.com/office/drawing/2014/main" id="{CCEC859C-0F1F-4A66-BFA0-FCB744922E67}"/>
              </a:ext>
            </a:extLst>
          </p:cNvPr>
          <p:cNvSpPr/>
          <p:nvPr/>
        </p:nvSpPr>
        <p:spPr>
          <a:xfrm rot="9878511" flipH="1">
            <a:off x="873534" y="1037127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E0EEF024-5033-4ADF-8BA2-D8EE1DDD056B}"/>
              </a:ext>
            </a:extLst>
          </p:cNvPr>
          <p:cNvSpPr/>
          <p:nvPr/>
        </p:nvSpPr>
        <p:spPr>
          <a:xfrm rot="11234124">
            <a:off x="3325207" y="1224467"/>
            <a:ext cx="240168" cy="575202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8" name="円弧 177">
            <a:extLst>
              <a:ext uri="{FF2B5EF4-FFF2-40B4-BE49-F238E27FC236}">
                <a16:creationId xmlns:a16="http://schemas.microsoft.com/office/drawing/2014/main" id="{A55FD608-5DE0-491C-A57F-29C72DF30333}"/>
              </a:ext>
            </a:extLst>
          </p:cNvPr>
          <p:cNvSpPr/>
          <p:nvPr/>
        </p:nvSpPr>
        <p:spPr>
          <a:xfrm rot="945023">
            <a:off x="2237140" y="622381"/>
            <a:ext cx="1197475" cy="100378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円弧 178">
            <a:extLst>
              <a:ext uri="{FF2B5EF4-FFF2-40B4-BE49-F238E27FC236}">
                <a16:creationId xmlns:a16="http://schemas.microsoft.com/office/drawing/2014/main" id="{52299685-5CE9-46AA-A4AC-331564117369}"/>
              </a:ext>
            </a:extLst>
          </p:cNvPr>
          <p:cNvSpPr/>
          <p:nvPr/>
        </p:nvSpPr>
        <p:spPr>
          <a:xfrm rot="895199" flipH="1">
            <a:off x="867709" y="609238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弧 179">
            <a:extLst>
              <a:ext uri="{FF2B5EF4-FFF2-40B4-BE49-F238E27FC236}">
                <a16:creationId xmlns:a16="http://schemas.microsoft.com/office/drawing/2014/main" id="{DDFF96CE-C333-412F-95D2-C0370A055825}"/>
              </a:ext>
            </a:extLst>
          </p:cNvPr>
          <p:cNvSpPr/>
          <p:nvPr/>
        </p:nvSpPr>
        <p:spPr>
          <a:xfrm rot="895199" flipH="1">
            <a:off x="765892" y="752390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57824D7E-A6CE-41AD-9DA5-F623E0A95DB1}"/>
              </a:ext>
            </a:extLst>
          </p:cNvPr>
          <p:cNvSpPr/>
          <p:nvPr/>
        </p:nvSpPr>
        <p:spPr>
          <a:xfrm>
            <a:off x="1000910" y="629039"/>
            <a:ext cx="122252" cy="161459"/>
          </a:xfrm>
          <a:prstGeom prst="ellips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楕円 181">
            <a:extLst>
              <a:ext uri="{FF2B5EF4-FFF2-40B4-BE49-F238E27FC236}">
                <a16:creationId xmlns:a16="http://schemas.microsoft.com/office/drawing/2014/main" id="{33A56AF6-357B-4077-AED5-45552BCF07A2}"/>
              </a:ext>
            </a:extLst>
          </p:cNvPr>
          <p:cNvSpPr/>
          <p:nvPr/>
        </p:nvSpPr>
        <p:spPr>
          <a:xfrm>
            <a:off x="153542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楕円 182">
            <a:extLst>
              <a:ext uri="{FF2B5EF4-FFF2-40B4-BE49-F238E27FC236}">
                <a16:creationId xmlns:a16="http://schemas.microsoft.com/office/drawing/2014/main" id="{90FCC4A4-8A15-419B-BC77-6686039CCD5E}"/>
              </a:ext>
            </a:extLst>
          </p:cNvPr>
          <p:cNvSpPr/>
          <p:nvPr/>
        </p:nvSpPr>
        <p:spPr>
          <a:xfrm>
            <a:off x="245644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楕円 24">
            <a:extLst>
              <a:ext uri="{FF2B5EF4-FFF2-40B4-BE49-F238E27FC236}">
                <a16:creationId xmlns:a16="http://schemas.microsoft.com/office/drawing/2014/main" id="{B6330F50-F081-49C5-8CBF-6C668FCECA3B}"/>
              </a:ext>
            </a:extLst>
          </p:cNvPr>
          <p:cNvSpPr/>
          <p:nvPr/>
        </p:nvSpPr>
        <p:spPr>
          <a:xfrm>
            <a:off x="1899912" y="2314220"/>
            <a:ext cx="477520" cy="117182"/>
          </a:xfrm>
          <a:custGeom>
            <a:avLst/>
            <a:gdLst>
              <a:gd name="connsiteX0" fmla="*/ 477520 w 477520"/>
              <a:gd name="connsiteY0" fmla="*/ 0 h 117182"/>
              <a:gd name="connsiteX1" fmla="*/ 223520 w 477520"/>
              <a:gd name="connsiteY1" fmla="*/ 116840 h 117182"/>
              <a:gd name="connsiteX2" fmla="*/ 0 w 477520"/>
              <a:gd name="connsiteY2" fmla="*/ 30480 h 11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520" h="117182" extrusionOk="0">
                <a:moveTo>
                  <a:pt x="477520" y="0"/>
                </a:moveTo>
                <a:cubicBezTo>
                  <a:pt x="420285" y="32889"/>
                  <a:pt x="296462" y="114254"/>
                  <a:pt x="223520" y="116840"/>
                </a:cubicBezTo>
                <a:cubicBezTo>
                  <a:pt x="152661" y="123757"/>
                  <a:pt x="42180" y="69593"/>
                  <a:pt x="0" y="30480"/>
                </a:cubicBezTo>
              </a:path>
            </a:pathLst>
          </a:custGeom>
          <a:noFill/>
          <a:ln w="50800" cap="rnd">
            <a:solidFill>
              <a:srgbClr val="4A4E58"/>
            </a:solidFill>
            <a:round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68960"/>
                      <a:gd name="connsiteY0" fmla="*/ 233680 h 467360"/>
                      <a:gd name="connsiteX1" fmla="*/ 284480 w 568960"/>
                      <a:gd name="connsiteY1" fmla="*/ 0 h 467360"/>
                      <a:gd name="connsiteX2" fmla="*/ 568960 w 568960"/>
                      <a:gd name="connsiteY2" fmla="*/ 233680 h 467360"/>
                      <a:gd name="connsiteX3" fmla="*/ 284480 w 568960"/>
                      <a:gd name="connsiteY3" fmla="*/ 467360 h 467360"/>
                      <a:gd name="connsiteX4" fmla="*/ 0 w 568960"/>
                      <a:gd name="connsiteY4" fmla="*/ 233680 h 467360"/>
                      <a:gd name="connsiteX0" fmla="*/ 0 w 590481"/>
                      <a:gd name="connsiteY0" fmla="*/ 233680 h 469906"/>
                      <a:gd name="connsiteX1" fmla="*/ 284480 w 590481"/>
                      <a:gd name="connsiteY1" fmla="*/ 0 h 469906"/>
                      <a:gd name="connsiteX2" fmla="*/ 568960 w 590481"/>
                      <a:gd name="connsiteY2" fmla="*/ 233680 h 469906"/>
                      <a:gd name="connsiteX3" fmla="*/ 538480 w 590481"/>
                      <a:gd name="connsiteY3" fmla="*/ 350520 h 469906"/>
                      <a:gd name="connsiteX4" fmla="*/ 284480 w 590481"/>
                      <a:gd name="connsiteY4" fmla="*/ 467360 h 469906"/>
                      <a:gd name="connsiteX5" fmla="*/ 0 w 590481"/>
                      <a:gd name="connsiteY5" fmla="*/ 233680 h 469906"/>
                      <a:gd name="connsiteX0" fmla="*/ 12871 w 603352"/>
                      <a:gd name="connsiteY0" fmla="*/ 233680 h 467702"/>
                      <a:gd name="connsiteX1" fmla="*/ 297351 w 603352"/>
                      <a:gd name="connsiteY1" fmla="*/ 0 h 467702"/>
                      <a:gd name="connsiteX2" fmla="*/ 581831 w 603352"/>
                      <a:gd name="connsiteY2" fmla="*/ 233680 h 467702"/>
                      <a:gd name="connsiteX3" fmla="*/ 551351 w 603352"/>
                      <a:gd name="connsiteY3" fmla="*/ 350520 h 467702"/>
                      <a:gd name="connsiteX4" fmla="*/ 297351 w 603352"/>
                      <a:gd name="connsiteY4" fmla="*/ 467360 h 467702"/>
                      <a:gd name="connsiteX5" fmla="*/ 73831 w 603352"/>
                      <a:gd name="connsiteY5" fmla="*/ 381000 h 467702"/>
                      <a:gd name="connsiteX6" fmla="*/ 12871 w 603352"/>
                      <a:gd name="connsiteY6" fmla="*/ 233680 h 467702"/>
                      <a:gd name="connsiteX0" fmla="*/ 551351 w 642791"/>
                      <a:gd name="connsiteY0" fmla="*/ 350520 h 467702"/>
                      <a:gd name="connsiteX1" fmla="*/ 297351 w 642791"/>
                      <a:gd name="connsiteY1" fmla="*/ 467360 h 467702"/>
                      <a:gd name="connsiteX2" fmla="*/ 73831 w 642791"/>
                      <a:gd name="connsiteY2" fmla="*/ 381000 h 467702"/>
                      <a:gd name="connsiteX3" fmla="*/ 12871 w 642791"/>
                      <a:gd name="connsiteY3" fmla="*/ 233680 h 467702"/>
                      <a:gd name="connsiteX4" fmla="*/ 297351 w 642791"/>
                      <a:gd name="connsiteY4" fmla="*/ 0 h 467702"/>
                      <a:gd name="connsiteX5" fmla="*/ 581831 w 642791"/>
                      <a:gd name="connsiteY5" fmla="*/ 233680 h 467702"/>
                      <a:gd name="connsiteX6" fmla="*/ 642791 w 642791"/>
                      <a:gd name="connsiteY6" fmla="*/ 441960 h 467702"/>
                      <a:gd name="connsiteX0" fmla="*/ 551351 w 581831"/>
                      <a:gd name="connsiteY0" fmla="*/ 350520 h 467702"/>
                      <a:gd name="connsiteX1" fmla="*/ 297351 w 581831"/>
                      <a:gd name="connsiteY1" fmla="*/ 467360 h 467702"/>
                      <a:gd name="connsiteX2" fmla="*/ 73831 w 581831"/>
                      <a:gd name="connsiteY2" fmla="*/ 381000 h 467702"/>
                      <a:gd name="connsiteX3" fmla="*/ 12871 w 581831"/>
                      <a:gd name="connsiteY3" fmla="*/ 233680 h 467702"/>
                      <a:gd name="connsiteX4" fmla="*/ 297351 w 581831"/>
                      <a:gd name="connsiteY4" fmla="*/ 0 h 467702"/>
                      <a:gd name="connsiteX5" fmla="*/ 581831 w 581831"/>
                      <a:gd name="connsiteY5" fmla="*/ 233680 h 467702"/>
                      <a:gd name="connsiteX0" fmla="*/ 551351 w 551351"/>
                      <a:gd name="connsiteY0" fmla="*/ 350520 h 467702"/>
                      <a:gd name="connsiteX1" fmla="*/ 297351 w 551351"/>
                      <a:gd name="connsiteY1" fmla="*/ 467360 h 467702"/>
                      <a:gd name="connsiteX2" fmla="*/ 73831 w 551351"/>
                      <a:gd name="connsiteY2" fmla="*/ 381000 h 467702"/>
                      <a:gd name="connsiteX3" fmla="*/ 12871 w 551351"/>
                      <a:gd name="connsiteY3" fmla="*/ 233680 h 467702"/>
                      <a:gd name="connsiteX4" fmla="*/ 297351 w 551351"/>
                      <a:gd name="connsiteY4" fmla="*/ 0 h 467702"/>
                      <a:gd name="connsiteX0" fmla="*/ 551351 w 551351"/>
                      <a:gd name="connsiteY0" fmla="*/ 116840 h 234022"/>
                      <a:gd name="connsiteX1" fmla="*/ 297351 w 551351"/>
                      <a:gd name="connsiteY1" fmla="*/ 233680 h 234022"/>
                      <a:gd name="connsiteX2" fmla="*/ 73831 w 551351"/>
                      <a:gd name="connsiteY2" fmla="*/ 147320 h 234022"/>
                      <a:gd name="connsiteX3" fmla="*/ 12871 w 551351"/>
                      <a:gd name="connsiteY3" fmla="*/ 0 h 234022"/>
                      <a:gd name="connsiteX0" fmla="*/ 477520 w 477520"/>
                      <a:gd name="connsiteY0" fmla="*/ 0 h 117182"/>
                      <a:gd name="connsiteX1" fmla="*/ 223520 w 477520"/>
                      <a:gd name="connsiteY1" fmla="*/ 116840 h 117182"/>
                      <a:gd name="connsiteX2" fmla="*/ 0 w 477520"/>
                      <a:gd name="connsiteY2" fmla="*/ 30480 h 117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77520" h="117182">
                        <a:moveTo>
                          <a:pt x="477520" y="0"/>
                        </a:moveTo>
                        <a:cubicBezTo>
                          <a:pt x="430107" y="38947"/>
                          <a:pt x="303107" y="111760"/>
                          <a:pt x="223520" y="116840"/>
                        </a:cubicBezTo>
                        <a:cubicBezTo>
                          <a:pt x="143933" y="121920"/>
                          <a:pt x="47413" y="69427"/>
                          <a:pt x="0" y="3048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910200"/>
      </p:ext>
    </p:extLst>
  </p:cSld>
  <p:clrMapOvr>
    <a:masterClrMapping/>
  </p:clrMapOvr>
  <p:transition spd="slow" advClick="0" advTm="1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二等辺三角形 167">
            <a:extLst>
              <a:ext uri="{FF2B5EF4-FFF2-40B4-BE49-F238E27FC236}">
                <a16:creationId xmlns:a16="http://schemas.microsoft.com/office/drawing/2014/main" id="{D15C4E9F-8B71-4B96-860F-7F8B7C025271}"/>
              </a:ext>
            </a:extLst>
          </p:cNvPr>
          <p:cNvSpPr/>
          <p:nvPr/>
        </p:nvSpPr>
        <p:spPr>
          <a:xfrm rot="10800000">
            <a:off x="1681469" y="593775"/>
            <a:ext cx="873762" cy="689429"/>
          </a:xfrm>
          <a:prstGeom prst="triangl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弧 168">
            <a:extLst>
              <a:ext uri="{FF2B5EF4-FFF2-40B4-BE49-F238E27FC236}">
                <a16:creationId xmlns:a16="http://schemas.microsoft.com/office/drawing/2014/main" id="{A2552FFB-1BBC-4B5A-9CD8-719DE36E176E}"/>
              </a:ext>
            </a:extLst>
          </p:cNvPr>
          <p:cNvSpPr/>
          <p:nvPr/>
        </p:nvSpPr>
        <p:spPr>
          <a:xfrm rot="201593" flipH="1">
            <a:off x="2507377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二等辺三角形 169">
            <a:extLst>
              <a:ext uri="{FF2B5EF4-FFF2-40B4-BE49-F238E27FC236}">
                <a16:creationId xmlns:a16="http://schemas.microsoft.com/office/drawing/2014/main" id="{CF0A056D-A01A-4B08-ADED-E3F4DB929419}"/>
              </a:ext>
            </a:extLst>
          </p:cNvPr>
          <p:cNvSpPr/>
          <p:nvPr/>
        </p:nvSpPr>
        <p:spPr>
          <a:xfrm rot="10800000">
            <a:off x="2509512" y="593773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弧 170">
            <a:extLst>
              <a:ext uri="{FF2B5EF4-FFF2-40B4-BE49-F238E27FC236}">
                <a16:creationId xmlns:a16="http://schemas.microsoft.com/office/drawing/2014/main" id="{C245CB41-8251-4D7C-8360-220EC54245E9}"/>
              </a:ext>
            </a:extLst>
          </p:cNvPr>
          <p:cNvSpPr/>
          <p:nvPr/>
        </p:nvSpPr>
        <p:spPr>
          <a:xfrm rot="21398407">
            <a:off x="1116726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二等辺三角形 171">
            <a:extLst>
              <a:ext uri="{FF2B5EF4-FFF2-40B4-BE49-F238E27FC236}">
                <a16:creationId xmlns:a16="http://schemas.microsoft.com/office/drawing/2014/main" id="{3B7CC469-FE46-4621-B625-E2329C5E0588}"/>
              </a:ext>
            </a:extLst>
          </p:cNvPr>
          <p:cNvSpPr/>
          <p:nvPr/>
        </p:nvSpPr>
        <p:spPr>
          <a:xfrm rot="10800000" flipH="1">
            <a:off x="1061709" y="593774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二等辺三角形 305">
            <a:extLst>
              <a:ext uri="{FF2B5EF4-FFF2-40B4-BE49-F238E27FC236}">
                <a16:creationId xmlns:a16="http://schemas.microsoft.com/office/drawing/2014/main" id="{6EE690BB-78B0-4A97-BBC7-4A6163513E31}"/>
              </a:ext>
            </a:extLst>
          </p:cNvPr>
          <p:cNvSpPr/>
          <p:nvPr/>
        </p:nvSpPr>
        <p:spPr>
          <a:xfrm rot="10800000">
            <a:off x="3029785" y="796966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二等辺三角形 306">
            <a:extLst>
              <a:ext uri="{FF2B5EF4-FFF2-40B4-BE49-F238E27FC236}">
                <a16:creationId xmlns:a16="http://schemas.microsoft.com/office/drawing/2014/main" id="{43D25E02-CF54-4134-9E01-CB1524780D6E}"/>
              </a:ext>
            </a:extLst>
          </p:cNvPr>
          <p:cNvSpPr/>
          <p:nvPr/>
        </p:nvSpPr>
        <p:spPr>
          <a:xfrm rot="11721489">
            <a:off x="3116703" y="1037128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4" name="二等辺三角形 303">
            <a:extLst>
              <a:ext uri="{FF2B5EF4-FFF2-40B4-BE49-F238E27FC236}">
                <a16:creationId xmlns:a16="http://schemas.microsoft.com/office/drawing/2014/main" id="{CBC2457D-BB5E-404F-B5A5-3695A0D04085}"/>
              </a:ext>
            </a:extLst>
          </p:cNvPr>
          <p:cNvSpPr/>
          <p:nvPr/>
        </p:nvSpPr>
        <p:spPr>
          <a:xfrm rot="10800000" flipH="1">
            <a:off x="933392" y="796965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304">
            <a:extLst>
              <a:ext uri="{FF2B5EF4-FFF2-40B4-BE49-F238E27FC236}">
                <a16:creationId xmlns:a16="http://schemas.microsoft.com/office/drawing/2014/main" id="{CCEC859C-0F1F-4A66-BFA0-FCB744922E67}"/>
              </a:ext>
            </a:extLst>
          </p:cNvPr>
          <p:cNvSpPr/>
          <p:nvPr/>
        </p:nvSpPr>
        <p:spPr>
          <a:xfrm rot="9878511" flipH="1">
            <a:off x="873534" y="1037127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E0EEF024-5033-4ADF-8BA2-D8EE1DDD056B}"/>
              </a:ext>
            </a:extLst>
          </p:cNvPr>
          <p:cNvSpPr/>
          <p:nvPr/>
        </p:nvSpPr>
        <p:spPr>
          <a:xfrm rot="11234124">
            <a:off x="3325207" y="1224467"/>
            <a:ext cx="240168" cy="575202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8" name="円弧 177">
            <a:extLst>
              <a:ext uri="{FF2B5EF4-FFF2-40B4-BE49-F238E27FC236}">
                <a16:creationId xmlns:a16="http://schemas.microsoft.com/office/drawing/2014/main" id="{A55FD608-5DE0-491C-A57F-29C72DF30333}"/>
              </a:ext>
            </a:extLst>
          </p:cNvPr>
          <p:cNvSpPr/>
          <p:nvPr/>
        </p:nvSpPr>
        <p:spPr>
          <a:xfrm rot="945023">
            <a:off x="2237140" y="622381"/>
            <a:ext cx="1197475" cy="100378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円弧 178">
            <a:extLst>
              <a:ext uri="{FF2B5EF4-FFF2-40B4-BE49-F238E27FC236}">
                <a16:creationId xmlns:a16="http://schemas.microsoft.com/office/drawing/2014/main" id="{52299685-5CE9-46AA-A4AC-331564117369}"/>
              </a:ext>
            </a:extLst>
          </p:cNvPr>
          <p:cNvSpPr/>
          <p:nvPr/>
        </p:nvSpPr>
        <p:spPr>
          <a:xfrm rot="895199" flipH="1">
            <a:off x="867709" y="609238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弧 179">
            <a:extLst>
              <a:ext uri="{FF2B5EF4-FFF2-40B4-BE49-F238E27FC236}">
                <a16:creationId xmlns:a16="http://schemas.microsoft.com/office/drawing/2014/main" id="{DDFF96CE-C333-412F-95D2-C0370A055825}"/>
              </a:ext>
            </a:extLst>
          </p:cNvPr>
          <p:cNvSpPr/>
          <p:nvPr/>
        </p:nvSpPr>
        <p:spPr>
          <a:xfrm rot="895199" flipH="1">
            <a:off x="765892" y="752390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57824D7E-A6CE-41AD-9DA5-F623E0A95DB1}"/>
              </a:ext>
            </a:extLst>
          </p:cNvPr>
          <p:cNvSpPr/>
          <p:nvPr/>
        </p:nvSpPr>
        <p:spPr>
          <a:xfrm>
            <a:off x="1000910" y="629039"/>
            <a:ext cx="122252" cy="161459"/>
          </a:xfrm>
          <a:prstGeom prst="ellips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楕円 181">
            <a:extLst>
              <a:ext uri="{FF2B5EF4-FFF2-40B4-BE49-F238E27FC236}">
                <a16:creationId xmlns:a16="http://schemas.microsoft.com/office/drawing/2014/main" id="{33A56AF6-357B-4077-AED5-45552BCF07A2}"/>
              </a:ext>
            </a:extLst>
          </p:cNvPr>
          <p:cNvSpPr/>
          <p:nvPr/>
        </p:nvSpPr>
        <p:spPr>
          <a:xfrm>
            <a:off x="153542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楕円 182">
            <a:extLst>
              <a:ext uri="{FF2B5EF4-FFF2-40B4-BE49-F238E27FC236}">
                <a16:creationId xmlns:a16="http://schemas.microsoft.com/office/drawing/2014/main" id="{90FCC4A4-8A15-419B-BC77-6686039CCD5E}"/>
              </a:ext>
            </a:extLst>
          </p:cNvPr>
          <p:cNvSpPr/>
          <p:nvPr/>
        </p:nvSpPr>
        <p:spPr>
          <a:xfrm>
            <a:off x="245644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楕円 183">
            <a:extLst>
              <a:ext uri="{FF2B5EF4-FFF2-40B4-BE49-F238E27FC236}">
                <a16:creationId xmlns:a16="http://schemas.microsoft.com/office/drawing/2014/main" id="{295C466D-7582-4D33-B150-23F09DBA1ADD}"/>
              </a:ext>
            </a:extLst>
          </p:cNvPr>
          <p:cNvSpPr/>
          <p:nvPr/>
        </p:nvSpPr>
        <p:spPr>
          <a:xfrm rot="20585052">
            <a:off x="1030863" y="2099333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楕円 24">
            <a:extLst>
              <a:ext uri="{FF2B5EF4-FFF2-40B4-BE49-F238E27FC236}">
                <a16:creationId xmlns:a16="http://schemas.microsoft.com/office/drawing/2014/main" id="{B6330F50-F081-49C5-8CBF-6C668FCECA3B}"/>
              </a:ext>
            </a:extLst>
          </p:cNvPr>
          <p:cNvSpPr/>
          <p:nvPr/>
        </p:nvSpPr>
        <p:spPr>
          <a:xfrm>
            <a:off x="1899912" y="2314220"/>
            <a:ext cx="477520" cy="117182"/>
          </a:xfrm>
          <a:custGeom>
            <a:avLst/>
            <a:gdLst>
              <a:gd name="connsiteX0" fmla="*/ 477520 w 477520"/>
              <a:gd name="connsiteY0" fmla="*/ 0 h 117182"/>
              <a:gd name="connsiteX1" fmla="*/ 223520 w 477520"/>
              <a:gd name="connsiteY1" fmla="*/ 116840 h 117182"/>
              <a:gd name="connsiteX2" fmla="*/ 0 w 477520"/>
              <a:gd name="connsiteY2" fmla="*/ 30480 h 11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520" h="117182" extrusionOk="0">
                <a:moveTo>
                  <a:pt x="477520" y="0"/>
                </a:moveTo>
                <a:cubicBezTo>
                  <a:pt x="420285" y="32889"/>
                  <a:pt x="296462" y="114254"/>
                  <a:pt x="223520" y="116840"/>
                </a:cubicBezTo>
                <a:cubicBezTo>
                  <a:pt x="152661" y="123757"/>
                  <a:pt x="42180" y="69593"/>
                  <a:pt x="0" y="30480"/>
                </a:cubicBezTo>
              </a:path>
            </a:pathLst>
          </a:custGeom>
          <a:noFill/>
          <a:ln w="50800" cap="rnd">
            <a:solidFill>
              <a:srgbClr val="4A4E58"/>
            </a:solidFill>
            <a:round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68960"/>
                      <a:gd name="connsiteY0" fmla="*/ 233680 h 467360"/>
                      <a:gd name="connsiteX1" fmla="*/ 284480 w 568960"/>
                      <a:gd name="connsiteY1" fmla="*/ 0 h 467360"/>
                      <a:gd name="connsiteX2" fmla="*/ 568960 w 568960"/>
                      <a:gd name="connsiteY2" fmla="*/ 233680 h 467360"/>
                      <a:gd name="connsiteX3" fmla="*/ 284480 w 568960"/>
                      <a:gd name="connsiteY3" fmla="*/ 467360 h 467360"/>
                      <a:gd name="connsiteX4" fmla="*/ 0 w 568960"/>
                      <a:gd name="connsiteY4" fmla="*/ 233680 h 467360"/>
                      <a:gd name="connsiteX0" fmla="*/ 0 w 590481"/>
                      <a:gd name="connsiteY0" fmla="*/ 233680 h 469906"/>
                      <a:gd name="connsiteX1" fmla="*/ 284480 w 590481"/>
                      <a:gd name="connsiteY1" fmla="*/ 0 h 469906"/>
                      <a:gd name="connsiteX2" fmla="*/ 568960 w 590481"/>
                      <a:gd name="connsiteY2" fmla="*/ 233680 h 469906"/>
                      <a:gd name="connsiteX3" fmla="*/ 538480 w 590481"/>
                      <a:gd name="connsiteY3" fmla="*/ 350520 h 469906"/>
                      <a:gd name="connsiteX4" fmla="*/ 284480 w 590481"/>
                      <a:gd name="connsiteY4" fmla="*/ 467360 h 469906"/>
                      <a:gd name="connsiteX5" fmla="*/ 0 w 590481"/>
                      <a:gd name="connsiteY5" fmla="*/ 233680 h 469906"/>
                      <a:gd name="connsiteX0" fmla="*/ 12871 w 603352"/>
                      <a:gd name="connsiteY0" fmla="*/ 233680 h 467702"/>
                      <a:gd name="connsiteX1" fmla="*/ 297351 w 603352"/>
                      <a:gd name="connsiteY1" fmla="*/ 0 h 467702"/>
                      <a:gd name="connsiteX2" fmla="*/ 581831 w 603352"/>
                      <a:gd name="connsiteY2" fmla="*/ 233680 h 467702"/>
                      <a:gd name="connsiteX3" fmla="*/ 551351 w 603352"/>
                      <a:gd name="connsiteY3" fmla="*/ 350520 h 467702"/>
                      <a:gd name="connsiteX4" fmla="*/ 297351 w 603352"/>
                      <a:gd name="connsiteY4" fmla="*/ 467360 h 467702"/>
                      <a:gd name="connsiteX5" fmla="*/ 73831 w 603352"/>
                      <a:gd name="connsiteY5" fmla="*/ 381000 h 467702"/>
                      <a:gd name="connsiteX6" fmla="*/ 12871 w 603352"/>
                      <a:gd name="connsiteY6" fmla="*/ 233680 h 467702"/>
                      <a:gd name="connsiteX0" fmla="*/ 551351 w 642791"/>
                      <a:gd name="connsiteY0" fmla="*/ 350520 h 467702"/>
                      <a:gd name="connsiteX1" fmla="*/ 297351 w 642791"/>
                      <a:gd name="connsiteY1" fmla="*/ 467360 h 467702"/>
                      <a:gd name="connsiteX2" fmla="*/ 73831 w 642791"/>
                      <a:gd name="connsiteY2" fmla="*/ 381000 h 467702"/>
                      <a:gd name="connsiteX3" fmla="*/ 12871 w 642791"/>
                      <a:gd name="connsiteY3" fmla="*/ 233680 h 467702"/>
                      <a:gd name="connsiteX4" fmla="*/ 297351 w 642791"/>
                      <a:gd name="connsiteY4" fmla="*/ 0 h 467702"/>
                      <a:gd name="connsiteX5" fmla="*/ 581831 w 642791"/>
                      <a:gd name="connsiteY5" fmla="*/ 233680 h 467702"/>
                      <a:gd name="connsiteX6" fmla="*/ 642791 w 642791"/>
                      <a:gd name="connsiteY6" fmla="*/ 441960 h 467702"/>
                      <a:gd name="connsiteX0" fmla="*/ 551351 w 581831"/>
                      <a:gd name="connsiteY0" fmla="*/ 350520 h 467702"/>
                      <a:gd name="connsiteX1" fmla="*/ 297351 w 581831"/>
                      <a:gd name="connsiteY1" fmla="*/ 467360 h 467702"/>
                      <a:gd name="connsiteX2" fmla="*/ 73831 w 581831"/>
                      <a:gd name="connsiteY2" fmla="*/ 381000 h 467702"/>
                      <a:gd name="connsiteX3" fmla="*/ 12871 w 581831"/>
                      <a:gd name="connsiteY3" fmla="*/ 233680 h 467702"/>
                      <a:gd name="connsiteX4" fmla="*/ 297351 w 581831"/>
                      <a:gd name="connsiteY4" fmla="*/ 0 h 467702"/>
                      <a:gd name="connsiteX5" fmla="*/ 581831 w 581831"/>
                      <a:gd name="connsiteY5" fmla="*/ 233680 h 467702"/>
                      <a:gd name="connsiteX0" fmla="*/ 551351 w 551351"/>
                      <a:gd name="connsiteY0" fmla="*/ 350520 h 467702"/>
                      <a:gd name="connsiteX1" fmla="*/ 297351 w 551351"/>
                      <a:gd name="connsiteY1" fmla="*/ 467360 h 467702"/>
                      <a:gd name="connsiteX2" fmla="*/ 73831 w 551351"/>
                      <a:gd name="connsiteY2" fmla="*/ 381000 h 467702"/>
                      <a:gd name="connsiteX3" fmla="*/ 12871 w 551351"/>
                      <a:gd name="connsiteY3" fmla="*/ 233680 h 467702"/>
                      <a:gd name="connsiteX4" fmla="*/ 297351 w 551351"/>
                      <a:gd name="connsiteY4" fmla="*/ 0 h 467702"/>
                      <a:gd name="connsiteX0" fmla="*/ 551351 w 551351"/>
                      <a:gd name="connsiteY0" fmla="*/ 116840 h 234022"/>
                      <a:gd name="connsiteX1" fmla="*/ 297351 w 551351"/>
                      <a:gd name="connsiteY1" fmla="*/ 233680 h 234022"/>
                      <a:gd name="connsiteX2" fmla="*/ 73831 w 551351"/>
                      <a:gd name="connsiteY2" fmla="*/ 147320 h 234022"/>
                      <a:gd name="connsiteX3" fmla="*/ 12871 w 551351"/>
                      <a:gd name="connsiteY3" fmla="*/ 0 h 234022"/>
                      <a:gd name="connsiteX0" fmla="*/ 477520 w 477520"/>
                      <a:gd name="connsiteY0" fmla="*/ 0 h 117182"/>
                      <a:gd name="connsiteX1" fmla="*/ 223520 w 477520"/>
                      <a:gd name="connsiteY1" fmla="*/ 116840 h 117182"/>
                      <a:gd name="connsiteX2" fmla="*/ 0 w 477520"/>
                      <a:gd name="connsiteY2" fmla="*/ 30480 h 117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77520" h="117182">
                        <a:moveTo>
                          <a:pt x="477520" y="0"/>
                        </a:moveTo>
                        <a:cubicBezTo>
                          <a:pt x="430107" y="38947"/>
                          <a:pt x="303107" y="111760"/>
                          <a:pt x="223520" y="116840"/>
                        </a:cubicBezTo>
                        <a:cubicBezTo>
                          <a:pt x="143933" y="121920"/>
                          <a:pt x="47413" y="69427"/>
                          <a:pt x="0" y="3048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7118040"/>
      </p:ext>
    </p:extLst>
  </p:cSld>
  <p:clrMapOvr>
    <a:masterClrMapping/>
  </p:clrMapOvr>
  <p:transition spd="slow" advClick="0" advTm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435784"/>
      </p:ext>
    </p:extLst>
  </p:cSld>
  <p:clrMapOvr>
    <a:masterClrMapping/>
  </p:clrMapOvr>
  <p:transition spd="slow" advClick="0" advTm="1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二等辺三角形 167">
            <a:extLst>
              <a:ext uri="{FF2B5EF4-FFF2-40B4-BE49-F238E27FC236}">
                <a16:creationId xmlns:a16="http://schemas.microsoft.com/office/drawing/2014/main" id="{D15C4E9F-8B71-4B96-860F-7F8B7C025271}"/>
              </a:ext>
            </a:extLst>
          </p:cNvPr>
          <p:cNvSpPr/>
          <p:nvPr/>
        </p:nvSpPr>
        <p:spPr>
          <a:xfrm rot="10800000">
            <a:off x="1681469" y="593775"/>
            <a:ext cx="873762" cy="689429"/>
          </a:xfrm>
          <a:prstGeom prst="triangl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弧 168">
            <a:extLst>
              <a:ext uri="{FF2B5EF4-FFF2-40B4-BE49-F238E27FC236}">
                <a16:creationId xmlns:a16="http://schemas.microsoft.com/office/drawing/2014/main" id="{A2552FFB-1BBC-4B5A-9CD8-719DE36E176E}"/>
              </a:ext>
            </a:extLst>
          </p:cNvPr>
          <p:cNvSpPr/>
          <p:nvPr/>
        </p:nvSpPr>
        <p:spPr>
          <a:xfrm rot="201593" flipH="1">
            <a:off x="2507377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二等辺三角形 169">
            <a:extLst>
              <a:ext uri="{FF2B5EF4-FFF2-40B4-BE49-F238E27FC236}">
                <a16:creationId xmlns:a16="http://schemas.microsoft.com/office/drawing/2014/main" id="{CF0A056D-A01A-4B08-ADED-E3F4DB929419}"/>
              </a:ext>
            </a:extLst>
          </p:cNvPr>
          <p:cNvSpPr/>
          <p:nvPr/>
        </p:nvSpPr>
        <p:spPr>
          <a:xfrm rot="10800000">
            <a:off x="2509512" y="593773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弧 170">
            <a:extLst>
              <a:ext uri="{FF2B5EF4-FFF2-40B4-BE49-F238E27FC236}">
                <a16:creationId xmlns:a16="http://schemas.microsoft.com/office/drawing/2014/main" id="{C245CB41-8251-4D7C-8360-220EC54245E9}"/>
              </a:ext>
            </a:extLst>
          </p:cNvPr>
          <p:cNvSpPr/>
          <p:nvPr/>
        </p:nvSpPr>
        <p:spPr>
          <a:xfrm rot="21398407">
            <a:off x="1116726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二等辺三角形 171">
            <a:extLst>
              <a:ext uri="{FF2B5EF4-FFF2-40B4-BE49-F238E27FC236}">
                <a16:creationId xmlns:a16="http://schemas.microsoft.com/office/drawing/2014/main" id="{3B7CC469-FE46-4621-B625-E2329C5E0588}"/>
              </a:ext>
            </a:extLst>
          </p:cNvPr>
          <p:cNvSpPr/>
          <p:nvPr/>
        </p:nvSpPr>
        <p:spPr>
          <a:xfrm rot="10800000" flipH="1">
            <a:off x="1061709" y="593774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二等辺三角形 305">
            <a:extLst>
              <a:ext uri="{FF2B5EF4-FFF2-40B4-BE49-F238E27FC236}">
                <a16:creationId xmlns:a16="http://schemas.microsoft.com/office/drawing/2014/main" id="{6EE690BB-78B0-4A97-BBC7-4A6163513E31}"/>
              </a:ext>
            </a:extLst>
          </p:cNvPr>
          <p:cNvSpPr/>
          <p:nvPr/>
        </p:nvSpPr>
        <p:spPr>
          <a:xfrm rot="10800000">
            <a:off x="3029785" y="796966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二等辺三角形 306">
            <a:extLst>
              <a:ext uri="{FF2B5EF4-FFF2-40B4-BE49-F238E27FC236}">
                <a16:creationId xmlns:a16="http://schemas.microsoft.com/office/drawing/2014/main" id="{43D25E02-CF54-4134-9E01-CB1524780D6E}"/>
              </a:ext>
            </a:extLst>
          </p:cNvPr>
          <p:cNvSpPr/>
          <p:nvPr/>
        </p:nvSpPr>
        <p:spPr>
          <a:xfrm rot="11721489">
            <a:off x="3116703" y="1037128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4" name="二等辺三角形 303">
            <a:extLst>
              <a:ext uri="{FF2B5EF4-FFF2-40B4-BE49-F238E27FC236}">
                <a16:creationId xmlns:a16="http://schemas.microsoft.com/office/drawing/2014/main" id="{CBC2457D-BB5E-404F-B5A5-3695A0D04085}"/>
              </a:ext>
            </a:extLst>
          </p:cNvPr>
          <p:cNvSpPr/>
          <p:nvPr/>
        </p:nvSpPr>
        <p:spPr>
          <a:xfrm rot="10800000" flipH="1">
            <a:off x="933392" y="796965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304">
            <a:extLst>
              <a:ext uri="{FF2B5EF4-FFF2-40B4-BE49-F238E27FC236}">
                <a16:creationId xmlns:a16="http://schemas.microsoft.com/office/drawing/2014/main" id="{CCEC859C-0F1F-4A66-BFA0-FCB744922E67}"/>
              </a:ext>
            </a:extLst>
          </p:cNvPr>
          <p:cNvSpPr/>
          <p:nvPr/>
        </p:nvSpPr>
        <p:spPr>
          <a:xfrm rot="9878511" flipH="1">
            <a:off x="873534" y="1037127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E0EEF024-5033-4ADF-8BA2-D8EE1DDD056B}"/>
              </a:ext>
            </a:extLst>
          </p:cNvPr>
          <p:cNvSpPr/>
          <p:nvPr/>
        </p:nvSpPr>
        <p:spPr>
          <a:xfrm rot="11234124">
            <a:off x="3325207" y="1224467"/>
            <a:ext cx="240168" cy="575202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8" name="円弧 177">
            <a:extLst>
              <a:ext uri="{FF2B5EF4-FFF2-40B4-BE49-F238E27FC236}">
                <a16:creationId xmlns:a16="http://schemas.microsoft.com/office/drawing/2014/main" id="{A55FD608-5DE0-491C-A57F-29C72DF30333}"/>
              </a:ext>
            </a:extLst>
          </p:cNvPr>
          <p:cNvSpPr/>
          <p:nvPr/>
        </p:nvSpPr>
        <p:spPr>
          <a:xfrm rot="945023">
            <a:off x="2237140" y="622381"/>
            <a:ext cx="1197475" cy="100378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円弧 178">
            <a:extLst>
              <a:ext uri="{FF2B5EF4-FFF2-40B4-BE49-F238E27FC236}">
                <a16:creationId xmlns:a16="http://schemas.microsoft.com/office/drawing/2014/main" id="{52299685-5CE9-46AA-A4AC-331564117369}"/>
              </a:ext>
            </a:extLst>
          </p:cNvPr>
          <p:cNvSpPr/>
          <p:nvPr/>
        </p:nvSpPr>
        <p:spPr>
          <a:xfrm rot="895199" flipH="1">
            <a:off x="867709" y="609238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弧 179">
            <a:extLst>
              <a:ext uri="{FF2B5EF4-FFF2-40B4-BE49-F238E27FC236}">
                <a16:creationId xmlns:a16="http://schemas.microsoft.com/office/drawing/2014/main" id="{DDFF96CE-C333-412F-95D2-C0370A055825}"/>
              </a:ext>
            </a:extLst>
          </p:cNvPr>
          <p:cNvSpPr/>
          <p:nvPr/>
        </p:nvSpPr>
        <p:spPr>
          <a:xfrm rot="895199" flipH="1">
            <a:off x="765892" y="752390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57824D7E-A6CE-41AD-9DA5-F623E0A95DB1}"/>
              </a:ext>
            </a:extLst>
          </p:cNvPr>
          <p:cNvSpPr/>
          <p:nvPr/>
        </p:nvSpPr>
        <p:spPr>
          <a:xfrm>
            <a:off x="1000910" y="629039"/>
            <a:ext cx="122252" cy="161459"/>
          </a:xfrm>
          <a:prstGeom prst="ellips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楕円 181">
            <a:extLst>
              <a:ext uri="{FF2B5EF4-FFF2-40B4-BE49-F238E27FC236}">
                <a16:creationId xmlns:a16="http://schemas.microsoft.com/office/drawing/2014/main" id="{33A56AF6-357B-4077-AED5-45552BCF07A2}"/>
              </a:ext>
            </a:extLst>
          </p:cNvPr>
          <p:cNvSpPr/>
          <p:nvPr/>
        </p:nvSpPr>
        <p:spPr>
          <a:xfrm>
            <a:off x="153542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楕円 182">
            <a:extLst>
              <a:ext uri="{FF2B5EF4-FFF2-40B4-BE49-F238E27FC236}">
                <a16:creationId xmlns:a16="http://schemas.microsoft.com/office/drawing/2014/main" id="{90FCC4A4-8A15-419B-BC77-6686039CCD5E}"/>
              </a:ext>
            </a:extLst>
          </p:cNvPr>
          <p:cNvSpPr/>
          <p:nvPr/>
        </p:nvSpPr>
        <p:spPr>
          <a:xfrm>
            <a:off x="245644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楕円 183">
            <a:extLst>
              <a:ext uri="{FF2B5EF4-FFF2-40B4-BE49-F238E27FC236}">
                <a16:creationId xmlns:a16="http://schemas.microsoft.com/office/drawing/2014/main" id="{295C466D-7582-4D33-B150-23F09DBA1ADD}"/>
              </a:ext>
            </a:extLst>
          </p:cNvPr>
          <p:cNvSpPr/>
          <p:nvPr/>
        </p:nvSpPr>
        <p:spPr>
          <a:xfrm rot="20585052">
            <a:off x="1030863" y="2099333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楕円 184">
            <a:extLst>
              <a:ext uri="{FF2B5EF4-FFF2-40B4-BE49-F238E27FC236}">
                <a16:creationId xmlns:a16="http://schemas.microsoft.com/office/drawing/2014/main" id="{76881BB2-E7EE-4F78-8E31-700D2D100D1F}"/>
              </a:ext>
            </a:extLst>
          </p:cNvPr>
          <p:cNvSpPr/>
          <p:nvPr/>
        </p:nvSpPr>
        <p:spPr>
          <a:xfrm rot="1014948" flipH="1">
            <a:off x="3013539" y="2099331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楕円 24">
            <a:extLst>
              <a:ext uri="{FF2B5EF4-FFF2-40B4-BE49-F238E27FC236}">
                <a16:creationId xmlns:a16="http://schemas.microsoft.com/office/drawing/2014/main" id="{B6330F50-F081-49C5-8CBF-6C668FCECA3B}"/>
              </a:ext>
            </a:extLst>
          </p:cNvPr>
          <p:cNvSpPr/>
          <p:nvPr/>
        </p:nvSpPr>
        <p:spPr>
          <a:xfrm>
            <a:off x="1899912" y="2314220"/>
            <a:ext cx="477520" cy="117182"/>
          </a:xfrm>
          <a:custGeom>
            <a:avLst/>
            <a:gdLst>
              <a:gd name="connsiteX0" fmla="*/ 477520 w 477520"/>
              <a:gd name="connsiteY0" fmla="*/ 0 h 117182"/>
              <a:gd name="connsiteX1" fmla="*/ 223520 w 477520"/>
              <a:gd name="connsiteY1" fmla="*/ 116840 h 117182"/>
              <a:gd name="connsiteX2" fmla="*/ 0 w 477520"/>
              <a:gd name="connsiteY2" fmla="*/ 30480 h 11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520" h="117182" extrusionOk="0">
                <a:moveTo>
                  <a:pt x="477520" y="0"/>
                </a:moveTo>
                <a:cubicBezTo>
                  <a:pt x="420285" y="32889"/>
                  <a:pt x="296462" y="114254"/>
                  <a:pt x="223520" y="116840"/>
                </a:cubicBezTo>
                <a:cubicBezTo>
                  <a:pt x="152661" y="123757"/>
                  <a:pt x="42180" y="69593"/>
                  <a:pt x="0" y="30480"/>
                </a:cubicBezTo>
              </a:path>
            </a:pathLst>
          </a:custGeom>
          <a:noFill/>
          <a:ln w="50800" cap="rnd">
            <a:solidFill>
              <a:srgbClr val="4A4E58"/>
            </a:solidFill>
            <a:round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68960"/>
                      <a:gd name="connsiteY0" fmla="*/ 233680 h 467360"/>
                      <a:gd name="connsiteX1" fmla="*/ 284480 w 568960"/>
                      <a:gd name="connsiteY1" fmla="*/ 0 h 467360"/>
                      <a:gd name="connsiteX2" fmla="*/ 568960 w 568960"/>
                      <a:gd name="connsiteY2" fmla="*/ 233680 h 467360"/>
                      <a:gd name="connsiteX3" fmla="*/ 284480 w 568960"/>
                      <a:gd name="connsiteY3" fmla="*/ 467360 h 467360"/>
                      <a:gd name="connsiteX4" fmla="*/ 0 w 568960"/>
                      <a:gd name="connsiteY4" fmla="*/ 233680 h 467360"/>
                      <a:gd name="connsiteX0" fmla="*/ 0 w 590481"/>
                      <a:gd name="connsiteY0" fmla="*/ 233680 h 469906"/>
                      <a:gd name="connsiteX1" fmla="*/ 284480 w 590481"/>
                      <a:gd name="connsiteY1" fmla="*/ 0 h 469906"/>
                      <a:gd name="connsiteX2" fmla="*/ 568960 w 590481"/>
                      <a:gd name="connsiteY2" fmla="*/ 233680 h 469906"/>
                      <a:gd name="connsiteX3" fmla="*/ 538480 w 590481"/>
                      <a:gd name="connsiteY3" fmla="*/ 350520 h 469906"/>
                      <a:gd name="connsiteX4" fmla="*/ 284480 w 590481"/>
                      <a:gd name="connsiteY4" fmla="*/ 467360 h 469906"/>
                      <a:gd name="connsiteX5" fmla="*/ 0 w 590481"/>
                      <a:gd name="connsiteY5" fmla="*/ 233680 h 469906"/>
                      <a:gd name="connsiteX0" fmla="*/ 12871 w 603352"/>
                      <a:gd name="connsiteY0" fmla="*/ 233680 h 467702"/>
                      <a:gd name="connsiteX1" fmla="*/ 297351 w 603352"/>
                      <a:gd name="connsiteY1" fmla="*/ 0 h 467702"/>
                      <a:gd name="connsiteX2" fmla="*/ 581831 w 603352"/>
                      <a:gd name="connsiteY2" fmla="*/ 233680 h 467702"/>
                      <a:gd name="connsiteX3" fmla="*/ 551351 w 603352"/>
                      <a:gd name="connsiteY3" fmla="*/ 350520 h 467702"/>
                      <a:gd name="connsiteX4" fmla="*/ 297351 w 603352"/>
                      <a:gd name="connsiteY4" fmla="*/ 467360 h 467702"/>
                      <a:gd name="connsiteX5" fmla="*/ 73831 w 603352"/>
                      <a:gd name="connsiteY5" fmla="*/ 381000 h 467702"/>
                      <a:gd name="connsiteX6" fmla="*/ 12871 w 603352"/>
                      <a:gd name="connsiteY6" fmla="*/ 233680 h 467702"/>
                      <a:gd name="connsiteX0" fmla="*/ 551351 w 642791"/>
                      <a:gd name="connsiteY0" fmla="*/ 350520 h 467702"/>
                      <a:gd name="connsiteX1" fmla="*/ 297351 w 642791"/>
                      <a:gd name="connsiteY1" fmla="*/ 467360 h 467702"/>
                      <a:gd name="connsiteX2" fmla="*/ 73831 w 642791"/>
                      <a:gd name="connsiteY2" fmla="*/ 381000 h 467702"/>
                      <a:gd name="connsiteX3" fmla="*/ 12871 w 642791"/>
                      <a:gd name="connsiteY3" fmla="*/ 233680 h 467702"/>
                      <a:gd name="connsiteX4" fmla="*/ 297351 w 642791"/>
                      <a:gd name="connsiteY4" fmla="*/ 0 h 467702"/>
                      <a:gd name="connsiteX5" fmla="*/ 581831 w 642791"/>
                      <a:gd name="connsiteY5" fmla="*/ 233680 h 467702"/>
                      <a:gd name="connsiteX6" fmla="*/ 642791 w 642791"/>
                      <a:gd name="connsiteY6" fmla="*/ 441960 h 467702"/>
                      <a:gd name="connsiteX0" fmla="*/ 551351 w 581831"/>
                      <a:gd name="connsiteY0" fmla="*/ 350520 h 467702"/>
                      <a:gd name="connsiteX1" fmla="*/ 297351 w 581831"/>
                      <a:gd name="connsiteY1" fmla="*/ 467360 h 467702"/>
                      <a:gd name="connsiteX2" fmla="*/ 73831 w 581831"/>
                      <a:gd name="connsiteY2" fmla="*/ 381000 h 467702"/>
                      <a:gd name="connsiteX3" fmla="*/ 12871 w 581831"/>
                      <a:gd name="connsiteY3" fmla="*/ 233680 h 467702"/>
                      <a:gd name="connsiteX4" fmla="*/ 297351 w 581831"/>
                      <a:gd name="connsiteY4" fmla="*/ 0 h 467702"/>
                      <a:gd name="connsiteX5" fmla="*/ 581831 w 581831"/>
                      <a:gd name="connsiteY5" fmla="*/ 233680 h 467702"/>
                      <a:gd name="connsiteX0" fmla="*/ 551351 w 551351"/>
                      <a:gd name="connsiteY0" fmla="*/ 350520 h 467702"/>
                      <a:gd name="connsiteX1" fmla="*/ 297351 w 551351"/>
                      <a:gd name="connsiteY1" fmla="*/ 467360 h 467702"/>
                      <a:gd name="connsiteX2" fmla="*/ 73831 w 551351"/>
                      <a:gd name="connsiteY2" fmla="*/ 381000 h 467702"/>
                      <a:gd name="connsiteX3" fmla="*/ 12871 w 551351"/>
                      <a:gd name="connsiteY3" fmla="*/ 233680 h 467702"/>
                      <a:gd name="connsiteX4" fmla="*/ 297351 w 551351"/>
                      <a:gd name="connsiteY4" fmla="*/ 0 h 467702"/>
                      <a:gd name="connsiteX0" fmla="*/ 551351 w 551351"/>
                      <a:gd name="connsiteY0" fmla="*/ 116840 h 234022"/>
                      <a:gd name="connsiteX1" fmla="*/ 297351 w 551351"/>
                      <a:gd name="connsiteY1" fmla="*/ 233680 h 234022"/>
                      <a:gd name="connsiteX2" fmla="*/ 73831 w 551351"/>
                      <a:gd name="connsiteY2" fmla="*/ 147320 h 234022"/>
                      <a:gd name="connsiteX3" fmla="*/ 12871 w 551351"/>
                      <a:gd name="connsiteY3" fmla="*/ 0 h 234022"/>
                      <a:gd name="connsiteX0" fmla="*/ 477520 w 477520"/>
                      <a:gd name="connsiteY0" fmla="*/ 0 h 117182"/>
                      <a:gd name="connsiteX1" fmla="*/ 223520 w 477520"/>
                      <a:gd name="connsiteY1" fmla="*/ 116840 h 117182"/>
                      <a:gd name="connsiteX2" fmla="*/ 0 w 477520"/>
                      <a:gd name="connsiteY2" fmla="*/ 30480 h 117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77520" h="117182">
                        <a:moveTo>
                          <a:pt x="477520" y="0"/>
                        </a:moveTo>
                        <a:cubicBezTo>
                          <a:pt x="430107" y="38947"/>
                          <a:pt x="303107" y="111760"/>
                          <a:pt x="223520" y="116840"/>
                        </a:cubicBezTo>
                        <a:cubicBezTo>
                          <a:pt x="143933" y="121920"/>
                          <a:pt x="47413" y="69427"/>
                          <a:pt x="0" y="3048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553113"/>
      </p:ext>
    </p:extLst>
  </p:cSld>
  <p:clrMapOvr>
    <a:masterClrMapping/>
  </p:clrMapOvr>
  <p:transition spd="slow" advClick="0" advTm="10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二等辺三角形 167">
            <a:extLst>
              <a:ext uri="{FF2B5EF4-FFF2-40B4-BE49-F238E27FC236}">
                <a16:creationId xmlns:a16="http://schemas.microsoft.com/office/drawing/2014/main" id="{D15C4E9F-8B71-4B96-860F-7F8B7C025271}"/>
              </a:ext>
            </a:extLst>
          </p:cNvPr>
          <p:cNvSpPr/>
          <p:nvPr/>
        </p:nvSpPr>
        <p:spPr>
          <a:xfrm rot="10800000">
            <a:off x="1681469" y="593775"/>
            <a:ext cx="873762" cy="689429"/>
          </a:xfrm>
          <a:prstGeom prst="triangl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弧 168">
            <a:extLst>
              <a:ext uri="{FF2B5EF4-FFF2-40B4-BE49-F238E27FC236}">
                <a16:creationId xmlns:a16="http://schemas.microsoft.com/office/drawing/2014/main" id="{A2552FFB-1BBC-4B5A-9CD8-719DE36E176E}"/>
              </a:ext>
            </a:extLst>
          </p:cNvPr>
          <p:cNvSpPr/>
          <p:nvPr/>
        </p:nvSpPr>
        <p:spPr>
          <a:xfrm rot="201593" flipH="1">
            <a:off x="2507377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二等辺三角形 169">
            <a:extLst>
              <a:ext uri="{FF2B5EF4-FFF2-40B4-BE49-F238E27FC236}">
                <a16:creationId xmlns:a16="http://schemas.microsoft.com/office/drawing/2014/main" id="{CF0A056D-A01A-4B08-ADED-E3F4DB929419}"/>
              </a:ext>
            </a:extLst>
          </p:cNvPr>
          <p:cNvSpPr/>
          <p:nvPr/>
        </p:nvSpPr>
        <p:spPr>
          <a:xfrm rot="10800000">
            <a:off x="2509512" y="593773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弧 170">
            <a:extLst>
              <a:ext uri="{FF2B5EF4-FFF2-40B4-BE49-F238E27FC236}">
                <a16:creationId xmlns:a16="http://schemas.microsoft.com/office/drawing/2014/main" id="{C245CB41-8251-4D7C-8360-220EC54245E9}"/>
              </a:ext>
            </a:extLst>
          </p:cNvPr>
          <p:cNvSpPr/>
          <p:nvPr/>
        </p:nvSpPr>
        <p:spPr>
          <a:xfrm rot="21398407">
            <a:off x="1116726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二等辺三角形 171">
            <a:extLst>
              <a:ext uri="{FF2B5EF4-FFF2-40B4-BE49-F238E27FC236}">
                <a16:creationId xmlns:a16="http://schemas.microsoft.com/office/drawing/2014/main" id="{3B7CC469-FE46-4621-B625-E2329C5E0588}"/>
              </a:ext>
            </a:extLst>
          </p:cNvPr>
          <p:cNvSpPr/>
          <p:nvPr/>
        </p:nvSpPr>
        <p:spPr>
          <a:xfrm rot="10800000" flipH="1">
            <a:off x="1061709" y="593774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二等辺三角形 305">
            <a:extLst>
              <a:ext uri="{FF2B5EF4-FFF2-40B4-BE49-F238E27FC236}">
                <a16:creationId xmlns:a16="http://schemas.microsoft.com/office/drawing/2014/main" id="{6EE690BB-78B0-4A97-BBC7-4A6163513E31}"/>
              </a:ext>
            </a:extLst>
          </p:cNvPr>
          <p:cNvSpPr/>
          <p:nvPr/>
        </p:nvSpPr>
        <p:spPr>
          <a:xfrm rot="10800000">
            <a:off x="3029785" y="796966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二等辺三角形 306">
            <a:extLst>
              <a:ext uri="{FF2B5EF4-FFF2-40B4-BE49-F238E27FC236}">
                <a16:creationId xmlns:a16="http://schemas.microsoft.com/office/drawing/2014/main" id="{43D25E02-CF54-4134-9E01-CB1524780D6E}"/>
              </a:ext>
            </a:extLst>
          </p:cNvPr>
          <p:cNvSpPr/>
          <p:nvPr/>
        </p:nvSpPr>
        <p:spPr>
          <a:xfrm rot="11721489">
            <a:off x="3116703" y="1037128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4" name="二等辺三角形 303">
            <a:extLst>
              <a:ext uri="{FF2B5EF4-FFF2-40B4-BE49-F238E27FC236}">
                <a16:creationId xmlns:a16="http://schemas.microsoft.com/office/drawing/2014/main" id="{CBC2457D-BB5E-404F-B5A5-3695A0D04085}"/>
              </a:ext>
            </a:extLst>
          </p:cNvPr>
          <p:cNvSpPr/>
          <p:nvPr/>
        </p:nvSpPr>
        <p:spPr>
          <a:xfrm rot="10800000" flipH="1">
            <a:off x="933392" y="796965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304">
            <a:extLst>
              <a:ext uri="{FF2B5EF4-FFF2-40B4-BE49-F238E27FC236}">
                <a16:creationId xmlns:a16="http://schemas.microsoft.com/office/drawing/2014/main" id="{CCEC859C-0F1F-4A66-BFA0-FCB744922E67}"/>
              </a:ext>
            </a:extLst>
          </p:cNvPr>
          <p:cNvSpPr/>
          <p:nvPr/>
        </p:nvSpPr>
        <p:spPr>
          <a:xfrm rot="9878511" flipH="1">
            <a:off x="873534" y="1037127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E0EEF024-5033-4ADF-8BA2-D8EE1DDD056B}"/>
              </a:ext>
            </a:extLst>
          </p:cNvPr>
          <p:cNvSpPr/>
          <p:nvPr/>
        </p:nvSpPr>
        <p:spPr>
          <a:xfrm rot="11234124">
            <a:off x="3325207" y="1224467"/>
            <a:ext cx="240168" cy="575202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8" name="円弧 177">
            <a:extLst>
              <a:ext uri="{FF2B5EF4-FFF2-40B4-BE49-F238E27FC236}">
                <a16:creationId xmlns:a16="http://schemas.microsoft.com/office/drawing/2014/main" id="{A55FD608-5DE0-491C-A57F-29C72DF30333}"/>
              </a:ext>
            </a:extLst>
          </p:cNvPr>
          <p:cNvSpPr/>
          <p:nvPr/>
        </p:nvSpPr>
        <p:spPr>
          <a:xfrm rot="945023">
            <a:off x="2237140" y="622381"/>
            <a:ext cx="1197475" cy="100378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円弧 178">
            <a:extLst>
              <a:ext uri="{FF2B5EF4-FFF2-40B4-BE49-F238E27FC236}">
                <a16:creationId xmlns:a16="http://schemas.microsoft.com/office/drawing/2014/main" id="{52299685-5CE9-46AA-A4AC-331564117369}"/>
              </a:ext>
            </a:extLst>
          </p:cNvPr>
          <p:cNvSpPr/>
          <p:nvPr/>
        </p:nvSpPr>
        <p:spPr>
          <a:xfrm rot="895199" flipH="1">
            <a:off x="867709" y="609238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弧 179">
            <a:extLst>
              <a:ext uri="{FF2B5EF4-FFF2-40B4-BE49-F238E27FC236}">
                <a16:creationId xmlns:a16="http://schemas.microsoft.com/office/drawing/2014/main" id="{DDFF96CE-C333-412F-95D2-C0370A055825}"/>
              </a:ext>
            </a:extLst>
          </p:cNvPr>
          <p:cNvSpPr/>
          <p:nvPr/>
        </p:nvSpPr>
        <p:spPr>
          <a:xfrm rot="895199" flipH="1">
            <a:off x="765892" y="752390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57824D7E-A6CE-41AD-9DA5-F623E0A95DB1}"/>
              </a:ext>
            </a:extLst>
          </p:cNvPr>
          <p:cNvSpPr/>
          <p:nvPr/>
        </p:nvSpPr>
        <p:spPr>
          <a:xfrm>
            <a:off x="1000910" y="629039"/>
            <a:ext cx="122252" cy="161459"/>
          </a:xfrm>
          <a:prstGeom prst="ellips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楕円 181">
            <a:extLst>
              <a:ext uri="{FF2B5EF4-FFF2-40B4-BE49-F238E27FC236}">
                <a16:creationId xmlns:a16="http://schemas.microsoft.com/office/drawing/2014/main" id="{33A56AF6-357B-4077-AED5-45552BCF07A2}"/>
              </a:ext>
            </a:extLst>
          </p:cNvPr>
          <p:cNvSpPr/>
          <p:nvPr/>
        </p:nvSpPr>
        <p:spPr>
          <a:xfrm>
            <a:off x="153542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楕円 182">
            <a:extLst>
              <a:ext uri="{FF2B5EF4-FFF2-40B4-BE49-F238E27FC236}">
                <a16:creationId xmlns:a16="http://schemas.microsoft.com/office/drawing/2014/main" id="{90FCC4A4-8A15-419B-BC77-6686039CCD5E}"/>
              </a:ext>
            </a:extLst>
          </p:cNvPr>
          <p:cNvSpPr/>
          <p:nvPr/>
        </p:nvSpPr>
        <p:spPr>
          <a:xfrm>
            <a:off x="245644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楕円 183">
            <a:extLst>
              <a:ext uri="{FF2B5EF4-FFF2-40B4-BE49-F238E27FC236}">
                <a16:creationId xmlns:a16="http://schemas.microsoft.com/office/drawing/2014/main" id="{295C466D-7582-4D33-B150-23F09DBA1ADD}"/>
              </a:ext>
            </a:extLst>
          </p:cNvPr>
          <p:cNvSpPr/>
          <p:nvPr/>
        </p:nvSpPr>
        <p:spPr>
          <a:xfrm rot="20585052">
            <a:off x="1030863" y="2099333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楕円 184">
            <a:extLst>
              <a:ext uri="{FF2B5EF4-FFF2-40B4-BE49-F238E27FC236}">
                <a16:creationId xmlns:a16="http://schemas.microsoft.com/office/drawing/2014/main" id="{76881BB2-E7EE-4F78-8E31-700D2D100D1F}"/>
              </a:ext>
            </a:extLst>
          </p:cNvPr>
          <p:cNvSpPr/>
          <p:nvPr/>
        </p:nvSpPr>
        <p:spPr>
          <a:xfrm rot="1014948" flipH="1">
            <a:off x="3013539" y="2099331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楕円 24">
            <a:extLst>
              <a:ext uri="{FF2B5EF4-FFF2-40B4-BE49-F238E27FC236}">
                <a16:creationId xmlns:a16="http://schemas.microsoft.com/office/drawing/2014/main" id="{B6330F50-F081-49C5-8CBF-6C668FCECA3B}"/>
              </a:ext>
            </a:extLst>
          </p:cNvPr>
          <p:cNvSpPr/>
          <p:nvPr/>
        </p:nvSpPr>
        <p:spPr>
          <a:xfrm>
            <a:off x="1899912" y="2314220"/>
            <a:ext cx="477520" cy="117182"/>
          </a:xfrm>
          <a:custGeom>
            <a:avLst/>
            <a:gdLst>
              <a:gd name="connsiteX0" fmla="*/ 477520 w 477520"/>
              <a:gd name="connsiteY0" fmla="*/ 0 h 117182"/>
              <a:gd name="connsiteX1" fmla="*/ 223520 w 477520"/>
              <a:gd name="connsiteY1" fmla="*/ 116840 h 117182"/>
              <a:gd name="connsiteX2" fmla="*/ 0 w 477520"/>
              <a:gd name="connsiteY2" fmla="*/ 30480 h 11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520" h="117182" extrusionOk="0">
                <a:moveTo>
                  <a:pt x="477520" y="0"/>
                </a:moveTo>
                <a:cubicBezTo>
                  <a:pt x="420285" y="32889"/>
                  <a:pt x="296462" y="114254"/>
                  <a:pt x="223520" y="116840"/>
                </a:cubicBezTo>
                <a:cubicBezTo>
                  <a:pt x="152661" y="123757"/>
                  <a:pt x="42180" y="69593"/>
                  <a:pt x="0" y="30480"/>
                </a:cubicBezTo>
              </a:path>
            </a:pathLst>
          </a:custGeom>
          <a:noFill/>
          <a:ln w="50800" cap="rnd">
            <a:solidFill>
              <a:srgbClr val="4A4E58"/>
            </a:solidFill>
            <a:round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68960"/>
                      <a:gd name="connsiteY0" fmla="*/ 233680 h 467360"/>
                      <a:gd name="connsiteX1" fmla="*/ 284480 w 568960"/>
                      <a:gd name="connsiteY1" fmla="*/ 0 h 467360"/>
                      <a:gd name="connsiteX2" fmla="*/ 568960 w 568960"/>
                      <a:gd name="connsiteY2" fmla="*/ 233680 h 467360"/>
                      <a:gd name="connsiteX3" fmla="*/ 284480 w 568960"/>
                      <a:gd name="connsiteY3" fmla="*/ 467360 h 467360"/>
                      <a:gd name="connsiteX4" fmla="*/ 0 w 568960"/>
                      <a:gd name="connsiteY4" fmla="*/ 233680 h 467360"/>
                      <a:gd name="connsiteX0" fmla="*/ 0 w 590481"/>
                      <a:gd name="connsiteY0" fmla="*/ 233680 h 469906"/>
                      <a:gd name="connsiteX1" fmla="*/ 284480 w 590481"/>
                      <a:gd name="connsiteY1" fmla="*/ 0 h 469906"/>
                      <a:gd name="connsiteX2" fmla="*/ 568960 w 590481"/>
                      <a:gd name="connsiteY2" fmla="*/ 233680 h 469906"/>
                      <a:gd name="connsiteX3" fmla="*/ 538480 w 590481"/>
                      <a:gd name="connsiteY3" fmla="*/ 350520 h 469906"/>
                      <a:gd name="connsiteX4" fmla="*/ 284480 w 590481"/>
                      <a:gd name="connsiteY4" fmla="*/ 467360 h 469906"/>
                      <a:gd name="connsiteX5" fmla="*/ 0 w 590481"/>
                      <a:gd name="connsiteY5" fmla="*/ 233680 h 469906"/>
                      <a:gd name="connsiteX0" fmla="*/ 12871 w 603352"/>
                      <a:gd name="connsiteY0" fmla="*/ 233680 h 467702"/>
                      <a:gd name="connsiteX1" fmla="*/ 297351 w 603352"/>
                      <a:gd name="connsiteY1" fmla="*/ 0 h 467702"/>
                      <a:gd name="connsiteX2" fmla="*/ 581831 w 603352"/>
                      <a:gd name="connsiteY2" fmla="*/ 233680 h 467702"/>
                      <a:gd name="connsiteX3" fmla="*/ 551351 w 603352"/>
                      <a:gd name="connsiteY3" fmla="*/ 350520 h 467702"/>
                      <a:gd name="connsiteX4" fmla="*/ 297351 w 603352"/>
                      <a:gd name="connsiteY4" fmla="*/ 467360 h 467702"/>
                      <a:gd name="connsiteX5" fmla="*/ 73831 w 603352"/>
                      <a:gd name="connsiteY5" fmla="*/ 381000 h 467702"/>
                      <a:gd name="connsiteX6" fmla="*/ 12871 w 603352"/>
                      <a:gd name="connsiteY6" fmla="*/ 233680 h 467702"/>
                      <a:gd name="connsiteX0" fmla="*/ 551351 w 642791"/>
                      <a:gd name="connsiteY0" fmla="*/ 350520 h 467702"/>
                      <a:gd name="connsiteX1" fmla="*/ 297351 w 642791"/>
                      <a:gd name="connsiteY1" fmla="*/ 467360 h 467702"/>
                      <a:gd name="connsiteX2" fmla="*/ 73831 w 642791"/>
                      <a:gd name="connsiteY2" fmla="*/ 381000 h 467702"/>
                      <a:gd name="connsiteX3" fmla="*/ 12871 w 642791"/>
                      <a:gd name="connsiteY3" fmla="*/ 233680 h 467702"/>
                      <a:gd name="connsiteX4" fmla="*/ 297351 w 642791"/>
                      <a:gd name="connsiteY4" fmla="*/ 0 h 467702"/>
                      <a:gd name="connsiteX5" fmla="*/ 581831 w 642791"/>
                      <a:gd name="connsiteY5" fmla="*/ 233680 h 467702"/>
                      <a:gd name="connsiteX6" fmla="*/ 642791 w 642791"/>
                      <a:gd name="connsiteY6" fmla="*/ 441960 h 467702"/>
                      <a:gd name="connsiteX0" fmla="*/ 551351 w 581831"/>
                      <a:gd name="connsiteY0" fmla="*/ 350520 h 467702"/>
                      <a:gd name="connsiteX1" fmla="*/ 297351 w 581831"/>
                      <a:gd name="connsiteY1" fmla="*/ 467360 h 467702"/>
                      <a:gd name="connsiteX2" fmla="*/ 73831 w 581831"/>
                      <a:gd name="connsiteY2" fmla="*/ 381000 h 467702"/>
                      <a:gd name="connsiteX3" fmla="*/ 12871 w 581831"/>
                      <a:gd name="connsiteY3" fmla="*/ 233680 h 467702"/>
                      <a:gd name="connsiteX4" fmla="*/ 297351 w 581831"/>
                      <a:gd name="connsiteY4" fmla="*/ 0 h 467702"/>
                      <a:gd name="connsiteX5" fmla="*/ 581831 w 581831"/>
                      <a:gd name="connsiteY5" fmla="*/ 233680 h 467702"/>
                      <a:gd name="connsiteX0" fmla="*/ 551351 w 551351"/>
                      <a:gd name="connsiteY0" fmla="*/ 350520 h 467702"/>
                      <a:gd name="connsiteX1" fmla="*/ 297351 w 551351"/>
                      <a:gd name="connsiteY1" fmla="*/ 467360 h 467702"/>
                      <a:gd name="connsiteX2" fmla="*/ 73831 w 551351"/>
                      <a:gd name="connsiteY2" fmla="*/ 381000 h 467702"/>
                      <a:gd name="connsiteX3" fmla="*/ 12871 w 551351"/>
                      <a:gd name="connsiteY3" fmla="*/ 233680 h 467702"/>
                      <a:gd name="connsiteX4" fmla="*/ 297351 w 551351"/>
                      <a:gd name="connsiteY4" fmla="*/ 0 h 467702"/>
                      <a:gd name="connsiteX0" fmla="*/ 551351 w 551351"/>
                      <a:gd name="connsiteY0" fmla="*/ 116840 h 234022"/>
                      <a:gd name="connsiteX1" fmla="*/ 297351 w 551351"/>
                      <a:gd name="connsiteY1" fmla="*/ 233680 h 234022"/>
                      <a:gd name="connsiteX2" fmla="*/ 73831 w 551351"/>
                      <a:gd name="connsiteY2" fmla="*/ 147320 h 234022"/>
                      <a:gd name="connsiteX3" fmla="*/ 12871 w 551351"/>
                      <a:gd name="connsiteY3" fmla="*/ 0 h 234022"/>
                      <a:gd name="connsiteX0" fmla="*/ 477520 w 477520"/>
                      <a:gd name="connsiteY0" fmla="*/ 0 h 117182"/>
                      <a:gd name="connsiteX1" fmla="*/ 223520 w 477520"/>
                      <a:gd name="connsiteY1" fmla="*/ 116840 h 117182"/>
                      <a:gd name="connsiteX2" fmla="*/ 0 w 477520"/>
                      <a:gd name="connsiteY2" fmla="*/ 30480 h 117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77520" h="117182">
                        <a:moveTo>
                          <a:pt x="477520" y="0"/>
                        </a:moveTo>
                        <a:cubicBezTo>
                          <a:pt x="430107" y="38947"/>
                          <a:pt x="303107" y="111760"/>
                          <a:pt x="223520" y="116840"/>
                        </a:cubicBezTo>
                        <a:cubicBezTo>
                          <a:pt x="143933" y="121920"/>
                          <a:pt x="47413" y="69427"/>
                          <a:pt x="0" y="3048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正方形/長方形 232">
            <a:extLst>
              <a:ext uri="{FF2B5EF4-FFF2-40B4-BE49-F238E27FC236}">
                <a16:creationId xmlns:a16="http://schemas.microsoft.com/office/drawing/2014/main" id="{EF187D75-1CAC-452B-8C43-E9CA6800B9CB}"/>
              </a:ext>
            </a:extLst>
          </p:cNvPr>
          <p:cNvSpPr/>
          <p:nvPr/>
        </p:nvSpPr>
        <p:spPr>
          <a:xfrm>
            <a:off x="1941386" y="2736576"/>
            <a:ext cx="354900" cy="360119"/>
          </a:xfrm>
          <a:prstGeom prst="rect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249545"/>
      </p:ext>
    </p:extLst>
  </p:cSld>
  <p:clrMapOvr>
    <a:masterClrMapping/>
  </p:clrMapOvr>
  <p:transition spd="slow" advClick="0" advTm="100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二等辺三角形 167">
            <a:extLst>
              <a:ext uri="{FF2B5EF4-FFF2-40B4-BE49-F238E27FC236}">
                <a16:creationId xmlns:a16="http://schemas.microsoft.com/office/drawing/2014/main" id="{D15C4E9F-8B71-4B96-860F-7F8B7C025271}"/>
              </a:ext>
            </a:extLst>
          </p:cNvPr>
          <p:cNvSpPr/>
          <p:nvPr/>
        </p:nvSpPr>
        <p:spPr>
          <a:xfrm rot="10800000">
            <a:off x="1681469" y="593775"/>
            <a:ext cx="873762" cy="689429"/>
          </a:xfrm>
          <a:prstGeom prst="triangl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弧 168">
            <a:extLst>
              <a:ext uri="{FF2B5EF4-FFF2-40B4-BE49-F238E27FC236}">
                <a16:creationId xmlns:a16="http://schemas.microsoft.com/office/drawing/2014/main" id="{A2552FFB-1BBC-4B5A-9CD8-719DE36E176E}"/>
              </a:ext>
            </a:extLst>
          </p:cNvPr>
          <p:cNvSpPr/>
          <p:nvPr/>
        </p:nvSpPr>
        <p:spPr>
          <a:xfrm rot="201593" flipH="1">
            <a:off x="2507377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二等辺三角形 169">
            <a:extLst>
              <a:ext uri="{FF2B5EF4-FFF2-40B4-BE49-F238E27FC236}">
                <a16:creationId xmlns:a16="http://schemas.microsoft.com/office/drawing/2014/main" id="{CF0A056D-A01A-4B08-ADED-E3F4DB929419}"/>
              </a:ext>
            </a:extLst>
          </p:cNvPr>
          <p:cNvSpPr/>
          <p:nvPr/>
        </p:nvSpPr>
        <p:spPr>
          <a:xfrm rot="10800000">
            <a:off x="2509512" y="593773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弧 170">
            <a:extLst>
              <a:ext uri="{FF2B5EF4-FFF2-40B4-BE49-F238E27FC236}">
                <a16:creationId xmlns:a16="http://schemas.microsoft.com/office/drawing/2014/main" id="{C245CB41-8251-4D7C-8360-220EC54245E9}"/>
              </a:ext>
            </a:extLst>
          </p:cNvPr>
          <p:cNvSpPr/>
          <p:nvPr/>
        </p:nvSpPr>
        <p:spPr>
          <a:xfrm rot="21398407">
            <a:off x="1116726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二等辺三角形 171">
            <a:extLst>
              <a:ext uri="{FF2B5EF4-FFF2-40B4-BE49-F238E27FC236}">
                <a16:creationId xmlns:a16="http://schemas.microsoft.com/office/drawing/2014/main" id="{3B7CC469-FE46-4621-B625-E2329C5E0588}"/>
              </a:ext>
            </a:extLst>
          </p:cNvPr>
          <p:cNvSpPr/>
          <p:nvPr/>
        </p:nvSpPr>
        <p:spPr>
          <a:xfrm rot="10800000" flipH="1">
            <a:off x="1061709" y="593774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二等辺三角形 305">
            <a:extLst>
              <a:ext uri="{FF2B5EF4-FFF2-40B4-BE49-F238E27FC236}">
                <a16:creationId xmlns:a16="http://schemas.microsoft.com/office/drawing/2014/main" id="{6EE690BB-78B0-4A97-BBC7-4A6163513E31}"/>
              </a:ext>
            </a:extLst>
          </p:cNvPr>
          <p:cNvSpPr/>
          <p:nvPr/>
        </p:nvSpPr>
        <p:spPr>
          <a:xfrm rot="10800000">
            <a:off x="3029785" y="796966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二等辺三角形 306">
            <a:extLst>
              <a:ext uri="{FF2B5EF4-FFF2-40B4-BE49-F238E27FC236}">
                <a16:creationId xmlns:a16="http://schemas.microsoft.com/office/drawing/2014/main" id="{43D25E02-CF54-4134-9E01-CB1524780D6E}"/>
              </a:ext>
            </a:extLst>
          </p:cNvPr>
          <p:cNvSpPr/>
          <p:nvPr/>
        </p:nvSpPr>
        <p:spPr>
          <a:xfrm rot="11721489">
            <a:off x="3116703" y="1037128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4" name="二等辺三角形 303">
            <a:extLst>
              <a:ext uri="{FF2B5EF4-FFF2-40B4-BE49-F238E27FC236}">
                <a16:creationId xmlns:a16="http://schemas.microsoft.com/office/drawing/2014/main" id="{CBC2457D-BB5E-404F-B5A5-3695A0D04085}"/>
              </a:ext>
            </a:extLst>
          </p:cNvPr>
          <p:cNvSpPr/>
          <p:nvPr/>
        </p:nvSpPr>
        <p:spPr>
          <a:xfrm rot="10800000" flipH="1">
            <a:off x="933392" y="796965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304">
            <a:extLst>
              <a:ext uri="{FF2B5EF4-FFF2-40B4-BE49-F238E27FC236}">
                <a16:creationId xmlns:a16="http://schemas.microsoft.com/office/drawing/2014/main" id="{CCEC859C-0F1F-4A66-BFA0-FCB744922E67}"/>
              </a:ext>
            </a:extLst>
          </p:cNvPr>
          <p:cNvSpPr/>
          <p:nvPr/>
        </p:nvSpPr>
        <p:spPr>
          <a:xfrm rot="9878511" flipH="1">
            <a:off x="873534" y="1037127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E0EEF024-5033-4ADF-8BA2-D8EE1DDD056B}"/>
              </a:ext>
            </a:extLst>
          </p:cNvPr>
          <p:cNvSpPr/>
          <p:nvPr/>
        </p:nvSpPr>
        <p:spPr>
          <a:xfrm rot="11234124">
            <a:off x="3325207" y="1224467"/>
            <a:ext cx="240168" cy="575202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8" name="円弧 177">
            <a:extLst>
              <a:ext uri="{FF2B5EF4-FFF2-40B4-BE49-F238E27FC236}">
                <a16:creationId xmlns:a16="http://schemas.microsoft.com/office/drawing/2014/main" id="{A55FD608-5DE0-491C-A57F-29C72DF30333}"/>
              </a:ext>
            </a:extLst>
          </p:cNvPr>
          <p:cNvSpPr/>
          <p:nvPr/>
        </p:nvSpPr>
        <p:spPr>
          <a:xfrm rot="945023">
            <a:off x="2237140" y="622381"/>
            <a:ext cx="1197475" cy="100378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円弧 178">
            <a:extLst>
              <a:ext uri="{FF2B5EF4-FFF2-40B4-BE49-F238E27FC236}">
                <a16:creationId xmlns:a16="http://schemas.microsoft.com/office/drawing/2014/main" id="{52299685-5CE9-46AA-A4AC-331564117369}"/>
              </a:ext>
            </a:extLst>
          </p:cNvPr>
          <p:cNvSpPr/>
          <p:nvPr/>
        </p:nvSpPr>
        <p:spPr>
          <a:xfrm rot="895199" flipH="1">
            <a:off x="867709" y="609238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弧 179">
            <a:extLst>
              <a:ext uri="{FF2B5EF4-FFF2-40B4-BE49-F238E27FC236}">
                <a16:creationId xmlns:a16="http://schemas.microsoft.com/office/drawing/2014/main" id="{DDFF96CE-C333-412F-95D2-C0370A055825}"/>
              </a:ext>
            </a:extLst>
          </p:cNvPr>
          <p:cNvSpPr/>
          <p:nvPr/>
        </p:nvSpPr>
        <p:spPr>
          <a:xfrm rot="895199" flipH="1">
            <a:off x="765892" y="752390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57824D7E-A6CE-41AD-9DA5-F623E0A95DB1}"/>
              </a:ext>
            </a:extLst>
          </p:cNvPr>
          <p:cNvSpPr/>
          <p:nvPr/>
        </p:nvSpPr>
        <p:spPr>
          <a:xfrm>
            <a:off x="1000910" y="629039"/>
            <a:ext cx="122252" cy="161459"/>
          </a:xfrm>
          <a:prstGeom prst="ellips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楕円 181">
            <a:extLst>
              <a:ext uri="{FF2B5EF4-FFF2-40B4-BE49-F238E27FC236}">
                <a16:creationId xmlns:a16="http://schemas.microsoft.com/office/drawing/2014/main" id="{33A56AF6-357B-4077-AED5-45552BCF07A2}"/>
              </a:ext>
            </a:extLst>
          </p:cNvPr>
          <p:cNvSpPr/>
          <p:nvPr/>
        </p:nvSpPr>
        <p:spPr>
          <a:xfrm>
            <a:off x="153542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楕円 182">
            <a:extLst>
              <a:ext uri="{FF2B5EF4-FFF2-40B4-BE49-F238E27FC236}">
                <a16:creationId xmlns:a16="http://schemas.microsoft.com/office/drawing/2014/main" id="{90FCC4A4-8A15-419B-BC77-6686039CCD5E}"/>
              </a:ext>
            </a:extLst>
          </p:cNvPr>
          <p:cNvSpPr/>
          <p:nvPr/>
        </p:nvSpPr>
        <p:spPr>
          <a:xfrm>
            <a:off x="245644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楕円 183">
            <a:extLst>
              <a:ext uri="{FF2B5EF4-FFF2-40B4-BE49-F238E27FC236}">
                <a16:creationId xmlns:a16="http://schemas.microsoft.com/office/drawing/2014/main" id="{295C466D-7582-4D33-B150-23F09DBA1ADD}"/>
              </a:ext>
            </a:extLst>
          </p:cNvPr>
          <p:cNvSpPr/>
          <p:nvPr/>
        </p:nvSpPr>
        <p:spPr>
          <a:xfrm rot="20585052">
            <a:off x="1030863" y="2099333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楕円 184">
            <a:extLst>
              <a:ext uri="{FF2B5EF4-FFF2-40B4-BE49-F238E27FC236}">
                <a16:creationId xmlns:a16="http://schemas.microsoft.com/office/drawing/2014/main" id="{76881BB2-E7EE-4F78-8E31-700D2D100D1F}"/>
              </a:ext>
            </a:extLst>
          </p:cNvPr>
          <p:cNvSpPr/>
          <p:nvPr/>
        </p:nvSpPr>
        <p:spPr>
          <a:xfrm rot="1014948" flipH="1">
            <a:off x="3013539" y="2099331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楕円 24">
            <a:extLst>
              <a:ext uri="{FF2B5EF4-FFF2-40B4-BE49-F238E27FC236}">
                <a16:creationId xmlns:a16="http://schemas.microsoft.com/office/drawing/2014/main" id="{B6330F50-F081-49C5-8CBF-6C668FCECA3B}"/>
              </a:ext>
            </a:extLst>
          </p:cNvPr>
          <p:cNvSpPr/>
          <p:nvPr/>
        </p:nvSpPr>
        <p:spPr>
          <a:xfrm>
            <a:off x="1899912" y="2314220"/>
            <a:ext cx="477520" cy="117182"/>
          </a:xfrm>
          <a:custGeom>
            <a:avLst/>
            <a:gdLst>
              <a:gd name="connsiteX0" fmla="*/ 477520 w 477520"/>
              <a:gd name="connsiteY0" fmla="*/ 0 h 117182"/>
              <a:gd name="connsiteX1" fmla="*/ 223520 w 477520"/>
              <a:gd name="connsiteY1" fmla="*/ 116840 h 117182"/>
              <a:gd name="connsiteX2" fmla="*/ 0 w 477520"/>
              <a:gd name="connsiteY2" fmla="*/ 30480 h 11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520" h="117182" extrusionOk="0">
                <a:moveTo>
                  <a:pt x="477520" y="0"/>
                </a:moveTo>
                <a:cubicBezTo>
                  <a:pt x="420285" y="32889"/>
                  <a:pt x="296462" y="114254"/>
                  <a:pt x="223520" y="116840"/>
                </a:cubicBezTo>
                <a:cubicBezTo>
                  <a:pt x="152661" y="123757"/>
                  <a:pt x="42180" y="69593"/>
                  <a:pt x="0" y="30480"/>
                </a:cubicBezTo>
              </a:path>
            </a:pathLst>
          </a:custGeom>
          <a:noFill/>
          <a:ln w="50800" cap="rnd">
            <a:solidFill>
              <a:srgbClr val="4A4E58"/>
            </a:solidFill>
            <a:round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68960"/>
                      <a:gd name="connsiteY0" fmla="*/ 233680 h 467360"/>
                      <a:gd name="connsiteX1" fmla="*/ 284480 w 568960"/>
                      <a:gd name="connsiteY1" fmla="*/ 0 h 467360"/>
                      <a:gd name="connsiteX2" fmla="*/ 568960 w 568960"/>
                      <a:gd name="connsiteY2" fmla="*/ 233680 h 467360"/>
                      <a:gd name="connsiteX3" fmla="*/ 284480 w 568960"/>
                      <a:gd name="connsiteY3" fmla="*/ 467360 h 467360"/>
                      <a:gd name="connsiteX4" fmla="*/ 0 w 568960"/>
                      <a:gd name="connsiteY4" fmla="*/ 233680 h 467360"/>
                      <a:gd name="connsiteX0" fmla="*/ 0 w 590481"/>
                      <a:gd name="connsiteY0" fmla="*/ 233680 h 469906"/>
                      <a:gd name="connsiteX1" fmla="*/ 284480 w 590481"/>
                      <a:gd name="connsiteY1" fmla="*/ 0 h 469906"/>
                      <a:gd name="connsiteX2" fmla="*/ 568960 w 590481"/>
                      <a:gd name="connsiteY2" fmla="*/ 233680 h 469906"/>
                      <a:gd name="connsiteX3" fmla="*/ 538480 w 590481"/>
                      <a:gd name="connsiteY3" fmla="*/ 350520 h 469906"/>
                      <a:gd name="connsiteX4" fmla="*/ 284480 w 590481"/>
                      <a:gd name="connsiteY4" fmla="*/ 467360 h 469906"/>
                      <a:gd name="connsiteX5" fmla="*/ 0 w 590481"/>
                      <a:gd name="connsiteY5" fmla="*/ 233680 h 469906"/>
                      <a:gd name="connsiteX0" fmla="*/ 12871 w 603352"/>
                      <a:gd name="connsiteY0" fmla="*/ 233680 h 467702"/>
                      <a:gd name="connsiteX1" fmla="*/ 297351 w 603352"/>
                      <a:gd name="connsiteY1" fmla="*/ 0 h 467702"/>
                      <a:gd name="connsiteX2" fmla="*/ 581831 w 603352"/>
                      <a:gd name="connsiteY2" fmla="*/ 233680 h 467702"/>
                      <a:gd name="connsiteX3" fmla="*/ 551351 w 603352"/>
                      <a:gd name="connsiteY3" fmla="*/ 350520 h 467702"/>
                      <a:gd name="connsiteX4" fmla="*/ 297351 w 603352"/>
                      <a:gd name="connsiteY4" fmla="*/ 467360 h 467702"/>
                      <a:gd name="connsiteX5" fmla="*/ 73831 w 603352"/>
                      <a:gd name="connsiteY5" fmla="*/ 381000 h 467702"/>
                      <a:gd name="connsiteX6" fmla="*/ 12871 w 603352"/>
                      <a:gd name="connsiteY6" fmla="*/ 233680 h 467702"/>
                      <a:gd name="connsiteX0" fmla="*/ 551351 w 642791"/>
                      <a:gd name="connsiteY0" fmla="*/ 350520 h 467702"/>
                      <a:gd name="connsiteX1" fmla="*/ 297351 w 642791"/>
                      <a:gd name="connsiteY1" fmla="*/ 467360 h 467702"/>
                      <a:gd name="connsiteX2" fmla="*/ 73831 w 642791"/>
                      <a:gd name="connsiteY2" fmla="*/ 381000 h 467702"/>
                      <a:gd name="connsiteX3" fmla="*/ 12871 w 642791"/>
                      <a:gd name="connsiteY3" fmla="*/ 233680 h 467702"/>
                      <a:gd name="connsiteX4" fmla="*/ 297351 w 642791"/>
                      <a:gd name="connsiteY4" fmla="*/ 0 h 467702"/>
                      <a:gd name="connsiteX5" fmla="*/ 581831 w 642791"/>
                      <a:gd name="connsiteY5" fmla="*/ 233680 h 467702"/>
                      <a:gd name="connsiteX6" fmla="*/ 642791 w 642791"/>
                      <a:gd name="connsiteY6" fmla="*/ 441960 h 467702"/>
                      <a:gd name="connsiteX0" fmla="*/ 551351 w 581831"/>
                      <a:gd name="connsiteY0" fmla="*/ 350520 h 467702"/>
                      <a:gd name="connsiteX1" fmla="*/ 297351 w 581831"/>
                      <a:gd name="connsiteY1" fmla="*/ 467360 h 467702"/>
                      <a:gd name="connsiteX2" fmla="*/ 73831 w 581831"/>
                      <a:gd name="connsiteY2" fmla="*/ 381000 h 467702"/>
                      <a:gd name="connsiteX3" fmla="*/ 12871 w 581831"/>
                      <a:gd name="connsiteY3" fmla="*/ 233680 h 467702"/>
                      <a:gd name="connsiteX4" fmla="*/ 297351 w 581831"/>
                      <a:gd name="connsiteY4" fmla="*/ 0 h 467702"/>
                      <a:gd name="connsiteX5" fmla="*/ 581831 w 581831"/>
                      <a:gd name="connsiteY5" fmla="*/ 233680 h 467702"/>
                      <a:gd name="connsiteX0" fmla="*/ 551351 w 551351"/>
                      <a:gd name="connsiteY0" fmla="*/ 350520 h 467702"/>
                      <a:gd name="connsiteX1" fmla="*/ 297351 w 551351"/>
                      <a:gd name="connsiteY1" fmla="*/ 467360 h 467702"/>
                      <a:gd name="connsiteX2" fmla="*/ 73831 w 551351"/>
                      <a:gd name="connsiteY2" fmla="*/ 381000 h 467702"/>
                      <a:gd name="connsiteX3" fmla="*/ 12871 w 551351"/>
                      <a:gd name="connsiteY3" fmla="*/ 233680 h 467702"/>
                      <a:gd name="connsiteX4" fmla="*/ 297351 w 551351"/>
                      <a:gd name="connsiteY4" fmla="*/ 0 h 467702"/>
                      <a:gd name="connsiteX0" fmla="*/ 551351 w 551351"/>
                      <a:gd name="connsiteY0" fmla="*/ 116840 h 234022"/>
                      <a:gd name="connsiteX1" fmla="*/ 297351 w 551351"/>
                      <a:gd name="connsiteY1" fmla="*/ 233680 h 234022"/>
                      <a:gd name="connsiteX2" fmla="*/ 73831 w 551351"/>
                      <a:gd name="connsiteY2" fmla="*/ 147320 h 234022"/>
                      <a:gd name="connsiteX3" fmla="*/ 12871 w 551351"/>
                      <a:gd name="connsiteY3" fmla="*/ 0 h 234022"/>
                      <a:gd name="connsiteX0" fmla="*/ 477520 w 477520"/>
                      <a:gd name="connsiteY0" fmla="*/ 0 h 117182"/>
                      <a:gd name="connsiteX1" fmla="*/ 223520 w 477520"/>
                      <a:gd name="connsiteY1" fmla="*/ 116840 h 117182"/>
                      <a:gd name="connsiteX2" fmla="*/ 0 w 477520"/>
                      <a:gd name="connsiteY2" fmla="*/ 30480 h 117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77520" h="117182">
                        <a:moveTo>
                          <a:pt x="477520" y="0"/>
                        </a:moveTo>
                        <a:cubicBezTo>
                          <a:pt x="430107" y="38947"/>
                          <a:pt x="303107" y="111760"/>
                          <a:pt x="223520" y="116840"/>
                        </a:cubicBezTo>
                        <a:cubicBezTo>
                          <a:pt x="143933" y="121920"/>
                          <a:pt x="47413" y="69427"/>
                          <a:pt x="0" y="3048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正方形/長方形 232">
            <a:extLst>
              <a:ext uri="{FF2B5EF4-FFF2-40B4-BE49-F238E27FC236}">
                <a16:creationId xmlns:a16="http://schemas.microsoft.com/office/drawing/2014/main" id="{EF187D75-1CAC-452B-8C43-E9CA6800B9CB}"/>
              </a:ext>
            </a:extLst>
          </p:cNvPr>
          <p:cNvSpPr/>
          <p:nvPr/>
        </p:nvSpPr>
        <p:spPr>
          <a:xfrm>
            <a:off x="1941386" y="2736576"/>
            <a:ext cx="354900" cy="360119"/>
          </a:xfrm>
          <a:prstGeom prst="rect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台形 233">
            <a:extLst>
              <a:ext uri="{FF2B5EF4-FFF2-40B4-BE49-F238E27FC236}">
                <a16:creationId xmlns:a16="http://schemas.microsoft.com/office/drawing/2014/main" id="{7D4C183B-8016-451E-BA5D-669D6B5AEF42}"/>
              </a:ext>
            </a:extLst>
          </p:cNvPr>
          <p:cNvSpPr/>
          <p:nvPr/>
        </p:nvSpPr>
        <p:spPr>
          <a:xfrm rot="10800000">
            <a:off x="1881248" y="2855472"/>
            <a:ext cx="496184" cy="182504"/>
          </a:xfrm>
          <a:prstGeom prst="trapezoid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46839"/>
      </p:ext>
    </p:extLst>
  </p:cSld>
  <p:clrMapOvr>
    <a:masterClrMapping/>
  </p:clrMapOvr>
  <p:transition spd="slow" advClick="0" advTm="100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二等辺三角形 167">
            <a:extLst>
              <a:ext uri="{FF2B5EF4-FFF2-40B4-BE49-F238E27FC236}">
                <a16:creationId xmlns:a16="http://schemas.microsoft.com/office/drawing/2014/main" id="{D15C4E9F-8B71-4B96-860F-7F8B7C025271}"/>
              </a:ext>
            </a:extLst>
          </p:cNvPr>
          <p:cNvSpPr/>
          <p:nvPr/>
        </p:nvSpPr>
        <p:spPr>
          <a:xfrm rot="10800000">
            <a:off x="1681469" y="593775"/>
            <a:ext cx="873762" cy="689429"/>
          </a:xfrm>
          <a:prstGeom prst="triangl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弧 168">
            <a:extLst>
              <a:ext uri="{FF2B5EF4-FFF2-40B4-BE49-F238E27FC236}">
                <a16:creationId xmlns:a16="http://schemas.microsoft.com/office/drawing/2014/main" id="{A2552FFB-1BBC-4B5A-9CD8-719DE36E176E}"/>
              </a:ext>
            </a:extLst>
          </p:cNvPr>
          <p:cNvSpPr/>
          <p:nvPr/>
        </p:nvSpPr>
        <p:spPr>
          <a:xfrm rot="201593" flipH="1">
            <a:off x="2507377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二等辺三角形 169">
            <a:extLst>
              <a:ext uri="{FF2B5EF4-FFF2-40B4-BE49-F238E27FC236}">
                <a16:creationId xmlns:a16="http://schemas.microsoft.com/office/drawing/2014/main" id="{CF0A056D-A01A-4B08-ADED-E3F4DB929419}"/>
              </a:ext>
            </a:extLst>
          </p:cNvPr>
          <p:cNvSpPr/>
          <p:nvPr/>
        </p:nvSpPr>
        <p:spPr>
          <a:xfrm rot="10800000">
            <a:off x="2509512" y="593773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弧 170">
            <a:extLst>
              <a:ext uri="{FF2B5EF4-FFF2-40B4-BE49-F238E27FC236}">
                <a16:creationId xmlns:a16="http://schemas.microsoft.com/office/drawing/2014/main" id="{C245CB41-8251-4D7C-8360-220EC54245E9}"/>
              </a:ext>
            </a:extLst>
          </p:cNvPr>
          <p:cNvSpPr/>
          <p:nvPr/>
        </p:nvSpPr>
        <p:spPr>
          <a:xfrm rot="21398407">
            <a:off x="1116726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二等辺三角形 171">
            <a:extLst>
              <a:ext uri="{FF2B5EF4-FFF2-40B4-BE49-F238E27FC236}">
                <a16:creationId xmlns:a16="http://schemas.microsoft.com/office/drawing/2014/main" id="{3B7CC469-FE46-4621-B625-E2329C5E0588}"/>
              </a:ext>
            </a:extLst>
          </p:cNvPr>
          <p:cNvSpPr/>
          <p:nvPr/>
        </p:nvSpPr>
        <p:spPr>
          <a:xfrm rot="10800000" flipH="1">
            <a:off x="1061709" y="593774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二等辺三角形 305">
            <a:extLst>
              <a:ext uri="{FF2B5EF4-FFF2-40B4-BE49-F238E27FC236}">
                <a16:creationId xmlns:a16="http://schemas.microsoft.com/office/drawing/2014/main" id="{6EE690BB-78B0-4A97-BBC7-4A6163513E31}"/>
              </a:ext>
            </a:extLst>
          </p:cNvPr>
          <p:cNvSpPr/>
          <p:nvPr/>
        </p:nvSpPr>
        <p:spPr>
          <a:xfrm rot="10800000">
            <a:off x="3029785" y="796966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二等辺三角形 306">
            <a:extLst>
              <a:ext uri="{FF2B5EF4-FFF2-40B4-BE49-F238E27FC236}">
                <a16:creationId xmlns:a16="http://schemas.microsoft.com/office/drawing/2014/main" id="{43D25E02-CF54-4134-9E01-CB1524780D6E}"/>
              </a:ext>
            </a:extLst>
          </p:cNvPr>
          <p:cNvSpPr/>
          <p:nvPr/>
        </p:nvSpPr>
        <p:spPr>
          <a:xfrm rot="11721489">
            <a:off x="3116703" y="1037128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4" name="二等辺三角形 303">
            <a:extLst>
              <a:ext uri="{FF2B5EF4-FFF2-40B4-BE49-F238E27FC236}">
                <a16:creationId xmlns:a16="http://schemas.microsoft.com/office/drawing/2014/main" id="{CBC2457D-BB5E-404F-B5A5-3695A0D04085}"/>
              </a:ext>
            </a:extLst>
          </p:cNvPr>
          <p:cNvSpPr/>
          <p:nvPr/>
        </p:nvSpPr>
        <p:spPr>
          <a:xfrm rot="10800000" flipH="1">
            <a:off x="933392" y="796965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304">
            <a:extLst>
              <a:ext uri="{FF2B5EF4-FFF2-40B4-BE49-F238E27FC236}">
                <a16:creationId xmlns:a16="http://schemas.microsoft.com/office/drawing/2014/main" id="{CCEC859C-0F1F-4A66-BFA0-FCB744922E67}"/>
              </a:ext>
            </a:extLst>
          </p:cNvPr>
          <p:cNvSpPr/>
          <p:nvPr/>
        </p:nvSpPr>
        <p:spPr>
          <a:xfrm rot="9878511" flipH="1">
            <a:off x="873534" y="1037127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E0EEF024-5033-4ADF-8BA2-D8EE1DDD056B}"/>
              </a:ext>
            </a:extLst>
          </p:cNvPr>
          <p:cNvSpPr/>
          <p:nvPr/>
        </p:nvSpPr>
        <p:spPr>
          <a:xfrm rot="11234124">
            <a:off x="3325207" y="1224467"/>
            <a:ext cx="240168" cy="575202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8" name="円弧 177">
            <a:extLst>
              <a:ext uri="{FF2B5EF4-FFF2-40B4-BE49-F238E27FC236}">
                <a16:creationId xmlns:a16="http://schemas.microsoft.com/office/drawing/2014/main" id="{A55FD608-5DE0-491C-A57F-29C72DF30333}"/>
              </a:ext>
            </a:extLst>
          </p:cNvPr>
          <p:cNvSpPr/>
          <p:nvPr/>
        </p:nvSpPr>
        <p:spPr>
          <a:xfrm rot="945023">
            <a:off x="2237140" y="622381"/>
            <a:ext cx="1197475" cy="100378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円弧 178">
            <a:extLst>
              <a:ext uri="{FF2B5EF4-FFF2-40B4-BE49-F238E27FC236}">
                <a16:creationId xmlns:a16="http://schemas.microsoft.com/office/drawing/2014/main" id="{52299685-5CE9-46AA-A4AC-331564117369}"/>
              </a:ext>
            </a:extLst>
          </p:cNvPr>
          <p:cNvSpPr/>
          <p:nvPr/>
        </p:nvSpPr>
        <p:spPr>
          <a:xfrm rot="895199" flipH="1">
            <a:off x="867709" y="609238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弧 179">
            <a:extLst>
              <a:ext uri="{FF2B5EF4-FFF2-40B4-BE49-F238E27FC236}">
                <a16:creationId xmlns:a16="http://schemas.microsoft.com/office/drawing/2014/main" id="{DDFF96CE-C333-412F-95D2-C0370A055825}"/>
              </a:ext>
            </a:extLst>
          </p:cNvPr>
          <p:cNvSpPr/>
          <p:nvPr/>
        </p:nvSpPr>
        <p:spPr>
          <a:xfrm rot="895199" flipH="1">
            <a:off x="765892" y="752390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57824D7E-A6CE-41AD-9DA5-F623E0A95DB1}"/>
              </a:ext>
            </a:extLst>
          </p:cNvPr>
          <p:cNvSpPr/>
          <p:nvPr/>
        </p:nvSpPr>
        <p:spPr>
          <a:xfrm>
            <a:off x="1000910" y="629039"/>
            <a:ext cx="122252" cy="161459"/>
          </a:xfrm>
          <a:prstGeom prst="ellips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楕円 181">
            <a:extLst>
              <a:ext uri="{FF2B5EF4-FFF2-40B4-BE49-F238E27FC236}">
                <a16:creationId xmlns:a16="http://schemas.microsoft.com/office/drawing/2014/main" id="{33A56AF6-357B-4077-AED5-45552BCF07A2}"/>
              </a:ext>
            </a:extLst>
          </p:cNvPr>
          <p:cNvSpPr/>
          <p:nvPr/>
        </p:nvSpPr>
        <p:spPr>
          <a:xfrm>
            <a:off x="153542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楕円 182">
            <a:extLst>
              <a:ext uri="{FF2B5EF4-FFF2-40B4-BE49-F238E27FC236}">
                <a16:creationId xmlns:a16="http://schemas.microsoft.com/office/drawing/2014/main" id="{90FCC4A4-8A15-419B-BC77-6686039CCD5E}"/>
              </a:ext>
            </a:extLst>
          </p:cNvPr>
          <p:cNvSpPr/>
          <p:nvPr/>
        </p:nvSpPr>
        <p:spPr>
          <a:xfrm>
            <a:off x="245644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楕円 183">
            <a:extLst>
              <a:ext uri="{FF2B5EF4-FFF2-40B4-BE49-F238E27FC236}">
                <a16:creationId xmlns:a16="http://schemas.microsoft.com/office/drawing/2014/main" id="{295C466D-7582-4D33-B150-23F09DBA1ADD}"/>
              </a:ext>
            </a:extLst>
          </p:cNvPr>
          <p:cNvSpPr/>
          <p:nvPr/>
        </p:nvSpPr>
        <p:spPr>
          <a:xfrm rot="20585052">
            <a:off x="1030863" y="2099333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楕円 184">
            <a:extLst>
              <a:ext uri="{FF2B5EF4-FFF2-40B4-BE49-F238E27FC236}">
                <a16:creationId xmlns:a16="http://schemas.microsoft.com/office/drawing/2014/main" id="{76881BB2-E7EE-4F78-8E31-700D2D100D1F}"/>
              </a:ext>
            </a:extLst>
          </p:cNvPr>
          <p:cNvSpPr/>
          <p:nvPr/>
        </p:nvSpPr>
        <p:spPr>
          <a:xfrm rot="1014948" flipH="1">
            <a:off x="3013539" y="2099331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楕円 24">
            <a:extLst>
              <a:ext uri="{FF2B5EF4-FFF2-40B4-BE49-F238E27FC236}">
                <a16:creationId xmlns:a16="http://schemas.microsoft.com/office/drawing/2014/main" id="{B6330F50-F081-49C5-8CBF-6C668FCECA3B}"/>
              </a:ext>
            </a:extLst>
          </p:cNvPr>
          <p:cNvSpPr/>
          <p:nvPr/>
        </p:nvSpPr>
        <p:spPr>
          <a:xfrm>
            <a:off x="1899912" y="2314220"/>
            <a:ext cx="477520" cy="117182"/>
          </a:xfrm>
          <a:custGeom>
            <a:avLst/>
            <a:gdLst>
              <a:gd name="connsiteX0" fmla="*/ 477520 w 477520"/>
              <a:gd name="connsiteY0" fmla="*/ 0 h 117182"/>
              <a:gd name="connsiteX1" fmla="*/ 223520 w 477520"/>
              <a:gd name="connsiteY1" fmla="*/ 116840 h 117182"/>
              <a:gd name="connsiteX2" fmla="*/ 0 w 477520"/>
              <a:gd name="connsiteY2" fmla="*/ 30480 h 11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520" h="117182" extrusionOk="0">
                <a:moveTo>
                  <a:pt x="477520" y="0"/>
                </a:moveTo>
                <a:cubicBezTo>
                  <a:pt x="420285" y="32889"/>
                  <a:pt x="296462" y="114254"/>
                  <a:pt x="223520" y="116840"/>
                </a:cubicBezTo>
                <a:cubicBezTo>
                  <a:pt x="152661" y="123757"/>
                  <a:pt x="42180" y="69593"/>
                  <a:pt x="0" y="30480"/>
                </a:cubicBezTo>
              </a:path>
            </a:pathLst>
          </a:custGeom>
          <a:noFill/>
          <a:ln w="50800" cap="rnd">
            <a:solidFill>
              <a:srgbClr val="4A4E58"/>
            </a:solidFill>
            <a:round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68960"/>
                      <a:gd name="connsiteY0" fmla="*/ 233680 h 467360"/>
                      <a:gd name="connsiteX1" fmla="*/ 284480 w 568960"/>
                      <a:gd name="connsiteY1" fmla="*/ 0 h 467360"/>
                      <a:gd name="connsiteX2" fmla="*/ 568960 w 568960"/>
                      <a:gd name="connsiteY2" fmla="*/ 233680 h 467360"/>
                      <a:gd name="connsiteX3" fmla="*/ 284480 w 568960"/>
                      <a:gd name="connsiteY3" fmla="*/ 467360 h 467360"/>
                      <a:gd name="connsiteX4" fmla="*/ 0 w 568960"/>
                      <a:gd name="connsiteY4" fmla="*/ 233680 h 467360"/>
                      <a:gd name="connsiteX0" fmla="*/ 0 w 590481"/>
                      <a:gd name="connsiteY0" fmla="*/ 233680 h 469906"/>
                      <a:gd name="connsiteX1" fmla="*/ 284480 w 590481"/>
                      <a:gd name="connsiteY1" fmla="*/ 0 h 469906"/>
                      <a:gd name="connsiteX2" fmla="*/ 568960 w 590481"/>
                      <a:gd name="connsiteY2" fmla="*/ 233680 h 469906"/>
                      <a:gd name="connsiteX3" fmla="*/ 538480 w 590481"/>
                      <a:gd name="connsiteY3" fmla="*/ 350520 h 469906"/>
                      <a:gd name="connsiteX4" fmla="*/ 284480 w 590481"/>
                      <a:gd name="connsiteY4" fmla="*/ 467360 h 469906"/>
                      <a:gd name="connsiteX5" fmla="*/ 0 w 590481"/>
                      <a:gd name="connsiteY5" fmla="*/ 233680 h 469906"/>
                      <a:gd name="connsiteX0" fmla="*/ 12871 w 603352"/>
                      <a:gd name="connsiteY0" fmla="*/ 233680 h 467702"/>
                      <a:gd name="connsiteX1" fmla="*/ 297351 w 603352"/>
                      <a:gd name="connsiteY1" fmla="*/ 0 h 467702"/>
                      <a:gd name="connsiteX2" fmla="*/ 581831 w 603352"/>
                      <a:gd name="connsiteY2" fmla="*/ 233680 h 467702"/>
                      <a:gd name="connsiteX3" fmla="*/ 551351 w 603352"/>
                      <a:gd name="connsiteY3" fmla="*/ 350520 h 467702"/>
                      <a:gd name="connsiteX4" fmla="*/ 297351 w 603352"/>
                      <a:gd name="connsiteY4" fmla="*/ 467360 h 467702"/>
                      <a:gd name="connsiteX5" fmla="*/ 73831 w 603352"/>
                      <a:gd name="connsiteY5" fmla="*/ 381000 h 467702"/>
                      <a:gd name="connsiteX6" fmla="*/ 12871 w 603352"/>
                      <a:gd name="connsiteY6" fmla="*/ 233680 h 467702"/>
                      <a:gd name="connsiteX0" fmla="*/ 551351 w 642791"/>
                      <a:gd name="connsiteY0" fmla="*/ 350520 h 467702"/>
                      <a:gd name="connsiteX1" fmla="*/ 297351 w 642791"/>
                      <a:gd name="connsiteY1" fmla="*/ 467360 h 467702"/>
                      <a:gd name="connsiteX2" fmla="*/ 73831 w 642791"/>
                      <a:gd name="connsiteY2" fmla="*/ 381000 h 467702"/>
                      <a:gd name="connsiteX3" fmla="*/ 12871 w 642791"/>
                      <a:gd name="connsiteY3" fmla="*/ 233680 h 467702"/>
                      <a:gd name="connsiteX4" fmla="*/ 297351 w 642791"/>
                      <a:gd name="connsiteY4" fmla="*/ 0 h 467702"/>
                      <a:gd name="connsiteX5" fmla="*/ 581831 w 642791"/>
                      <a:gd name="connsiteY5" fmla="*/ 233680 h 467702"/>
                      <a:gd name="connsiteX6" fmla="*/ 642791 w 642791"/>
                      <a:gd name="connsiteY6" fmla="*/ 441960 h 467702"/>
                      <a:gd name="connsiteX0" fmla="*/ 551351 w 581831"/>
                      <a:gd name="connsiteY0" fmla="*/ 350520 h 467702"/>
                      <a:gd name="connsiteX1" fmla="*/ 297351 w 581831"/>
                      <a:gd name="connsiteY1" fmla="*/ 467360 h 467702"/>
                      <a:gd name="connsiteX2" fmla="*/ 73831 w 581831"/>
                      <a:gd name="connsiteY2" fmla="*/ 381000 h 467702"/>
                      <a:gd name="connsiteX3" fmla="*/ 12871 w 581831"/>
                      <a:gd name="connsiteY3" fmla="*/ 233680 h 467702"/>
                      <a:gd name="connsiteX4" fmla="*/ 297351 w 581831"/>
                      <a:gd name="connsiteY4" fmla="*/ 0 h 467702"/>
                      <a:gd name="connsiteX5" fmla="*/ 581831 w 581831"/>
                      <a:gd name="connsiteY5" fmla="*/ 233680 h 467702"/>
                      <a:gd name="connsiteX0" fmla="*/ 551351 w 551351"/>
                      <a:gd name="connsiteY0" fmla="*/ 350520 h 467702"/>
                      <a:gd name="connsiteX1" fmla="*/ 297351 w 551351"/>
                      <a:gd name="connsiteY1" fmla="*/ 467360 h 467702"/>
                      <a:gd name="connsiteX2" fmla="*/ 73831 w 551351"/>
                      <a:gd name="connsiteY2" fmla="*/ 381000 h 467702"/>
                      <a:gd name="connsiteX3" fmla="*/ 12871 w 551351"/>
                      <a:gd name="connsiteY3" fmla="*/ 233680 h 467702"/>
                      <a:gd name="connsiteX4" fmla="*/ 297351 w 551351"/>
                      <a:gd name="connsiteY4" fmla="*/ 0 h 467702"/>
                      <a:gd name="connsiteX0" fmla="*/ 551351 w 551351"/>
                      <a:gd name="connsiteY0" fmla="*/ 116840 h 234022"/>
                      <a:gd name="connsiteX1" fmla="*/ 297351 w 551351"/>
                      <a:gd name="connsiteY1" fmla="*/ 233680 h 234022"/>
                      <a:gd name="connsiteX2" fmla="*/ 73831 w 551351"/>
                      <a:gd name="connsiteY2" fmla="*/ 147320 h 234022"/>
                      <a:gd name="connsiteX3" fmla="*/ 12871 w 551351"/>
                      <a:gd name="connsiteY3" fmla="*/ 0 h 234022"/>
                      <a:gd name="connsiteX0" fmla="*/ 477520 w 477520"/>
                      <a:gd name="connsiteY0" fmla="*/ 0 h 117182"/>
                      <a:gd name="connsiteX1" fmla="*/ 223520 w 477520"/>
                      <a:gd name="connsiteY1" fmla="*/ 116840 h 117182"/>
                      <a:gd name="connsiteX2" fmla="*/ 0 w 477520"/>
                      <a:gd name="connsiteY2" fmla="*/ 30480 h 117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77520" h="117182">
                        <a:moveTo>
                          <a:pt x="477520" y="0"/>
                        </a:moveTo>
                        <a:cubicBezTo>
                          <a:pt x="430107" y="38947"/>
                          <a:pt x="303107" y="111760"/>
                          <a:pt x="223520" y="116840"/>
                        </a:cubicBezTo>
                        <a:cubicBezTo>
                          <a:pt x="143933" y="121920"/>
                          <a:pt x="47413" y="69427"/>
                          <a:pt x="0" y="3048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正方形/長方形 232">
            <a:extLst>
              <a:ext uri="{FF2B5EF4-FFF2-40B4-BE49-F238E27FC236}">
                <a16:creationId xmlns:a16="http://schemas.microsoft.com/office/drawing/2014/main" id="{EF187D75-1CAC-452B-8C43-E9CA6800B9CB}"/>
              </a:ext>
            </a:extLst>
          </p:cNvPr>
          <p:cNvSpPr/>
          <p:nvPr/>
        </p:nvSpPr>
        <p:spPr>
          <a:xfrm>
            <a:off x="1941386" y="2736576"/>
            <a:ext cx="354900" cy="360119"/>
          </a:xfrm>
          <a:prstGeom prst="rect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台形 233">
            <a:extLst>
              <a:ext uri="{FF2B5EF4-FFF2-40B4-BE49-F238E27FC236}">
                <a16:creationId xmlns:a16="http://schemas.microsoft.com/office/drawing/2014/main" id="{7D4C183B-8016-451E-BA5D-669D6B5AEF42}"/>
              </a:ext>
            </a:extLst>
          </p:cNvPr>
          <p:cNvSpPr/>
          <p:nvPr/>
        </p:nvSpPr>
        <p:spPr>
          <a:xfrm rot="10800000">
            <a:off x="1881248" y="2855472"/>
            <a:ext cx="496184" cy="182504"/>
          </a:xfrm>
          <a:prstGeom prst="trapezoid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台形 64">
            <a:extLst>
              <a:ext uri="{FF2B5EF4-FFF2-40B4-BE49-F238E27FC236}">
                <a16:creationId xmlns:a16="http://schemas.microsoft.com/office/drawing/2014/main" id="{81AF6C51-21C0-4CFD-BEEC-5162FB9B8BAD}"/>
              </a:ext>
            </a:extLst>
          </p:cNvPr>
          <p:cNvSpPr/>
          <p:nvPr/>
        </p:nvSpPr>
        <p:spPr>
          <a:xfrm>
            <a:off x="1535422" y="2994531"/>
            <a:ext cx="1165225" cy="1651000"/>
          </a:xfrm>
          <a:custGeom>
            <a:avLst/>
            <a:gdLst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65225 w 1165225"/>
              <a:gd name="connsiteY3" fmla="*/ 1651000 h 1651000"/>
              <a:gd name="connsiteX4" fmla="*/ 0 w 1165225"/>
              <a:gd name="connsiteY4" fmla="*/ 1651000 h 1651000"/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30300 w 1165225"/>
              <a:gd name="connsiteY3" fmla="*/ 812799 h 1651000"/>
              <a:gd name="connsiteX4" fmla="*/ 1165225 w 1165225"/>
              <a:gd name="connsiteY4" fmla="*/ 1651000 h 1651000"/>
              <a:gd name="connsiteX5" fmla="*/ 0 w 1165225"/>
              <a:gd name="connsiteY5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225" h="1651000">
                <a:moveTo>
                  <a:pt x="0" y="1651000"/>
                </a:moveTo>
                <a:lnTo>
                  <a:pt x="69855" y="0"/>
                </a:lnTo>
                <a:lnTo>
                  <a:pt x="1095370" y="0"/>
                </a:lnTo>
                <a:lnTo>
                  <a:pt x="1130300" y="812799"/>
                </a:lnTo>
                <a:lnTo>
                  <a:pt x="1165225" y="1651000"/>
                </a:lnTo>
                <a:lnTo>
                  <a:pt x="0" y="16510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8950154"/>
      </p:ext>
    </p:extLst>
  </p:cSld>
  <p:clrMapOvr>
    <a:masterClrMapping/>
  </p:clrMapOvr>
  <p:transition spd="slow" advClick="0" advTm="100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二等辺三角形 167">
            <a:extLst>
              <a:ext uri="{FF2B5EF4-FFF2-40B4-BE49-F238E27FC236}">
                <a16:creationId xmlns:a16="http://schemas.microsoft.com/office/drawing/2014/main" id="{D15C4E9F-8B71-4B96-860F-7F8B7C025271}"/>
              </a:ext>
            </a:extLst>
          </p:cNvPr>
          <p:cNvSpPr/>
          <p:nvPr/>
        </p:nvSpPr>
        <p:spPr>
          <a:xfrm rot="10800000">
            <a:off x="1681469" y="593775"/>
            <a:ext cx="873762" cy="689429"/>
          </a:xfrm>
          <a:prstGeom prst="triangl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弧 168">
            <a:extLst>
              <a:ext uri="{FF2B5EF4-FFF2-40B4-BE49-F238E27FC236}">
                <a16:creationId xmlns:a16="http://schemas.microsoft.com/office/drawing/2014/main" id="{A2552FFB-1BBC-4B5A-9CD8-719DE36E176E}"/>
              </a:ext>
            </a:extLst>
          </p:cNvPr>
          <p:cNvSpPr/>
          <p:nvPr/>
        </p:nvSpPr>
        <p:spPr>
          <a:xfrm rot="201593" flipH="1">
            <a:off x="2507377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二等辺三角形 169">
            <a:extLst>
              <a:ext uri="{FF2B5EF4-FFF2-40B4-BE49-F238E27FC236}">
                <a16:creationId xmlns:a16="http://schemas.microsoft.com/office/drawing/2014/main" id="{CF0A056D-A01A-4B08-ADED-E3F4DB929419}"/>
              </a:ext>
            </a:extLst>
          </p:cNvPr>
          <p:cNvSpPr/>
          <p:nvPr/>
        </p:nvSpPr>
        <p:spPr>
          <a:xfrm rot="10800000">
            <a:off x="2509512" y="593773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弧 170">
            <a:extLst>
              <a:ext uri="{FF2B5EF4-FFF2-40B4-BE49-F238E27FC236}">
                <a16:creationId xmlns:a16="http://schemas.microsoft.com/office/drawing/2014/main" id="{C245CB41-8251-4D7C-8360-220EC54245E9}"/>
              </a:ext>
            </a:extLst>
          </p:cNvPr>
          <p:cNvSpPr/>
          <p:nvPr/>
        </p:nvSpPr>
        <p:spPr>
          <a:xfrm rot="21398407">
            <a:off x="1116726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二等辺三角形 171">
            <a:extLst>
              <a:ext uri="{FF2B5EF4-FFF2-40B4-BE49-F238E27FC236}">
                <a16:creationId xmlns:a16="http://schemas.microsoft.com/office/drawing/2014/main" id="{3B7CC469-FE46-4621-B625-E2329C5E0588}"/>
              </a:ext>
            </a:extLst>
          </p:cNvPr>
          <p:cNvSpPr/>
          <p:nvPr/>
        </p:nvSpPr>
        <p:spPr>
          <a:xfrm rot="10800000" flipH="1">
            <a:off x="1061709" y="593774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二等辺三角形 305">
            <a:extLst>
              <a:ext uri="{FF2B5EF4-FFF2-40B4-BE49-F238E27FC236}">
                <a16:creationId xmlns:a16="http://schemas.microsoft.com/office/drawing/2014/main" id="{6EE690BB-78B0-4A97-BBC7-4A6163513E31}"/>
              </a:ext>
            </a:extLst>
          </p:cNvPr>
          <p:cNvSpPr/>
          <p:nvPr/>
        </p:nvSpPr>
        <p:spPr>
          <a:xfrm rot="10800000">
            <a:off x="3029785" y="796966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二等辺三角形 306">
            <a:extLst>
              <a:ext uri="{FF2B5EF4-FFF2-40B4-BE49-F238E27FC236}">
                <a16:creationId xmlns:a16="http://schemas.microsoft.com/office/drawing/2014/main" id="{43D25E02-CF54-4134-9E01-CB1524780D6E}"/>
              </a:ext>
            </a:extLst>
          </p:cNvPr>
          <p:cNvSpPr/>
          <p:nvPr/>
        </p:nvSpPr>
        <p:spPr>
          <a:xfrm rot="11721489">
            <a:off x="3116703" y="1037128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4" name="二等辺三角形 303">
            <a:extLst>
              <a:ext uri="{FF2B5EF4-FFF2-40B4-BE49-F238E27FC236}">
                <a16:creationId xmlns:a16="http://schemas.microsoft.com/office/drawing/2014/main" id="{CBC2457D-BB5E-404F-B5A5-3695A0D04085}"/>
              </a:ext>
            </a:extLst>
          </p:cNvPr>
          <p:cNvSpPr/>
          <p:nvPr/>
        </p:nvSpPr>
        <p:spPr>
          <a:xfrm rot="10800000" flipH="1">
            <a:off x="933392" y="796965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304">
            <a:extLst>
              <a:ext uri="{FF2B5EF4-FFF2-40B4-BE49-F238E27FC236}">
                <a16:creationId xmlns:a16="http://schemas.microsoft.com/office/drawing/2014/main" id="{CCEC859C-0F1F-4A66-BFA0-FCB744922E67}"/>
              </a:ext>
            </a:extLst>
          </p:cNvPr>
          <p:cNvSpPr/>
          <p:nvPr/>
        </p:nvSpPr>
        <p:spPr>
          <a:xfrm rot="9878511" flipH="1">
            <a:off x="873534" y="1037127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E0EEF024-5033-4ADF-8BA2-D8EE1DDD056B}"/>
              </a:ext>
            </a:extLst>
          </p:cNvPr>
          <p:cNvSpPr/>
          <p:nvPr/>
        </p:nvSpPr>
        <p:spPr>
          <a:xfrm rot="11234124">
            <a:off x="3325207" y="1224467"/>
            <a:ext cx="240168" cy="575202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8" name="円弧 177">
            <a:extLst>
              <a:ext uri="{FF2B5EF4-FFF2-40B4-BE49-F238E27FC236}">
                <a16:creationId xmlns:a16="http://schemas.microsoft.com/office/drawing/2014/main" id="{A55FD608-5DE0-491C-A57F-29C72DF30333}"/>
              </a:ext>
            </a:extLst>
          </p:cNvPr>
          <p:cNvSpPr/>
          <p:nvPr/>
        </p:nvSpPr>
        <p:spPr>
          <a:xfrm rot="945023">
            <a:off x="2237140" y="622381"/>
            <a:ext cx="1197475" cy="100378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円弧 178">
            <a:extLst>
              <a:ext uri="{FF2B5EF4-FFF2-40B4-BE49-F238E27FC236}">
                <a16:creationId xmlns:a16="http://schemas.microsoft.com/office/drawing/2014/main" id="{52299685-5CE9-46AA-A4AC-331564117369}"/>
              </a:ext>
            </a:extLst>
          </p:cNvPr>
          <p:cNvSpPr/>
          <p:nvPr/>
        </p:nvSpPr>
        <p:spPr>
          <a:xfrm rot="895199" flipH="1">
            <a:off x="867709" y="609238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弧 179">
            <a:extLst>
              <a:ext uri="{FF2B5EF4-FFF2-40B4-BE49-F238E27FC236}">
                <a16:creationId xmlns:a16="http://schemas.microsoft.com/office/drawing/2014/main" id="{DDFF96CE-C333-412F-95D2-C0370A055825}"/>
              </a:ext>
            </a:extLst>
          </p:cNvPr>
          <p:cNvSpPr/>
          <p:nvPr/>
        </p:nvSpPr>
        <p:spPr>
          <a:xfrm rot="895199" flipH="1">
            <a:off x="765892" y="752390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57824D7E-A6CE-41AD-9DA5-F623E0A95DB1}"/>
              </a:ext>
            </a:extLst>
          </p:cNvPr>
          <p:cNvSpPr/>
          <p:nvPr/>
        </p:nvSpPr>
        <p:spPr>
          <a:xfrm>
            <a:off x="1000910" y="629039"/>
            <a:ext cx="122252" cy="161459"/>
          </a:xfrm>
          <a:prstGeom prst="ellips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楕円 181">
            <a:extLst>
              <a:ext uri="{FF2B5EF4-FFF2-40B4-BE49-F238E27FC236}">
                <a16:creationId xmlns:a16="http://schemas.microsoft.com/office/drawing/2014/main" id="{33A56AF6-357B-4077-AED5-45552BCF07A2}"/>
              </a:ext>
            </a:extLst>
          </p:cNvPr>
          <p:cNvSpPr/>
          <p:nvPr/>
        </p:nvSpPr>
        <p:spPr>
          <a:xfrm>
            <a:off x="153542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楕円 182">
            <a:extLst>
              <a:ext uri="{FF2B5EF4-FFF2-40B4-BE49-F238E27FC236}">
                <a16:creationId xmlns:a16="http://schemas.microsoft.com/office/drawing/2014/main" id="{90FCC4A4-8A15-419B-BC77-6686039CCD5E}"/>
              </a:ext>
            </a:extLst>
          </p:cNvPr>
          <p:cNvSpPr/>
          <p:nvPr/>
        </p:nvSpPr>
        <p:spPr>
          <a:xfrm>
            <a:off x="245644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楕円 183">
            <a:extLst>
              <a:ext uri="{FF2B5EF4-FFF2-40B4-BE49-F238E27FC236}">
                <a16:creationId xmlns:a16="http://schemas.microsoft.com/office/drawing/2014/main" id="{295C466D-7582-4D33-B150-23F09DBA1ADD}"/>
              </a:ext>
            </a:extLst>
          </p:cNvPr>
          <p:cNvSpPr/>
          <p:nvPr/>
        </p:nvSpPr>
        <p:spPr>
          <a:xfrm rot="20585052">
            <a:off x="1030863" y="2099333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楕円 184">
            <a:extLst>
              <a:ext uri="{FF2B5EF4-FFF2-40B4-BE49-F238E27FC236}">
                <a16:creationId xmlns:a16="http://schemas.microsoft.com/office/drawing/2014/main" id="{76881BB2-E7EE-4F78-8E31-700D2D100D1F}"/>
              </a:ext>
            </a:extLst>
          </p:cNvPr>
          <p:cNvSpPr/>
          <p:nvPr/>
        </p:nvSpPr>
        <p:spPr>
          <a:xfrm rot="1014948" flipH="1">
            <a:off x="3013539" y="2099331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台形 292">
            <a:extLst>
              <a:ext uri="{FF2B5EF4-FFF2-40B4-BE49-F238E27FC236}">
                <a16:creationId xmlns:a16="http://schemas.microsoft.com/office/drawing/2014/main" id="{78287C86-E952-402D-B9D6-52E067B2190F}"/>
              </a:ext>
            </a:extLst>
          </p:cNvPr>
          <p:cNvSpPr/>
          <p:nvPr/>
        </p:nvSpPr>
        <p:spPr>
          <a:xfrm rot="7858654" flipH="1">
            <a:off x="972892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楕円 24">
            <a:extLst>
              <a:ext uri="{FF2B5EF4-FFF2-40B4-BE49-F238E27FC236}">
                <a16:creationId xmlns:a16="http://schemas.microsoft.com/office/drawing/2014/main" id="{B6330F50-F081-49C5-8CBF-6C668FCECA3B}"/>
              </a:ext>
            </a:extLst>
          </p:cNvPr>
          <p:cNvSpPr/>
          <p:nvPr/>
        </p:nvSpPr>
        <p:spPr>
          <a:xfrm>
            <a:off x="1899912" y="2314220"/>
            <a:ext cx="477520" cy="117182"/>
          </a:xfrm>
          <a:custGeom>
            <a:avLst/>
            <a:gdLst>
              <a:gd name="connsiteX0" fmla="*/ 477520 w 477520"/>
              <a:gd name="connsiteY0" fmla="*/ 0 h 117182"/>
              <a:gd name="connsiteX1" fmla="*/ 223520 w 477520"/>
              <a:gd name="connsiteY1" fmla="*/ 116840 h 117182"/>
              <a:gd name="connsiteX2" fmla="*/ 0 w 477520"/>
              <a:gd name="connsiteY2" fmla="*/ 30480 h 11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520" h="117182" extrusionOk="0">
                <a:moveTo>
                  <a:pt x="477520" y="0"/>
                </a:moveTo>
                <a:cubicBezTo>
                  <a:pt x="420285" y="32889"/>
                  <a:pt x="296462" y="114254"/>
                  <a:pt x="223520" y="116840"/>
                </a:cubicBezTo>
                <a:cubicBezTo>
                  <a:pt x="152661" y="123757"/>
                  <a:pt x="42180" y="69593"/>
                  <a:pt x="0" y="30480"/>
                </a:cubicBezTo>
              </a:path>
            </a:pathLst>
          </a:custGeom>
          <a:noFill/>
          <a:ln w="50800" cap="rnd">
            <a:solidFill>
              <a:srgbClr val="4A4E58"/>
            </a:solidFill>
            <a:round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68960"/>
                      <a:gd name="connsiteY0" fmla="*/ 233680 h 467360"/>
                      <a:gd name="connsiteX1" fmla="*/ 284480 w 568960"/>
                      <a:gd name="connsiteY1" fmla="*/ 0 h 467360"/>
                      <a:gd name="connsiteX2" fmla="*/ 568960 w 568960"/>
                      <a:gd name="connsiteY2" fmla="*/ 233680 h 467360"/>
                      <a:gd name="connsiteX3" fmla="*/ 284480 w 568960"/>
                      <a:gd name="connsiteY3" fmla="*/ 467360 h 467360"/>
                      <a:gd name="connsiteX4" fmla="*/ 0 w 568960"/>
                      <a:gd name="connsiteY4" fmla="*/ 233680 h 467360"/>
                      <a:gd name="connsiteX0" fmla="*/ 0 w 590481"/>
                      <a:gd name="connsiteY0" fmla="*/ 233680 h 469906"/>
                      <a:gd name="connsiteX1" fmla="*/ 284480 w 590481"/>
                      <a:gd name="connsiteY1" fmla="*/ 0 h 469906"/>
                      <a:gd name="connsiteX2" fmla="*/ 568960 w 590481"/>
                      <a:gd name="connsiteY2" fmla="*/ 233680 h 469906"/>
                      <a:gd name="connsiteX3" fmla="*/ 538480 w 590481"/>
                      <a:gd name="connsiteY3" fmla="*/ 350520 h 469906"/>
                      <a:gd name="connsiteX4" fmla="*/ 284480 w 590481"/>
                      <a:gd name="connsiteY4" fmla="*/ 467360 h 469906"/>
                      <a:gd name="connsiteX5" fmla="*/ 0 w 590481"/>
                      <a:gd name="connsiteY5" fmla="*/ 233680 h 469906"/>
                      <a:gd name="connsiteX0" fmla="*/ 12871 w 603352"/>
                      <a:gd name="connsiteY0" fmla="*/ 233680 h 467702"/>
                      <a:gd name="connsiteX1" fmla="*/ 297351 w 603352"/>
                      <a:gd name="connsiteY1" fmla="*/ 0 h 467702"/>
                      <a:gd name="connsiteX2" fmla="*/ 581831 w 603352"/>
                      <a:gd name="connsiteY2" fmla="*/ 233680 h 467702"/>
                      <a:gd name="connsiteX3" fmla="*/ 551351 w 603352"/>
                      <a:gd name="connsiteY3" fmla="*/ 350520 h 467702"/>
                      <a:gd name="connsiteX4" fmla="*/ 297351 w 603352"/>
                      <a:gd name="connsiteY4" fmla="*/ 467360 h 467702"/>
                      <a:gd name="connsiteX5" fmla="*/ 73831 w 603352"/>
                      <a:gd name="connsiteY5" fmla="*/ 381000 h 467702"/>
                      <a:gd name="connsiteX6" fmla="*/ 12871 w 603352"/>
                      <a:gd name="connsiteY6" fmla="*/ 233680 h 467702"/>
                      <a:gd name="connsiteX0" fmla="*/ 551351 w 642791"/>
                      <a:gd name="connsiteY0" fmla="*/ 350520 h 467702"/>
                      <a:gd name="connsiteX1" fmla="*/ 297351 w 642791"/>
                      <a:gd name="connsiteY1" fmla="*/ 467360 h 467702"/>
                      <a:gd name="connsiteX2" fmla="*/ 73831 w 642791"/>
                      <a:gd name="connsiteY2" fmla="*/ 381000 h 467702"/>
                      <a:gd name="connsiteX3" fmla="*/ 12871 w 642791"/>
                      <a:gd name="connsiteY3" fmla="*/ 233680 h 467702"/>
                      <a:gd name="connsiteX4" fmla="*/ 297351 w 642791"/>
                      <a:gd name="connsiteY4" fmla="*/ 0 h 467702"/>
                      <a:gd name="connsiteX5" fmla="*/ 581831 w 642791"/>
                      <a:gd name="connsiteY5" fmla="*/ 233680 h 467702"/>
                      <a:gd name="connsiteX6" fmla="*/ 642791 w 642791"/>
                      <a:gd name="connsiteY6" fmla="*/ 441960 h 467702"/>
                      <a:gd name="connsiteX0" fmla="*/ 551351 w 581831"/>
                      <a:gd name="connsiteY0" fmla="*/ 350520 h 467702"/>
                      <a:gd name="connsiteX1" fmla="*/ 297351 w 581831"/>
                      <a:gd name="connsiteY1" fmla="*/ 467360 h 467702"/>
                      <a:gd name="connsiteX2" fmla="*/ 73831 w 581831"/>
                      <a:gd name="connsiteY2" fmla="*/ 381000 h 467702"/>
                      <a:gd name="connsiteX3" fmla="*/ 12871 w 581831"/>
                      <a:gd name="connsiteY3" fmla="*/ 233680 h 467702"/>
                      <a:gd name="connsiteX4" fmla="*/ 297351 w 581831"/>
                      <a:gd name="connsiteY4" fmla="*/ 0 h 467702"/>
                      <a:gd name="connsiteX5" fmla="*/ 581831 w 581831"/>
                      <a:gd name="connsiteY5" fmla="*/ 233680 h 467702"/>
                      <a:gd name="connsiteX0" fmla="*/ 551351 w 551351"/>
                      <a:gd name="connsiteY0" fmla="*/ 350520 h 467702"/>
                      <a:gd name="connsiteX1" fmla="*/ 297351 w 551351"/>
                      <a:gd name="connsiteY1" fmla="*/ 467360 h 467702"/>
                      <a:gd name="connsiteX2" fmla="*/ 73831 w 551351"/>
                      <a:gd name="connsiteY2" fmla="*/ 381000 h 467702"/>
                      <a:gd name="connsiteX3" fmla="*/ 12871 w 551351"/>
                      <a:gd name="connsiteY3" fmla="*/ 233680 h 467702"/>
                      <a:gd name="connsiteX4" fmla="*/ 297351 w 551351"/>
                      <a:gd name="connsiteY4" fmla="*/ 0 h 467702"/>
                      <a:gd name="connsiteX0" fmla="*/ 551351 w 551351"/>
                      <a:gd name="connsiteY0" fmla="*/ 116840 h 234022"/>
                      <a:gd name="connsiteX1" fmla="*/ 297351 w 551351"/>
                      <a:gd name="connsiteY1" fmla="*/ 233680 h 234022"/>
                      <a:gd name="connsiteX2" fmla="*/ 73831 w 551351"/>
                      <a:gd name="connsiteY2" fmla="*/ 147320 h 234022"/>
                      <a:gd name="connsiteX3" fmla="*/ 12871 w 551351"/>
                      <a:gd name="connsiteY3" fmla="*/ 0 h 234022"/>
                      <a:gd name="connsiteX0" fmla="*/ 477520 w 477520"/>
                      <a:gd name="connsiteY0" fmla="*/ 0 h 117182"/>
                      <a:gd name="connsiteX1" fmla="*/ 223520 w 477520"/>
                      <a:gd name="connsiteY1" fmla="*/ 116840 h 117182"/>
                      <a:gd name="connsiteX2" fmla="*/ 0 w 477520"/>
                      <a:gd name="connsiteY2" fmla="*/ 30480 h 117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77520" h="117182">
                        <a:moveTo>
                          <a:pt x="477520" y="0"/>
                        </a:moveTo>
                        <a:cubicBezTo>
                          <a:pt x="430107" y="38947"/>
                          <a:pt x="303107" y="111760"/>
                          <a:pt x="223520" y="116840"/>
                        </a:cubicBezTo>
                        <a:cubicBezTo>
                          <a:pt x="143933" y="121920"/>
                          <a:pt x="47413" y="69427"/>
                          <a:pt x="0" y="3048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正方形/長方形 232">
            <a:extLst>
              <a:ext uri="{FF2B5EF4-FFF2-40B4-BE49-F238E27FC236}">
                <a16:creationId xmlns:a16="http://schemas.microsoft.com/office/drawing/2014/main" id="{EF187D75-1CAC-452B-8C43-E9CA6800B9CB}"/>
              </a:ext>
            </a:extLst>
          </p:cNvPr>
          <p:cNvSpPr/>
          <p:nvPr/>
        </p:nvSpPr>
        <p:spPr>
          <a:xfrm>
            <a:off x="1941386" y="2736576"/>
            <a:ext cx="354900" cy="360119"/>
          </a:xfrm>
          <a:prstGeom prst="rect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台形 233">
            <a:extLst>
              <a:ext uri="{FF2B5EF4-FFF2-40B4-BE49-F238E27FC236}">
                <a16:creationId xmlns:a16="http://schemas.microsoft.com/office/drawing/2014/main" id="{7D4C183B-8016-451E-BA5D-669D6B5AEF42}"/>
              </a:ext>
            </a:extLst>
          </p:cNvPr>
          <p:cNvSpPr/>
          <p:nvPr/>
        </p:nvSpPr>
        <p:spPr>
          <a:xfrm rot="10800000">
            <a:off x="1881248" y="2855472"/>
            <a:ext cx="496184" cy="182504"/>
          </a:xfrm>
          <a:prstGeom prst="trapezoid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台形 64">
            <a:extLst>
              <a:ext uri="{FF2B5EF4-FFF2-40B4-BE49-F238E27FC236}">
                <a16:creationId xmlns:a16="http://schemas.microsoft.com/office/drawing/2014/main" id="{81AF6C51-21C0-4CFD-BEEC-5162FB9B8BAD}"/>
              </a:ext>
            </a:extLst>
          </p:cNvPr>
          <p:cNvSpPr/>
          <p:nvPr/>
        </p:nvSpPr>
        <p:spPr>
          <a:xfrm>
            <a:off x="1535422" y="2994531"/>
            <a:ext cx="1165225" cy="1651000"/>
          </a:xfrm>
          <a:custGeom>
            <a:avLst/>
            <a:gdLst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65225 w 1165225"/>
              <a:gd name="connsiteY3" fmla="*/ 1651000 h 1651000"/>
              <a:gd name="connsiteX4" fmla="*/ 0 w 1165225"/>
              <a:gd name="connsiteY4" fmla="*/ 1651000 h 1651000"/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30300 w 1165225"/>
              <a:gd name="connsiteY3" fmla="*/ 812799 h 1651000"/>
              <a:gd name="connsiteX4" fmla="*/ 1165225 w 1165225"/>
              <a:gd name="connsiteY4" fmla="*/ 1651000 h 1651000"/>
              <a:gd name="connsiteX5" fmla="*/ 0 w 1165225"/>
              <a:gd name="connsiteY5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225" h="1651000">
                <a:moveTo>
                  <a:pt x="0" y="1651000"/>
                </a:moveTo>
                <a:lnTo>
                  <a:pt x="69855" y="0"/>
                </a:lnTo>
                <a:lnTo>
                  <a:pt x="1095370" y="0"/>
                </a:lnTo>
                <a:lnTo>
                  <a:pt x="1130300" y="812799"/>
                </a:lnTo>
                <a:lnTo>
                  <a:pt x="1165225" y="1651000"/>
                </a:lnTo>
                <a:lnTo>
                  <a:pt x="0" y="16510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230847"/>
      </p:ext>
    </p:extLst>
  </p:cSld>
  <p:clrMapOvr>
    <a:masterClrMapping/>
  </p:clrMapOvr>
  <p:transition spd="slow" advClick="0" advTm="100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二等辺三角形 167">
            <a:extLst>
              <a:ext uri="{FF2B5EF4-FFF2-40B4-BE49-F238E27FC236}">
                <a16:creationId xmlns:a16="http://schemas.microsoft.com/office/drawing/2014/main" id="{D15C4E9F-8B71-4B96-860F-7F8B7C025271}"/>
              </a:ext>
            </a:extLst>
          </p:cNvPr>
          <p:cNvSpPr/>
          <p:nvPr/>
        </p:nvSpPr>
        <p:spPr>
          <a:xfrm rot="10800000">
            <a:off x="1681469" y="593775"/>
            <a:ext cx="873762" cy="689429"/>
          </a:xfrm>
          <a:prstGeom prst="triangl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弧 168">
            <a:extLst>
              <a:ext uri="{FF2B5EF4-FFF2-40B4-BE49-F238E27FC236}">
                <a16:creationId xmlns:a16="http://schemas.microsoft.com/office/drawing/2014/main" id="{A2552FFB-1BBC-4B5A-9CD8-719DE36E176E}"/>
              </a:ext>
            </a:extLst>
          </p:cNvPr>
          <p:cNvSpPr/>
          <p:nvPr/>
        </p:nvSpPr>
        <p:spPr>
          <a:xfrm rot="201593" flipH="1">
            <a:off x="2507377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二等辺三角形 169">
            <a:extLst>
              <a:ext uri="{FF2B5EF4-FFF2-40B4-BE49-F238E27FC236}">
                <a16:creationId xmlns:a16="http://schemas.microsoft.com/office/drawing/2014/main" id="{CF0A056D-A01A-4B08-ADED-E3F4DB929419}"/>
              </a:ext>
            </a:extLst>
          </p:cNvPr>
          <p:cNvSpPr/>
          <p:nvPr/>
        </p:nvSpPr>
        <p:spPr>
          <a:xfrm rot="10800000">
            <a:off x="2509512" y="593773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弧 170">
            <a:extLst>
              <a:ext uri="{FF2B5EF4-FFF2-40B4-BE49-F238E27FC236}">
                <a16:creationId xmlns:a16="http://schemas.microsoft.com/office/drawing/2014/main" id="{C245CB41-8251-4D7C-8360-220EC54245E9}"/>
              </a:ext>
            </a:extLst>
          </p:cNvPr>
          <p:cNvSpPr/>
          <p:nvPr/>
        </p:nvSpPr>
        <p:spPr>
          <a:xfrm rot="21398407">
            <a:off x="1116726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二等辺三角形 171">
            <a:extLst>
              <a:ext uri="{FF2B5EF4-FFF2-40B4-BE49-F238E27FC236}">
                <a16:creationId xmlns:a16="http://schemas.microsoft.com/office/drawing/2014/main" id="{3B7CC469-FE46-4621-B625-E2329C5E0588}"/>
              </a:ext>
            </a:extLst>
          </p:cNvPr>
          <p:cNvSpPr/>
          <p:nvPr/>
        </p:nvSpPr>
        <p:spPr>
          <a:xfrm rot="10800000" flipH="1">
            <a:off x="1061709" y="593774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二等辺三角形 305">
            <a:extLst>
              <a:ext uri="{FF2B5EF4-FFF2-40B4-BE49-F238E27FC236}">
                <a16:creationId xmlns:a16="http://schemas.microsoft.com/office/drawing/2014/main" id="{6EE690BB-78B0-4A97-BBC7-4A6163513E31}"/>
              </a:ext>
            </a:extLst>
          </p:cNvPr>
          <p:cNvSpPr/>
          <p:nvPr/>
        </p:nvSpPr>
        <p:spPr>
          <a:xfrm rot="10800000">
            <a:off x="3029785" y="796966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二等辺三角形 306">
            <a:extLst>
              <a:ext uri="{FF2B5EF4-FFF2-40B4-BE49-F238E27FC236}">
                <a16:creationId xmlns:a16="http://schemas.microsoft.com/office/drawing/2014/main" id="{43D25E02-CF54-4134-9E01-CB1524780D6E}"/>
              </a:ext>
            </a:extLst>
          </p:cNvPr>
          <p:cNvSpPr/>
          <p:nvPr/>
        </p:nvSpPr>
        <p:spPr>
          <a:xfrm rot="11721489">
            <a:off x="3116703" y="1037128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4" name="二等辺三角形 303">
            <a:extLst>
              <a:ext uri="{FF2B5EF4-FFF2-40B4-BE49-F238E27FC236}">
                <a16:creationId xmlns:a16="http://schemas.microsoft.com/office/drawing/2014/main" id="{CBC2457D-BB5E-404F-B5A5-3695A0D04085}"/>
              </a:ext>
            </a:extLst>
          </p:cNvPr>
          <p:cNvSpPr/>
          <p:nvPr/>
        </p:nvSpPr>
        <p:spPr>
          <a:xfrm rot="10800000" flipH="1">
            <a:off x="933392" y="796965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304">
            <a:extLst>
              <a:ext uri="{FF2B5EF4-FFF2-40B4-BE49-F238E27FC236}">
                <a16:creationId xmlns:a16="http://schemas.microsoft.com/office/drawing/2014/main" id="{CCEC859C-0F1F-4A66-BFA0-FCB744922E67}"/>
              </a:ext>
            </a:extLst>
          </p:cNvPr>
          <p:cNvSpPr/>
          <p:nvPr/>
        </p:nvSpPr>
        <p:spPr>
          <a:xfrm rot="9878511" flipH="1">
            <a:off x="873534" y="1037127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E0EEF024-5033-4ADF-8BA2-D8EE1DDD056B}"/>
              </a:ext>
            </a:extLst>
          </p:cNvPr>
          <p:cNvSpPr/>
          <p:nvPr/>
        </p:nvSpPr>
        <p:spPr>
          <a:xfrm rot="11234124">
            <a:off x="3325207" y="1224467"/>
            <a:ext cx="240168" cy="575202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8" name="円弧 177">
            <a:extLst>
              <a:ext uri="{FF2B5EF4-FFF2-40B4-BE49-F238E27FC236}">
                <a16:creationId xmlns:a16="http://schemas.microsoft.com/office/drawing/2014/main" id="{A55FD608-5DE0-491C-A57F-29C72DF30333}"/>
              </a:ext>
            </a:extLst>
          </p:cNvPr>
          <p:cNvSpPr/>
          <p:nvPr/>
        </p:nvSpPr>
        <p:spPr>
          <a:xfrm rot="945023">
            <a:off x="2237140" y="622381"/>
            <a:ext cx="1197475" cy="100378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円弧 178">
            <a:extLst>
              <a:ext uri="{FF2B5EF4-FFF2-40B4-BE49-F238E27FC236}">
                <a16:creationId xmlns:a16="http://schemas.microsoft.com/office/drawing/2014/main" id="{52299685-5CE9-46AA-A4AC-331564117369}"/>
              </a:ext>
            </a:extLst>
          </p:cNvPr>
          <p:cNvSpPr/>
          <p:nvPr/>
        </p:nvSpPr>
        <p:spPr>
          <a:xfrm rot="895199" flipH="1">
            <a:off x="867709" y="609238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弧 179">
            <a:extLst>
              <a:ext uri="{FF2B5EF4-FFF2-40B4-BE49-F238E27FC236}">
                <a16:creationId xmlns:a16="http://schemas.microsoft.com/office/drawing/2014/main" id="{DDFF96CE-C333-412F-95D2-C0370A055825}"/>
              </a:ext>
            </a:extLst>
          </p:cNvPr>
          <p:cNvSpPr/>
          <p:nvPr/>
        </p:nvSpPr>
        <p:spPr>
          <a:xfrm rot="895199" flipH="1">
            <a:off x="765892" y="752390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57824D7E-A6CE-41AD-9DA5-F623E0A95DB1}"/>
              </a:ext>
            </a:extLst>
          </p:cNvPr>
          <p:cNvSpPr/>
          <p:nvPr/>
        </p:nvSpPr>
        <p:spPr>
          <a:xfrm>
            <a:off x="1000910" y="629039"/>
            <a:ext cx="122252" cy="161459"/>
          </a:xfrm>
          <a:prstGeom prst="ellips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楕円 181">
            <a:extLst>
              <a:ext uri="{FF2B5EF4-FFF2-40B4-BE49-F238E27FC236}">
                <a16:creationId xmlns:a16="http://schemas.microsoft.com/office/drawing/2014/main" id="{33A56AF6-357B-4077-AED5-45552BCF07A2}"/>
              </a:ext>
            </a:extLst>
          </p:cNvPr>
          <p:cNvSpPr/>
          <p:nvPr/>
        </p:nvSpPr>
        <p:spPr>
          <a:xfrm>
            <a:off x="153542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楕円 182">
            <a:extLst>
              <a:ext uri="{FF2B5EF4-FFF2-40B4-BE49-F238E27FC236}">
                <a16:creationId xmlns:a16="http://schemas.microsoft.com/office/drawing/2014/main" id="{90FCC4A4-8A15-419B-BC77-6686039CCD5E}"/>
              </a:ext>
            </a:extLst>
          </p:cNvPr>
          <p:cNvSpPr/>
          <p:nvPr/>
        </p:nvSpPr>
        <p:spPr>
          <a:xfrm>
            <a:off x="245644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楕円 183">
            <a:extLst>
              <a:ext uri="{FF2B5EF4-FFF2-40B4-BE49-F238E27FC236}">
                <a16:creationId xmlns:a16="http://schemas.microsoft.com/office/drawing/2014/main" id="{295C466D-7582-4D33-B150-23F09DBA1ADD}"/>
              </a:ext>
            </a:extLst>
          </p:cNvPr>
          <p:cNvSpPr/>
          <p:nvPr/>
        </p:nvSpPr>
        <p:spPr>
          <a:xfrm rot="20585052">
            <a:off x="1030863" y="2099333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楕円 184">
            <a:extLst>
              <a:ext uri="{FF2B5EF4-FFF2-40B4-BE49-F238E27FC236}">
                <a16:creationId xmlns:a16="http://schemas.microsoft.com/office/drawing/2014/main" id="{76881BB2-E7EE-4F78-8E31-700D2D100D1F}"/>
              </a:ext>
            </a:extLst>
          </p:cNvPr>
          <p:cNvSpPr/>
          <p:nvPr/>
        </p:nvSpPr>
        <p:spPr>
          <a:xfrm rot="1014948" flipH="1">
            <a:off x="3013539" y="2099331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台形 292">
            <a:extLst>
              <a:ext uri="{FF2B5EF4-FFF2-40B4-BE49-F238E27FC236}">
                <a16:creationId xmlns:a16="http://schemas.microsoft.com/office/drawing/2014/main" id="{78287C86-E952-402D-B9D6-52E067B2190F}"/>
              </a:ext>
            </a:extLst>
          </p:cNvPr>
          <p:cNvSpPr/>
          <p:nvPr/>
        </p:nvSpPr>
        <p:spPr>
          <a:xfrm rot="7858654" flipH="1">
            <a:off x="972892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台形 281">
            <a:extLst>
              <a:ext uri="{FF2B5EF4-FFF2-40B4-BE49-F238E27FC236}">
                <a16:creationId xmlns:a16="http://schemas.microsoft.com/office/drawing/2014/main" id="{A11152FE-ED8E-45C0-950E-1282D68828F9}"/>
              </a:ext>
            </a:extLst>
          </p:cNvPr>
          <p:cNvSpPr/>
          <p:nvPr/>
        </p:nvSpPr>
        <p:spPr>
          <a:xfrm rot="13741346">
            <a:off x="2362313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楕円 24">
            <a:extLst>
              <a:ext uri="{FF2B5EF4-FFF2-40B4-BE49-F238E27FC236}">
                <a16:creationId xmlns:a16="http://schemas.microsoft.com/office/drawing/2014/main" id="{B6330F50-F081-49C5-8CBF-6C668FCECA3B}"/>
              </a:ext>
            </a:extLst>
          </p:cNvPr>
          <p:cNvSpPr/>
          <p:nvPr/>
        </p:nvSpPr>
        <p:spPr>
          <a:xfrm>
            <a:off x="1899912" y="2314220"/>
            <a:ext cx="477520" cy="117182"/>
          </a:xfrm>
          <a:custGeom>
            <a:avLst/>
            <a:gdLst>
              <a:gd name="connsiteX0" fmla="*/ 477520 w 477520"/>
              <a:gd name="connsiteY0" fmla="*/ 0 h 117182"/>
              <a:gd name="connsiteX1" fmla="*/ 223520 w 477520"/>
              <a:gd name="connsiteY1" fmla="*/ 116840 h 117182"/>
              <a:gd name="connsiteX2" fmla="*/ 0 w 477520"/>
              <a:gd name="connsiteY2" fmla="*/ 30480 h 11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520" h="117182" extrusionOk="0">
                <a:moveTo>
                  <a:pt x="477520" y="0"/>
                </a:moveTo>
                <a:cubicBezTo>
                  <a:pt x="420285" y="32889"/>
                  <a:pt x="296462" y="114254"/>
                  <a:pt x="223520" y="116840"/>
                </a:cubicBezTo>
                <a:cubicBezTo>
                  <a:pt x="152661" y="123757"/>
                  <a:pt x="42180" y="69593"/>
                  <a:pt x="0" y="30480"/>
                </a:cubicBezTo>
              </a:path>
            </a:pathLst>
          </a:custGeom>
          <a:noFill/>
          <a:ln w="50800" cap="rnd">
            <a:solidFill>
              <a:srgbClr val="4A4E58"/>
            </a:solidFill>
            <a:round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68960"/>
                      <a:gd name="connsiteY0" fmla="*/ 233680 h 467360"/>
                      <a:gd name="connsiteX1" fmla="*/ 284480 w 568960"/>
                      <a:gd name="connsiteY1" fmla="*/ 0 h 467360"/>
                      <a:gd name="connsiteX2" fmla="*/ 568960 w 568960"/>
                      <a:gd name="connsiteY2" fmla="*/ 233680 h 467360"/>
                      <a:gd name="connsiteX3" fmla="*/ 284480 w 568960"/>
                      <a:gd name="connsiteY3" fmla="*/ 467360 h 467360"/>
                      <a:gd name="connsiteX4" fmla="*/ 0 w 568960"/>
                      <a:gd name="connsiteY4" fmla="*/ 233680 h 467360"/>
                      <a:gd name="connsiteX0" fmla="*/ 0 w 590481"/>
                      <a:gd name="connsiteY0" fmla="*/ 233680 h 469906"/>
                      <a:gd name="connsiteX1" fmla="*/ 284480 w 590481"/>
                      <a:gd name="connsiteY1" fmla="*/ 0 h 469906"/>
                      <a:gd name="connsiteX2" fmla="*/ 568960 w 590481"/>
                      <a:gd name="connsiteY2" fmla="*/ 233680 h 469906"/>
                      <a:gd name="connsiteX3" fmla="*/ 538480 w 590481"/>
                      <a:gd name="connsiteY3" fmla="*/ 350520 h 469906"/>
                      <a:gd name="connsiteX4" fmla="*/ 284480 w 590481"/>
                      <a:gd name="connsiteY4" fmla="*/ 467360 h 469906"/>
                      <a:gd name="connsiteX5" fmla="*/ 0 w 590481"/>
                      <a:gd name="connsiteY5" fmla="*/ 233680 h 469906"/>
                      <a:gd name="connsiteX0" fmla="*/ 12871 w 603352"/>
                      <a:gd name="connsiteY0" fmla="*/ 233680 h 467702"/>
                      <a:gd name="connsiteX1" fmla="*/ 297351 w 603352"/>
                      <a:gd name="connsiteY1" fmla="*/ 0 h 467702"/>
                      <a:gd name="connsiteX2" fmla="*/ 581831 w 603352"/>
                      <a:gd name="connsiteY2" fmla="*/ 233680 h 467702"/>
                      <a:gd name="connsiteX3" fmla="*/ 551351 w 603352"/>
                      <a:gd name="connsiteY3" fmla="*/ 350520 h 467702"/>
                      <a:gd name="connsiteX4" fmla="*/ 297351 w 603352"/>
                      <a:gd name="connsiteY4" fmla="*/ 467360 h 467702"/>
                      <a:gd name="connsiteX5" fmla="*/ 73831 w 603352"/>
                      <a:gd name="connsiteY5" fmla="*/ 381000 h 467702"/>
                      <a:gd name="connsiteX6" fmla="*/ 12871 w 603352"/>
                      <a:gd name="connsiteY6" fmla="*/ 233680 h 467702"/>
                      <a:gd name="connsiteX0" fmla="*/ 551351 w 642791"/>
                      <a:gd name="connsiteY0" fmla="*/ 350520 h 467702"/>
                      <a:gd name="connsiteX1" fmla="*/ 297351 w 642791"/>
                      <a:gd name="connsiteY1" fmla="*/ 467360 h 467702"/>
                      <a:gd name="connsiteX2" fmla="*/ 73831 w 642791"/>
                      <a:gd name="connsiteY2" fmla="*/ 381000 h 467702"/>
                      <a:gd name="connsiteX3" fmla="*/ 12871 w 642791"/>
                      <a:gd name="connsiteY3" fmla="*/ 233680 h 467702"/>
                      <a:gd name="connsiteX4" fmla="*/ 297351 w 642791"/>
                      <a:gd name="connsiteY4" fmla="*/ 0 h 467702"/>
                      <a:gd name="connsiteX5" fmla="*/ 581831 w 642791"/>
                      <a:gd name="connsiteY5" fmla="*/ 233680 h 467702"/>
                      <a:gd name="connsiteX6" fmla="*/ 642791 w 642791"/>
                      <a:gd name="connsiteY6" fmla="*/ 441960 h 467702"/>
                      <a:gd name="connsiteX0" fmla="*/ 551351 w 581831"/>
                      <a:gd name="connsiteY0" fmla="*/ 350520 h 467702"/>
                      <a:gd name="connsiteX1" fmla="*/ 297351 w 581831"/>
                      <a:gd name="connsiteY1" fmla="*/ 467360 h 467702"/>
                      <a:gd name="connsiteX2" fmla="*/ 73831 w 581831"/>
                      <a:gd name="connsiteY2" fmla="*/ 381000 h 467702"/>
                      <a:gd name="connsiteX3" fmla="*/ 12871 w 581831"/>
                      <a:gd name="connsiteY3" fmla="*/ 233680 h 467702"/>
                      <a:gd name="connsiteX4" fmla="*/ 297351 w 581831"/>
                      <a:gd name="connsiteY4" fmla="*/ 0 h 467702"/>
                      <a:gd name="connsiteX5" fmla="*/ 581831 w 581831"/>
                      <a:gd name="connsiteY5" fmla="*/ 233680 h 467702"/>
                      <a:gd name="connsiteX0" fmla="*/ 551351 w 551351"/>
                      <a:gd name="connsiteY0" fmla="*/ 350520 h 467702"/>
                      <a:gd name="connsiteX1" fmla="*/ 297351 w 551351"/>
                      <a:gd name="connsiteY1" fmla="*/ 467360 h 467702"/>
                      <a:gd name="connsiteX2" fmla="*/ 73831 w 551351"/>
                      <a:gd name="connsiteY2" fmla="*/ 381000 h 467702"/>
                      <a:gd name="connsiteX3" fmla="*/ 12871 w 551351"/>
                      <a:gd name="connsiteY3" fmla="*/ 233680 h 467702"/>
                      <a:gd name="connsiteX4" fmla="*/ 297351 w 551351"/>
                      <a:gd name="connsiteY4" fmla="*/ 0 h 467702"/>
                      <a:gd name="connsiteX0" fmla="*/ 551351 w 551351"/>
                      <a:gd name="connsiteY0" fmla="*/ 116840 h 234022"/>
                      <a:gd name="connsiteX1" fmla="*/ 297351 w 551351"/>
                      <a:gd name="connsiteY1" fmla="*/ 233680 h 234022"/>
                      <a:gd name="connsiteX2" fmla="*/ 73831 w 551351"/>
                      <a:gd name="connsiteY2" fmla="*/ 147320 h 234022"/>
                      <a:gd name="connsiteX3" fmla="*/ 12871 w 551351"/>
                      <a:gd name="connsiteY3" fmla="*/ 0 h 234022"/>
                      <a:gd name="connsiteX0" fmla="*/ 477520 w 477520"/>
                      <a:gd name="connsiteY0" fmla="*/ 0 h 117182"/>
                      <a:gd name="connsiteX1" fmla="*/ 223520 w 477520"/>
                      <a:gd name="connsiteY1" fmla="*/ 116840 h 117182"/>
                      <a:gd name="connsiteX2" fmla="*/ 0 w 477520"/>
                      <a:gd name="connsiteY2" fmla="*/ 30480 h 117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77520" h="117182">
                        <a:moveTo>
                          <a:pt x="477520" y="0"/>
                        </a:moveTo>
                        <a:cubicBezTo>
                          <a:pt x="430107" y="38947"/>
                          <a:pt x="303107" y="111760"/>
                          <a:pt x="223520" y="116840"/>
                        </a:cubicBezTo>
                        <a:cubicBezTo>
                          <a:pt x="143933" y="121920"/>
                          <a:pt x="47413" y="69427"/>
                          <a:pt x="0" y="3048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正方形/長方形 232">
            <a:extLst>
              <a:ext uri="{FF2B5EF4-FFF2-40B4-BE49-F238E27FC236}">
                <a16:creationId xmlns:a16="http://schemas.microsoft.com/office/drawing/2014/main" id="{EF187D75-1CAC-452B-8C43-E9CA6800B9CB}"/>
              </a:ext>
            </a:extLst>
          </p:cNvPr>
          <p:cNvSpPr/>
          <p:nvPr/>
        </p:nvSpPr>
        <p:spPr>
          <a:xfrm>
            <a:off x="1941386" y="2736576"/>
            <a:ext cx="354900" cy="360119"/>
          </a:xfrm>
          <a:prstGeom prst="rect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台形 233">
            <a:extLst>
              <a:ext uri="{FF2B5EF4-FFF2-40B4-BE49-F238E27FC236}">
                <a16:creationId xmlns:a16="http://schemas.microsoft.com/office/drawing/2014/main" id="{7D4C183B-8016-451E-BA5D-669D6B5AEF42}"/>
              </a:ext>
            </a:extLst>
          </p:cNvPr>
          <p:cNvSpPr/>
          <p:nvPr/>
        </p:nvSpPr>
        <p:spPr>
          <a:xfrm rot="10800000">
            <a:off x="1881248" y="2855472"/>
            <a:ext cx="496184" cy="182504"/>
          </a:xfrm>
          <a:prstGeom prst="trapezoid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台形 64">
            <a:extLst>
              <a:ext uri="{FF2B5EF4-FFF2-40B4-BE49-F238E27FC236}">
                <a16:creationId xmlns:a16="http://schemas.microsoft.com/office/drawing/2014/main" id="{81AF6C51-21C0-4CFD-BEEC-5162FB9B8BAD}"/>
              </a:ext>
            </a:extLst>
          </p:cNvPr>
          <p:cNvSpPr/>
          <p:nvPr/>
        </p:nvSpPr>
        <p:spPr>
          <a:xfrm>
            <a:off x="1535422" y="2994531"/>
            <a:ext cx="1165225" cy="1651000"/>
          </a:xfrm>
          <a:custGeom>
            <a:avLst/>
            <a:gdLst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65225 w 1165225"/>
              <a:gd name="connsiteY3" fmla="*/ 1651000 h 1651000"/>
              <a:gd name="connsiteX4" fmla="*/ 0 w 1165225"/>
              <a:gd name="connsiteY4" fmla="*/ 1651000 h 1651000"/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30300 w 1165225"/>
              <a:gd name="connsiteY3" fmla="*/ 812799 h 1651000"/>
              <a:gd name="connsiteX4" fmla="*/ 1165225 w 1165225"/>
              <a:gd name="connsiteY4" fmla="*/ 1651000 h 1651000"/>
              <a:gd name="connsiteX5" fmla="*/ 0 w 1165225"/>
              <a:gd name="connsiteY5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225" h="1651000">
                <a:moveTo>
                  <a:pt x="0" y="1651000"/>
                </a:moveTo>
                <a:lnTo>
                  <a:pt x="69855" y="0"/>
                </a:lnTo>
                <a:lnTo>
                  <a:pt x="1095370" y="0"/>
                </a:lnTo>
                <a:lnTo>
                  <a:pt x="1130300" y="812799"/>
                </a:lnTo>
                <a:lnTo>
                  <a:pt x="1165225" y="1651000"/>
                </a:lnTo>
                <a:lnTo>
                  <a:pt x="0" y="16510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929426"/>
      </p:ext>
    </p:extLst>
  </p:cSld>
  <p:clrMapOvr>
    <a:masterClrMapping/>
  </p:clrMapOvr>
  <p:transition spd="slow" advClick="0" advTm="100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二等辺三角形 167">
            <a:extLst>
              <a:ext uri="{FF2B5EF4-FFF2-40B4-BE49-F238E27FC236}">
                <a16:creationId xmlns:a16="http://schemas.microsoft.com/office/drawing/2014/main" id="{D15C4E9F-8B71-4B96-860F-7F8B7C025271}"/>
              </a:ext>
            </a:extLst>
          </p:cNvPr>
          <p:cNvSpPr/>
          <p:nvPr/>
        </p:nvSpPr>
        <p:spPr>
          <a:xfrm rot="10800000">
            <a:off x="1681469" y="593775"/>
            <a:ext cx="873762" cy="689429"/>
          </a:xfrm>
          <a:prstGeom prst="triangl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弧 168">
            <a:extLst>
              <a:ext uri="{FF2B5EF4-FFF2-40B4-BE49-F238E27FC236}">
                <a16:creationId xmlns:a16="http://schemas.microsoft.com/office/drawing/2014/main" id="{A2552FFB-1BBC-4B5A-9CD8-719DE36E176E}"/>
              </a:ext>
            </a:extLst>
          </p:cNvPr>
          <p:cNvSpPr/>
          <p:nvPr/>
        </p:nvSpPr>
        <p:spPr>
          <a:xfrm rot="201593" flipH="1">
            <a:off x="2507377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二等辺三角形 169">
            <a:extLst>
              <a:ext uri="{FF2B5EF4-FFF2-40B4-BE49-F238E27FC236}">
                <a16:creationId xmlns:a16="http://schemas.microsoft.com/office/drawing/2014/main" id="{CF0A056D-A01A-4B08-ADED-E3F4DB929419}"/>
              </a:ext>
            </a:extLst>
          </p:cNvPr>
          <p:cNvSpPr/>
          <p:nvPr/>
        </p:nvSpPr>
        <p:spPr>
          <a:xfrm rot="10800000">
            <a:off x="2509512" y="593773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弧 170">
            <a:extLst>
              <a:ext uri="{FF2B5EF4-FFF2-40B4-BE49-F238E27FC236}">
                <a16:creationId xmlns:a16="http://schemas.microsoft.com/office/drawing/2014/main" id="{C245CB41-8251-4D7C-8360-220EC54245E9}"/>
              </a:ext>
            </a:extLst>
          </p:cNvPr>
          <p:cNvSpPr/>
          <p:nvPr/>
        </p:nvSpPr>
        <p:spPr>
          <a:xfrm rot="21398407">
            <a:off x="1116726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二等辺三角形 171">
            <a:extLst>
              <a:ext uri="{FF2B5EF4-FFF2-40B4-BE49-F238E27FC236}">
                <a16:creationId xmlns:a16="http://schemas.microsoft.com/office/drawing/2014/main" id="{3B7CC469-FE46-4621-B625-E2329C5E0588}"/>
              </a:ext>
            </a:extLst>
          </p:cNvPr>
          <p:cNvSpPr/>
          <p:nvPr/>
        </p:nvSpPr>
        <p:spPr>
          <a:xfrm rot="10800000" flipH="1">
            <a:off x="1061709" y="593774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二等辺三角形 305">
            <a:extLst>
              <a:ext uri="{FF2B5EF4-FFF2-40B4-BE49-F238E27FC236}">
                <a16:creationId xmlns:a16="http://schemas.microsoft.com/office/drawing/2014/main" id="{6EE690BB-78B0-4A97-BBC7-4A6163513E31}"/>
              </a:ext>
            </a:extLst>
          </p:cNvPr>
          <p:cNvSpPr/>
          <p:nvPr/>
        </p:nvSpPr>
        <p:spPr>
          <a:xfrm rot="10800000">
            <a:off x="3029785" y="796966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二等辺三角形 306">
            <a:extLst>
              <a:ext uri="{FF2B5EF4-FFF2-40B4-BE49-F238E27FC236}">
                <a16:creationId xmlns:a16="http://schemas.microsoft.com/office/drawing/2014/main" id="{43D25E02-CF54-4134-9E01-CB1524780D6E}"/>
              </a:ext>
            </a:extLst>
          </p:cNvPr>
          <p:cNvSpPr/>
          <p:nvPr/>
        </p:nvSpPr>
        <p:spPr>
          <a:xfrm rot="11721489">
            <a:off x="3116703" y="1037128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4" name="二等辺三角形 303">
            <a:extLst>
              <a:ext uri="{FF2B5EF4-FFF2-40B4-BE49-F238E27FC236}">
                <a16:creationId xmlns:a16="http://schemas.microsoft.com/office/drawing/2014/main" id="{CBC2457D-BB5E-404F-B5A5-3695A0D04085}"/>
              </a:ext>
            </a:extLst>
          </p:cNvPr>
          <p:cNvSpPr/>
          <p:nvPr/>
        </p:nvSpPr>
        <p:spPr>
          <a:xfrm rot="10800000" flipH="1">
            <a:off x="933392" y="796965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304">
            <a:extLst>
              <a:ext uri="{FF2B5EF4-FFF2-40B4-BE49-F238E27FC236}">
                <a16:creationId xmlns:a16="http://schemas.microsoft.com/office/drawing/2014/main" id="{CCEC859C-0F1F-4A66-BFA0-FCB744922E67}"/>
              </a:ext>
            </a:extLst>
          </p:cNvPr>
          <p:cNvSpPr/>
          <p:nvPr/>
        </p:nvSpPr>
        <p:spPr>
          <a:xfrm rot="9878511" flipH="1">
            <a:off x="873534" y="1037127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E0EEF024-5033-4ADF-8BA2-D8EE1DDD056B}"/>
              </a:ext>
            </a:extLst>
          </p:cNvPr>
          <p:cNvSpPr/>
          <p:nvPr/>
        </p:nvSpPr>
        <p:spPr>
          <a:xfrm rot="11234124">
            <a:off x="3325207" y="1224467"/>
            <a:ext cx="240168" cy="575202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8" name="円弧 177">
            <a:extLst>
              <a:ext uri="{FF2B5EF4-FFF2-40B4-BE49-F238E27FC236}">
                <a16:creationId xmlns:a16="http://schemas.microsoft.com/office/drawing/2014/main" id="{A55FD608-5DE0-491C-A57F-29C72DF30333}"/>
              </a:ext>
            </a:extLst>
          </p:cNvPr>
          <p:cNvSpPr/>
          <p:nvPr/>
        </p:nvSpPr>
        <p:spPr>
          <a:xfrm rot="945023">
            <a:off x="2237140" y="622381"/>
            <a:ext cx="1197475" cy="100378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円弧 178">
            <a:extLst>
              <a:ext uri="{FF2B5EF4-FFF2-40B4-BE49-F238E27FC236}">
                <a16:creationId xmlns:a16="http://schemas.microsoft.com/office/drawing/2014/main" id="{52299685-5CE9-46AA-A4AC-331564117369}"/>
              </a:ext>
            </a:extLst>
          </p:cNvPr>
          <p:cNvSpPr/>
          <p:nvPr/>
        </p:nvSpPr>
        <p:spPr>
          <a:xfrm rot="895199" flipH="1">
            <a:off x="867709" y="609238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弧 179">
            <a:extLst>
              <a:ext uri="{FF2B5EF4-FFF2-40B4-BE49-F238E27FC236}">
                <a16:creationId xmlns:a16="http://schemas.microsoft.com/office/drawing/2014/main" id="{DDFF96CE-C333-412F-95D2-C0370A055825}"/>
              </a:ext>
            </a:extLst>
          </p:cNvPr>
          <p:cNvSpPr/>
          <p:nvPr/>
        </p:nvSpPr>
        <p:spPr>
          <a:xfrm rot="895199" flipH="1">
            <a:off x="765892" y="752390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57824D7E-A6CE-41AD-9DA5-F623E0A95DB1}"/>
              </a:ext>
            </a:extLst>
          </p:cNvPr>
          <p:cNvSpPr/>
          <p:nvPr/>
        </p:nvSpPr>
        <p:spPr>
          <a:xfrm>
            <a:off x="1000910" y="629039"/>
            <a:ext cx="122252" cy="161459"/>
          </a:xfrm>
          <a:prstGeom prst="ellips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楕円 181">
            <a:extLst>
              <a:ext uri="{FF2B5EF4-FFF2-40B4-BE49-F238E27FC236}">
                <a16:creationId xmlns:a16="http://schemas.microsoft.com/office/drawing/2014/main" id="{33A56AF6-357B-4077-AED5-45552BCF07A2}"/>
              </a:ext>
            </a:extLst>
          </p:cNvPr>
          <p:cNvSpPr/>
          <p:nvPr/>
        </p:nvSpPr>
        <p:spPr>
          <a:xfrm>
            <a:off x="153542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楕円 182">
            <a:extLst>
              <a:ext uri="{FF2B5EF4-FFF2-40B4-BE49-F238E27FC236}">
                <a16:creationId xmlns:a16="http://schemas.microsoft.com/office/drawing/2014/main" id="{90FCC4A4-8A15-419B-BC77-6686039CCD5E}"/>
              </a:ext>
            </a:extLst>
          </p:cNvPr>
          <p:cNvSpPr/>
          <p:nvPr/>
        </p:nvSpPr>
        <p:spPr>
          <a:xfrm>
            <a:off x="245644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楕円 183">
            <a:extLst>
              <a:ext uri="{FF2B5EF4-FFF2-40B4-BE49-F238E27FC236}">
                <a16:creationId xmlns:a16="http://schemas.microsoft.com/office/drawing/2014/main" id="{295C466D-7582-4D33-B150-23F09DBA1ADD}"/>
              </a:ext>
            </a:extLst>
          </p:cNvPr>
          <p:cNvSpPr/>
          <p:nvPr/>
        </p:nvSpPr>
        <p:spPr>
          <a:xfrm rot="20585052">
            <a:off x="1030863" y="2099333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楕円 184">
            <a:extLst>
              <a:ext uri="{FF2B5EF4-FFF2-40B4-BE49-F238E27FC236}">
                <a16:creationId xmlns:a16="http://schemas.microsoft.com/office/drawing/2014/main" id="{76881BB2-E7EE-4F78-8E31-700D2D100D1F}"/>
              </a:ext>
            </a:extLst>
          </p:cNvPr>
          <p:cNvSpPr/>
          <p:nvPr/>
        </p:nvSpPr>
        <p:spPr>
          <a:xfrm rot="1014948" flipH="1">
            <a:off x="3013539" y="2099331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台形 292">
            <a:extLst>
              <a:ext uri="{FF2B5EF4-FFF2-40B4-BE49-F238E27FC236}">
                <a16:creationId xmlns:a16="http://schemas.microsoft.com/office/drawing/2014/main" id="{78287C86-E952-402D-B9D6-52E067B2190F}"/>
              </a:ext>
            </a:extLst>
          </p:cNvPr>
          <p:cNvSpPr/>
          <p:nvPr/>
        </p:nvSpPr>
        <p:spPr>
          <a:xfrm rot="7858654" flipH="1">
            <a:off x="972892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楕円 294">
            <a:extLst>
              <a:ext uri="{FF2B5EF4-FFF2-40B4-BE49-F238E27FC236}">
                <a16:creationId xmlns:a16="http://schemas.microsoft.com/office/drawing/2014/main" id="{5B0D0775-4FBF-44F2-B6DF-4B7903F786F4}"/>
              </a:ext>
            </a:extLst>
          </p:cNvPr>
          <p:cNvSpPr/>
          <p:nvPr/>
        </p:nvSpPr>
        <p:spPr>
          <a:xfrm flipH="1">
            <a:off x="991899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台形 281">
            <a:extLst>
              <a:ext uri="{FF2B5EF4-FFF2-40B4-BE49-F238E27FC236}">
                <a16:creationId xmlns:a16="http://schemas.microsoft.com/office/drawing/2014/main" id="{A11152FE-ED8E-45C0-950E-1282D68828F9}"/>
              </a:ext>
            </a:extLst>
          </p:cNvPr>
          <p:cNvSpPr/>
          <p:nvPr/>
        </p:nvSpPr>
        <p:spPr>
          <a:xfrm rot="13741346">
            <a:off x="2362313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楕円 24">
            <a:extLst>
              <a:ext uri="{FF2B5EF4-FFF2-40B4-BE49-F238E27FC236}">
                <a16:creationId xmlns:a16="http://schemas.microsoft.com/office/drawing/2014/main" id="{B6330F50-F081-49C5-8CBF-6C668FCECA3B}"/>
              </a:ext>
            </a:extLst>
          </p:cNvPr>
          <p:cNvSpPr/>
          <p:nvPr/>
        </p:nvSpPr>
        <p:spPr>
          <a:xfrm>
            <a:off x="1899912" y="2314220"/>
            <a:ext cx="477520" cy="117182"/>
          </a:xfrm>
          <a:custGeom>
            <a:avLst/>
            <a:gdLst>
              <a:gd name="connsiteX0" fmla="*/ 477520 w 477520"/>
              <a:gd name="connsiteY0" fmla="*/ 0 h 117182"/>
              <a:gd name="connsiteX1" fmla="*/ 223520 w 477520"/>
              <a:gd name="connsiteY1" fmla="*/ 116840 h 117182"/>
              <a:gd name="connsiteX2" fmla="*/ 0 w 477520"/>
              <a:gd name="connsiteY2" fmla="*/ 30480 h 11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520" h="117182" extrusionOk="0">
                <a:moveTo>
                  <a:pt x="477520" y="0"/>
                </a:moveTo>
                <a:cubicBezTo>
                  <a:pt x="420285" y="32889"/>
                  <a:pt x="296462" y="114254"/>
                  <a:pt x="223520" y="116840"/>
                </a:cubicBezTo>
                <a:cubicBezTo>
                  <a:pt x="152661" y="123757"/>
                  <a:pt x="42180" y="69593"/>
                  <a:pt x="0" y="30480"/>
                </a:cubicBezTo>
              </a:path>
            </a:pathLst>
          </a:custGeom>
          <a:noFill/>
          <a:ln w="50800" cap="rnd">
            <a:solidFill>
              <a:srgbClr val="4A4E58"/>
            </a:solidFill>
            <a:round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68960"/>
                      <a:gd name="connsiteY0" fmla="*/ 233680 h 467360"/>
                      <a:gd name="connsiteX1" fmla="*/ 284480 w 568960"/>
                      <a:gd name="connsiteY1" fmla="*/ 0 h 467360"/>
                      <a:gd name="connsiteX2" fmla="*/ 568960 w 568960"/>
                      <a:gd name="connsiteY2" fmla="*/ 233680 h 467360"/>
                      <a:gd name="connsiteX3" fmla="*/ 284480 w 568960"/>
                      <a:gd name="connsiteY3" fmla="*/ 467360 h 467360"/>
                      <a:gd name="connsiteX4" fmla="*/ 0 w 568960"/>
                      <a:gd name="connsiteY4" fmla="*/ 233680 h 467360"/>
                      <a:gd name="connsiteX0" fmla="*/ 0 w 590481"/>
                      <a:gd name="connsiteY0" fmla="*/ 233680 h 469906"/>
                      <a:gd name="connsiteX1" fmla="*/ 284480 w 590481"/>
                      <a:gd name="connsiteY1" fmla="*/ 0 h 469906"/>
                      <a:gd name="connsiteX2" fmla="*/ 568960 w 590481"/>
                      <a:gd name="connsiteY2" fmla="*/ 233680 h 469906"/>
                      <a:gd name="connsiteX3" fmla="*/ 538480 w 590481"/>
                      <a:gd name="connsiteY3" fmla="*/ 350520 h 469906"/>
                      <a:gd name="connsiteX4" fmla="*/ 284480 w 590481"/>
                      <a:gd name="connsiteY4" fmla="*/ 467360 h 469906"/>
                      <a:gd name="connsiteX5" fmla="*/ 0 w 590481"/>
                      <a:gd name="connsiteY5" fmla="*/ 233680 h 469906"/>
                      <a:gd name="connsiteX0" fmla="*/ 12871 w 603352"/>
                      <a:gd name="connsiteY0" fmla="*/ 233680 h 467702"/>
                      <a:gd name="connsiteX1" fmla="*/ 297351 w 603352"/>
                      <a:gd name="connsiteY1" fmla="*/ 0 h 467702"/>
                      <a:gd name="connsiteX2" fmla="*/ 581831 w 603352"/>
                      <a:gd name="connsiteY2" fmla="*/ 233680 h 467702"/>
                      <a:gd name="connsiteX3" fmla="*/ 551351 w 603352"/>
                      <a:gd name="connsiteY3" fmla="*/ 350520 h 467702"/>
                      <a:gd name="connsiteX4" fmla="*/ 297351 w 603352"/>
                      <a:gd name="connsiteY4" fmla="*/ 467360 h 467702"/>
                      <a:gd name="connsiteX5" fmla="*/ 73831 w 603352"/>
                      <a:gd name="connsiteY5" fmla="*/ 381000 h 467702"/>
                      <a:gd name="connsiteX6" fmla="*/ 12871 w 603352"/>
                      <a:gd name="connsiteY6" fmla="*/ 233680 h 467702"/>
                      <a:gd name="connsiteX0" fmla="*/ 551351 w 642791"/>
                      <a:gd name="connsiteY0" fmla="*/ 350520 h 467702"/>
                      <a:gd name="connsiteX1" fmla="*/ 297351 w 642791"/>
                      <a:gd name="connsiteY1" fmla="*/ 467360 h 467702"/>
                      <a:gd name="connsiteX2" fmla="*/ 73831 w 642791"/>
                      <a:gd name="connsiteY2" fmla="*/ 381000 h 467702"/>
                      <a:gd name="connsiteX3" fmla="*/ 12871 w 642791"/>
                      <a:gd name="connsiteY3" fmla="*/ 233680 h 467702"/>
                      <a:gd name="connsiteX4" fmla="*/ 297351 w 642791"/>
                      <a:gd name="connsiteY4" fmla="*/ 0 h 467702"/>
                      <a:gd name="connsiteX5" fmla="*/ 581831 w 642791"/>
                      <a:gd name="connsiteY5" fmla="*/ 233680 h 467702"/>
                      <a:gd name="connsiteX6" fmla="*/ 642791 w 642791"/>
                      <a:gd name="connsiteY6" fmla="*/ 441960 h 467702"/>
                      <a:gd name="connsiteX0" fmla="*/ 551351 w 581831"/>
                      <a:gd name="connsiteY0" fmla="*/ 350520 h 467702"/>
                      <a:gd name="connsiteX1" fmla="*/ 297351 w 581831"/>
                      <a:gd name="connsiteY1" fmla="*/ 467360 h 467702"/>
                      <a:gd name="connsiteX2" fmla="*/ 73831 w 581831"/>
                      <a:gd name="connsiteY2" fmla="*/ 381000 h 467702"/>
                      <a:gd name="connsiteX3" fmla="*/ 12871 w 581831"/>
                      <a:gd name="connsiteY3" fmla="*/ 233680 h 467702"/>
                      <a:gd name="connsiteX4" fmla="*/ 297351 w 581831"/>
                      <a:gd name="connsiteY4" fmla="*/ 0 h 467702"/>
                      <a:gd name="connsiteX5" fmla="*/ 581831 w 581831"/>
                      <a:gd name="connsiteY5" fmla="*/ 233680 h 467702"/>
                      <a:gd name="connsiteX0" fmla="*/ 551351 w 551351"/>
                      <a:gd name="connsiteY0" fmla="*/ 350520 h 467702"/>
                      <a:gd name="connsiteX1" fmla="*/ 297351 w 551351"/>
                      <a:gd name="connsiteY1" fmla="*/ 467360 h 467702"/>
                      <a:gd name="connsiteX2" fmla="*/ 73831 w 551351"/>
                      <a:gd name="connsiteY2" fmla="*/ 381000 h 467702"/>
                      <a:gd name="connsiteX3" fmla="*/ 12871 w 551351"/>
                      <a:gd name="connsiteY3" fmla="*/ 233680 h 467702"/>
                      <a:gd name="connsiteX4" fmla="*/ 297351 w 551351"/>
                      <a:gd name="connsiteY4" fmla="*/ 0 h 467702"/>
                      <a:gd name="connsiteX0" fmla="*/ 551351 w 551351"/>
                      <a:gd name="connsiteY0" fmla="*/ 116840 h 234022"/>
                      <a:gd name="connsiteX1" fmla="*/ 297351 w 551351"/>
                      <a:gd name="connsiteY1" fmla="*/ 233680 h 234022"/>
                      <a:gd name="connsiteX2" fmla="*/ 73831 w 551351"/>
                      <a:gd name="connsiteY2" fmla="*/ 147320 h 234022"/>
                      <a:gd name="connsiteX3" fmla="*/ 12871 w 551351"/>
                      <a:gd name="connsiteY3" fmla="*/ 0 h 234022"/>
                      <a:gd name="connsiteX0" fmla="*/ 477520 w 477520"/>
                      <a:gd name="connsiteY0" fmla="*/ 0 h 117182"/>
                      <a:gd name="connsiteX1" fmla="*/ 223520 w 477520"/>
                      <a:gd name="connsiteY1" fmla="*/ 116840 h 117182"/>
                      <a:gd name="connsiteX2" fmla="*/ 0 w 477520"/>
                      <a:gd name="connsiteY2" fmla="*/ 30480 h 117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77520" h="117182">
                        <a:moveTo>
                          <a:pt x="477520" y="0"/>
                        </a:moveTo>
                        <a:cubicBezTo>
                          <a:pt x="430107" y="38947"/>
                          <a:pt x="303107" y="111760"/>
                          <a:pt x="223520" y="116840"/>
                        </a:cubicBezTo>
                        <a:cubicBezTo>
                          <a:pt x="143933" y="121920"/>
                          <a:pt x="47413" y="69427"/>
                          <a:pt x="0" y="3048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正方形/長方形 232">
            <a:extLst>
              <a:ext uri="{FF2B5EF4-FFF2-40B4-BE49-F238E27FC236}">
                <a16:creationId xmlns:a16="http://schemas.microsoft.com/office/drawing/2014/main" id="{EF187D75-1CAC-452B-8C43-E9CA6800B9CB}"/>
              </a:ext>
            </a:extLst>
          </p:cNvPr>
          <p:cNvSpPr/>
          <p:nvPr/>
        </p:nvSpPr>
        <p:spPr>
          <a:xfrm>
            <a:off x="1941386" y="2736576"/>
            <a:ext cx="354900" cy="360119"/>
          </a:xfrm>
          <a:prstGeom prst="rect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台形 233">
            <a:extLst>
              <a:ext uri="{FF2B5EF4-FFF2-40B4-BE49-F238E27FC236}">
                <a16:creationId xmlns:a16="http://schemas.microsoft.com/office/drawing/2014/main" id="{7D4C183B-8016-451E-BA5D-669D6B5AEF42}"/>
              </a:ext>
            </a:extLst>
          </p:cNvPr>
          <p:cNvSpPr/>
          <p:nvPr/>
        </p:nvSpPr>
        <p:spPr>
          <a:xfrm rot="10800000">
            <a:off x="1881248" y="2855472"/>
            <a:ext cx="496184" cy="182504"/>
          </a:xfrm>
          <a:prstGeom prst="trapezoid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台形 64">
            <a:extLst>
              <a:ext uri="{FF2B5EF4-FFF2-40B4-BE49-F238E27FC236}">
                <a16:creationId xmlns:a16="http://schemas.microsoft.com/office/drawing/2014/main" id="{81AF6C51-21C0-4CFD-BEEC-5162FB9B8BAD}"/>
              </a:ext>
            </a:extLst>
          </p:cNvPr>
          <p:cNvSpPr/>
          <p:nvPr/>
        </p:nvSpPr>
        <p:spPr>
          <a:xfrm>
            <a:off x="1535422" y="2994531"/>
            <a:ext cx="1165225" cy="1651000"/>
          </a:xfrm>
          <a:custGeom>
            <a:avLst/>
            <a:gdLst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65225 w 1165225"/>
              <a:gd name="connsiteY3" fmla="*/ 1651000 h 1651000"/>
              <a:gd name="connsiteX4" fmla="*/ 0 w 1165225"/>
              <a:gd name="connsiteY4" fmla="*/ 1651000 h 1651000"/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30300 w 1165225"/>
              <a:gd name="connsiteY3" fmla="*/ 812799 h 1651000"/>
              <a:gd name="connsiteX4" fmla="*/ 1165225 w 1165225"/>
              <a:gd name="connsiteY4" fmla="*/ 1651000 h 1651000"/>
              <a:gd name="connsiteX5" fmla="*/ 0 w 1165225"/>
              <a:gd name="connsiteY5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225" h="1651000">
                <a:moveTo>
                  <a:pt x="0" y="1651000"/>
                </a:moveTo>
                <a:lnTo>
                  <a:pt x="69855" y="0"/>
                </a:lnTo>
                <a:lnTo>
                  <a:pt x="1095370" y="0"/>
                </a:lnTo>
                <a:lnTo>
                  <a:pt x="1130300" y="812799"/>
                </a:lnTo>
                <a:lnTo>
                  <a:pt x="1165225" y="1651000"/>
                </a:lnTo>
                <a:lnTo>
                  <a:pt x="0" y="16510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896559"/>
      </p:ext>
    </p:extLst>
  </p:cSld>
  <p:clrMapOvr>
    <a:masterClrMapping/>
  </p:clrMapOvr>
  <p:transition spd="slow" advClick="0" advTm="100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二等辺三角形 167">
            <a:extLst>
              <a:ext uri="{FF2B5EF4-FFF2-40B4-BE49-F238E27FC236}">
                <a16:creationId xmlns:a16="http://schemas.microsoft.com/office/drawing/2014/main" id="{D15C4E9F-8B71-4B96-860F-7F8B7C025271}"/>
              </a:ext>
            </a:extLst>
          </p:cNvPr>
          <p:cNvSpPr/>
          <p:nvPr/>
        </p:nvSpPr>
        <p:spPr>
          <a:xfrm rot="10800000">
            <a:off x="1681469" y="593775"/>
            <a:ext cx="873762" cy="689429"/>
          </a:xfrm>
          <a:prstGeom prst="triangl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弧 168">
            <a:extLst>
              <a:ext uri="{FF2B5EF4-FFF2-40B4-BE49-F238E27FC236}">
                <a16:creationId xmlns:a16="http://schemas.microsoft.com/office/drawing/2014/main" id="{A2552FFB-1BBC-4B5A-9CD8-719DE36E176E}"/>
              </a:ext>
            </a:extLst>
          </p:cNvPr>
          <p:cNvSpPr/>
          <p:nvPr/>
        </p:nvSpPr>
        <p:spPr>
          <a:xfrm rot="201593" flipH="1">
            <a:off x="2507377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二等辺三角形 169">
            <a:extLst>
              <a:ext uri="{FF2B5EF4-FFF2-40B4-BE49-F238E27FC236}">
                <a16:creationId xmlns:a16="http://schemas.microsoft.com/office/drawing/2014/main" id="{CF0A056D-A01A-4B08-ADED-E3F4DB929419}"/>
              </a:ext>
            </a:extLst>
          </p:cNvPr>
          <p:cNvSpPr/>
          <p:nvPr/>
        </p:nvSpPr>
        <p:spPr>
          <a:xfrm rot="10800000">
            <a:off x="2509512" y="593773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弧 170">
            <a:extLst>
              <a:ext uri="{FF2B5EF4-FFF2-40B4-BE49-F238E27FC236}">
                <a16:creationId xmlns:a16="http://schemas.microsoft.com/office/drawing/2014/main" id="{C245CB41-8251-4D7C-8360-220EC54245E9}"/>
              </a:ext>
            </a:extLst>
          </p:cNvPr>
          <p:cNvSpPr/>
          <p:nvPr/>
        </p:nvSpPr>
        <p:spPr>
          <a:xfrm rot="21398407">
            <a:off x="1116726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二等辺三角形 171">
            <a:extLst>
              <a:ext uri="{FF2B5EF4-FFF2-40B4-BE49-F238E27FC236}">
                <a16:creationId xmlns:a16="http://schemas.microsoft.com/office/drawing/2014/main" id="{3B7CC469-FE46-4621-B625-E2329C5E0588}"/>
              </a:ext>
            </a:extLst>
          </p:cNvPr>
          <p:cNvSpPr/>
          <p:nvPr/>
        </p:nvSpPr>
        <p:spPr>
          <a:xfrm rot="10800000" flipH="1">
            <a:off x="1061709" y="593774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二等辺三角形 305">
            <a:extLst>
              <a:ext uri="{FF2B5EF4-FFF2-40B4-BE49-F238E27FC236}">
                <a16:creationId xmlns:a16="http://schemas.microsoft.com/office/drawing/2014/main" id="{6EE690BB-78B0-4A97-BBC7-4A6163513E31}"/>
              </a:ext>
            </a:extLst>
          </p:cNvPr>
          <p:cNvSpPr/>
          <p:nvPr/>
        </p:nvSpPr>
        <p:spPr>
          <a:xfrm rot="10800000">
            <a:off x="3029785" y="796966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二等辺三角形 306">
            <a:extLst>
              <a:ext uri="{FF2B5EF4-FFF2-40B4-BE49-F238E27FC236}">
                <a16:creationId xmlns:a16="http://schemas.microsoft.com/office/drawing/2014/main" id="{43D25E02-CF54-4134-9E01-CB1524780D6E}"/>
              </a:ext>
            </a:extLst>
          </p:cNvPr>
          <p:cNvSpPr/>
          <p:nvPr/>
        </p:nvSpPr>
        <p:spPr>
          <a:xfrm rot="11721489">
            <a:off x="3116703" y="1037128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4" name="二等辺三角形 303">
            <a:extLst>
              <a:ext uri="{FF2B5EF4-FFF2-40B4-BE49-F238E27FC236}">
                <a16:creationId xmlns:a16="http://schemas.microsoft.com/office/drawing/2014/main" id="{CBC2457D-BB5E-404F-B5A5-3695A0D04085}"/>
              </a:ext>
            </a:extLst>
          </p:cNvPr>
          <p:cNvSpPr/>
          <p:nvPr/>
        </p:nvSpPr>
        <p:spPr>
          <a:xfrm rot="10800000" flipH="1">
            <a:off x="933392" y="796965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304">
            <a:extLst>
              <a:ext uri="{FF2B5EF4-FFF2-40B4-BE49-F238E27FC236}">
                <a16:creationId xmlns:a16="http://schemas.microsoft.com/office/drawing/2014/main" id="{CCEC859C-0F1F-4A66-BFA0-FCB744922E67}"/>
              </a:ext>
            </a:extLst>
          </p:cNvPr>
          <p:cNvSpPr/>
          <p:nvPr/>
        </p:nvSpPr>
        <p:spPr>
          <a:xfrm rot="9878511" flipH="1">
            <a:off x="873534" y="1037127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E0EEF024-5033-4ADF-8BA2-D8EE1DDD056B}"/>
              </a:ext>
            </a:extLst>
          </p:cNvPr>
          <p:cNvSpPr/>
          <p:nvPr/>
        </p:nvSpPr>
        <p:spPr>
          <a:xfrm rot="11234124">
            <a:off x="3325207" y="1224467"/>
            <a:ext cx="240168" cy="575202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8" name="円弧 177">
            <a:extLst>
              <a:ext uri="{FF2B5EF4-FFF2-40B4-BE49-F238E27FC236}">
                <a16:creationId xmlns:a16="http://schemas.microsoft.com/office/drawing/2014/main" id="{A55FD608-5DE0-491C-A57F-29C72DF30333}"/>
              </a:ext>
            </a:extLst>
          </p:cNvPr>
          <p:cNvSpPr/>
          <p:nvPr/>
        </p:nvSpPr>
        <p:spPr>
          <a:xfrm rot="945023">
            <a:off x="2237140" y="622381"/>
            <a:ext cx="1197475" cy="100378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円弧 178">
            <a:extLst>
              <a:ext uri="{FF2B5EF4-FFF2-40B4-BE49-F238E27FC236}">
                <a16:creationId xmlns:a16="http://schemas.microsoft.com/office/drawing/2014/main" id="{52299685-5CE9-46AA-A4AC-331564117369}"/>
              </a:ext>
            </a:extLst>
          </p:cNvPr>
          <p:cNvSpPr/>
          <p:nvPr/>
        </p:nvSpPr>
        <p:spPr>
          <a:xfrm rot="895199" flipH="1">
            <a:off x="867709" y="609238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弧 179">
            <a:extLst>
              <a:ext uri="{FF2B5EF4-FFF2-40B4-BE49-F238E27FC236}">
                <a16:creationId xmlns:a16="http://schemas.microsoft.com/office/drawing/2014/main" id="{DDFF96CE-C333-412F-95D2-C0370A055825}"/>
              </a:ext>
            </a:extLst>
          </p:cNvPr>
          <p:cNvSpPr/>
          <p:nvPr/>
        </p:nvSpPr>
        <p:spPr>
          <a:xfrm rot="895199" flipH="1">
            <a:off x="765892" y="752390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57824D7E-A6CE-41AD-9DA5-F623E0A95DB1}"/>
              </a:ext>
            </a:extLst>
          </p:cNvPr>
          <p:cNvSpPr/>
          <p:nvPr/>
        </p:nvSpPr>
        <p:spPr>
          <a:xfrm>
            <a:off x="1000910" y="629039"/>
            <a:ext cx="122252" cy="161459"/>
          </a:xfrm>
          <a:prstGeom prst="ellips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楕円 181">
            <a:extLst>
              <a:ext uri="{FF2B5EF4-FFF2-40B4-BE49-F238E27FC236}">
                <a16:creationId xmlns:a16="http://schemas.microsoft.com/office/drawing/2014/main" id="{33A56AF6-357B-4077-AED5-45552BCF07A2}"/>
              </a:ext>
            </a:extLst>
          </p:cNvPr>
          <p:cNvSpPr/>
          <p:nvPr/>
        </p:nvSpPr>
        <p:spPr>
          <a:xfrm>
            <a:off x="153542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楕円 182">
            <a:extLst>
              <a:ext uri="{FF2B5EF4-FFF2-40B4-BE49-F238E27FC236}">
                <a16:creationId xmlns:a16="http://schemas.microsoft.com/office/drawing/2014/main" id="{90FCC4A4-8A15-419B-BC77-6686039CCD5E}"/>
              </a:ext>
            </a:extLst>
          </p:cNvPr>
          <p:cNvSpPr/>
          <p:nvPr/>
        </p:nvSpPr>
        <p:spPr>
          <a:xfrm>
            <a:off x="245644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楕円 183">
            <a:extLst>
              <a:ext uri="{FF2B5EF4-FFF2-40B4-BE49-F238E27FC236}">
                <a16:creationId xmlns:a16="http://schemas.microsoft.com/office/drawing/2014/main" id="{295C466D-7582-4D33-B150-23F09DBA1ADD}"/>
              </a:ext>
            </a:extLst>
          </p:cNvPr>
          <p:cNvSpPr/>
          <p:nvPr/>
        </p:nvSpPr>
        <p:spPr>
          <a:xfrm rot="20585052">
            <a:off x="1030863" y="2099333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楕円 184">
            <a:extLst>
              <a:ext uri="{FF2B5EF4-FFF2-40B4-BE49-F238E27FC236}">
                <a16:creationId xmlns:a16="http://schemas.microsoft.com/office/drawing/2014/main" id="{76881BB2-E7EE-4F78-8E31-700D2D100D1F}"/>
              </a:ext>
            </a:extLst>
          </p:cNvPr>
          <p:cNvSpPr/>
          <p:nvPr/>
        </p:nvSpPr>
        <p:spPr>
          <a:xfrm rot="1014948" flipH="1">
            <a:off x="3013539" y="2099331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台形 292">
            <a:extLst>
              <a:ext uri="{FF2B5EF4-FFF2-40B4-BE49-F238E27FC236}">
                <a16:creationId xmlns:a16="http://schemas.microsoft.com/office/drawing/2014/main" id="{78287C86-E952-402D-B9D6-52E067B2190F}"/>
              </a:ext>
            </a:extLst>
          </p:cNvPr>
          <p:cNvSpPr/>
          <p:nvPr/>
        </p:nvSpPr>
        <p:spPr>
          <a:xfrm rot="7858654" flipH="1">
            <a:off x="972892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台形 293">
            <a:extLst>
              <a:ext uri="{FF2B5EF4-FFF2-40B4-BE49-F238E27FC236}">
                <a16:creationId xmlns:a16="http://schemas.microsoft.com/office/drawing/2014/main" id="{100B0961-2A6C-4619-B44A-95A852B546A7}"/>
              </a:ext>
            </a:extLst>
          </p:cNvPr>
          <p:cNvSpPr/>
          <p:nvPr/>
        </p:nvSpPr>
        <p:spPr>
          <a:xfrm rot="3769921" flipH="1">
            <a:off x="922204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楕円 294">
            <a:extLst>
              <a:ext uri="{FF2B5EF4-FFF2-40B4-BE49-F238E27FC236}">
                <a16:creationId xmlns:a16="http://schemas.microsoft.com/office/drawing/2014/main" id="{5B0D0775-4FBF-44F2-B6DF-4B7903F786F4}"/>
              </a:ext>
            </a:extLst>
          </p:cNvPr>
          <p:cNvSpPr/>
          <p:nvPr/>
        </p:nvSpPr>
        <p:spPr>
          <a:xfrm flipH="1">
            <a:off x="991899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台形 281">
            <a:extLst>
              <a:ext uri="{FF2B5EF4-FFF2-40B4-BE49-F238E27FC236}">
                <a16:creationId xmlns:a16="http://schemas.microsoft.com/office/drawing/2014/main" id="{A11152FE-ED8E-45C0-950E-1282D68828F9}"/>
              </a:ext>
            </a:extLst>
          </p:cNvPr>
          <p:cNvSpPr/>
          <p:nvPr/>
        </p:nvSpPr>
        <p:spPr>
          <a:xfrm rot="13741346">
            <a:off x="2362313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楕円 24">
            <a:extLst>
              <a:ext uri="{FF2B5EF4-FFF2-40B4-BE49-F238E27FC236}">
                <a16:creationId xmlns:a16="http://schemas.microsoft.com/office/drawing/2014/main" id="{B6330F50-F081-49C5-8CBF-6C668FCECA3B}"/>
              </a:ext>
            </a:extLst>
          </p:cNvPr>
          <p:cNvSpPr/>
          <p:nvPr/>
        </p:nvSpPr>
        <p:spPr>
          <a:xfrm>
            <a:off x="1899912" y="2314220"/>
            <a:ext cx="477520" cy="117182"/>
          </a:xfrm>
          <a:custGeom>
            <a:avLst/>
            <a:gdLst>
              <a:gd name="connsiteX0" fmla="*/ 477520 w 477520"/>
              <a:gd name="connsiteY0" fmla="*/ 0 h 117182"/>
              <a:gd name="connsiteX1" fmla="*/ 223520 w 477520"/>
              <a:gd name="connsiteY1" fmla="*/ 116840 h 117182"/>
              <a:gd name="connsiteX2" fmla="*/ 0 w 477520"/>
              <a:gd name="connsiteY2" fmla="*/ 30480 h 11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520" h="117182" extrusionOk="0">
                <a:moveTo>
                  <a:pt x="477520" y="0"/>
                </a:moveTo>
                <a:cubicBezTo>
                  <a:pt x="420285" y="32889"/>
                  <a:pt x="296462" y="114254"/>
                  <a:pt x="223520" y="116840"/>
                </a:cubicBezTo>
                <a:cubicBezTo>
                  <a:pt x="152661" y="123757"/>
                  <a:pt x="42180" y="69593"/>
                  <a:pt x="0" y="30480"/>
                </a:cubicBezTo>
              </a:path>
            </a:pathLst>
          </a:custGeom>
          <a:noFill/>
          <a:ln w="50800" cap="rnd">
            <a:solidFill>
              <a:srgbClr val="4A4E58"/>
            </a:solidFill>
            <a:round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68960"/>
                      <a:gd name="connsiteY0" fmla="*/ 233680 h 467360"/>
                      <a:gd name="connsiteX1" fmla="*/ 284480 w 568960"/>
                      <a:gd name="connsiteY1" fmla="*/ 0 h 467360"/>
                      <a:gd name="connsiteX2" fmla="*/ 568960 w 568960"/>
                      <a:gd name="connsiteY2" fmla="*/ 233680 h 467360"/>
                      <a:gd name="connsiteX3" fmla="*/ 284480 w 568960"/>
                      <a:gd name="connsiteY3" fmla="*/ 467360 h 467360"/>
                      <a:gd name="connsiteX4" fmla="*/ 0 w 568960"/>
                      <a:gd name="connsiteY4" fmla="*/ 233680 h 467360"/>
                      <a:gd name="connsiteX0" fmla="*/ 0 w 590481"/>
                      <a:gd name="connsiteY0" fmla="*/ 233680 h 469906"/>
                      <a:gd name="connsiteX1" fmla="*/ 284480 w 590481"/>
                      <a:gd name="connsiteY1" fmla="*/ 0 h 469906"/>
                      <a:gd name="connsiteX2" fmla="*/ 568960 w 590481"/>
                      <a:gd name="connsiteY2" fmla="*/ 233680 h 469906"/>
                      <a:gd name="connsiteX3" fmla="*/ 538480 w 590481"/>
                      <a:gd name="connsiteY3" fmla="*/ 350520 h 469906"/>
                      <a:gd name="connsiteX4" fmla="*/ 284480 w 590481"/>
                      <a:gd name="connsiteY4" fmla="*/ 467360 h 469906"/>
                      <a:gd name="connsiteX5" fmla="*/ 0 w 590481"/>
                      <a:gd name="connsiteY5" fmla="*/ 233680 h 469906"/>
                      <a:gd name="connsiteX0" fmla="*/ 12871 w 603352"/>
                      <a:gd name="connsiteY0" fmla="*/ 233680 h 467702"/>
                      <a:gd name="connsiteX1" fmla="*/ 297351 w 603352"/>
                      <a:gd name="connsiteY1" fmla="*/ 0 h 467702"/>
                      <a:gd name="connsiteX2" fmla="*/ 581831 w 603352"/>
                      <a:gd name="connsiteY2" fmla="*/ 233680 h 467702"/>
                      <a:gd name="connsiteX3" fmla="*/ 551351 w 603352"/>
                      <a:gd name="connsiteY3" fmla="*/ 350520 h 467702"/>
                      <a:gd name="connsiteX4" fmla="*/ 297351 w 603352"/>
                      <a:gd name="connsiteY4" fmla="*/ 467360 h 467702"/>
                      <a:gd name="connsiteX5" fmla="*/ 73831 w 603352"/>
                      <a:gd name="connsiteY5" fmla="*/ 381000 h 467702"/>
                      <a:gd name="connsiteX6" fmla="*/ 12871 w 603352"/>
                      <a:gd name="connsiteY6" fmla="*/ 233680 h 467702"/>
                      <a:gd name="connsiteX0" fmla="*/ 551351 w 642791"/>
                      <a:gd name="connsiteY0" fmla="*/ 350520 h 467702"/>
                      <a:gd name="connsiteX1" fmla="*/ 297351 w 642791"/>
                      <a:gd name="connsiteY1" fmla="*/ 467360 h 467702"/>
                      <a:gd name="connsiteX2" fmla="*/ 73831 w 642791"/>
                      <a:gd name="connsiteY2" fmla="*/ 381000 h 467702"/>
                      <a:gd name="connsiteX3" fmla="*/ 12871 w 642791"/>
                      <a:gd name="connsiteY3" fmla="*/ 233680 h 467702"/>
                      <a:gd name="connsiteX4" fmla="*/ 297351 w 642791"/>
                      <a:gd name="connsiteY4" fmla="*/ 0 h 467702"/>
                      <a:gd name="connsiteX5" fmla="*/ 581831 w 642791"/>
                      <a:gd name="connsiteY5" fmla="*/ 233680 h 467702"/>
                      <a:gd name="connsiteX6" fmla="*/ 642791 w 642791"/>
                      <a:gd name="connsiteY6" fmla="*/ 441960 h 467702"/>
                      <a:gd name="connsiteX0" fmla="*/ 551351 w 581831"/>
                      <a:gd name="connsiteY0" fmla="*/ 350520 h 467702"/>
                      <a:gd name="connsiteX1" fmla="*/ 297351 w 581831"/>
                      <a:gd name="connsiteY1" fmla="*/ 467360 h 467702"/>
                      <a:gd name="connsiteX2" fmla="*/ 73831 w 581831"/>
                      <a:gd name="connsiteY2" fmla="*/ 381000 h 467702"/>
                      <a:gd name="connsiteX3" fmla="*/ 12871 w 581831"/>
                      <a:gd name="connsiteY3" fmla="*/ 233680 h 467702"/>
                      <a:gd name="connsiteX4" fmla="*/ 297351 w 581831"/>
                      <a:gd name="connsiteY4" fmla="*/ 0 h 467702"/>
                      <a:gd name="connsiteX5" fmla="*/ 581831 w 581831"/>
                      <a:gd name="connsiteY5" fmla="*/ 233680 h 467702"/>
                      <a:gd name="connsiteX0" fmla="*/ 551351 w 551351"/>
                      <a:gd name="connsiteY0" fmla="*/ 350520 h 467702"/>
                      <a:gd name="connsiteX1" fmla="*/ 297351 w 551351"/>
                      <a:gd name="connsiteY1" fmla="*/ 467360 h 467702"/>
                      <a:gd name="connsiteX2" fmla="*/ 73831 w 551351"/>
                      <a:gd name="connsiteY2" fmla="*/ 381000 h 467702"/>
                      <a:gd name="connsiteX3" fmla="*/ 12871 w 551351"/>
                      <a:gd name="connsiteY3" fmla="*/ 233680 h 467702"/>
                      <a:gd name="connsiteX4" fmla="*/ 297351 w 551351"/>
                      <a:gd name="connsiteY4" fmla="*/ 0 h 467702"/>
                      <a:gd name="connsiteX0" fmla="*/ 551351 w 551351"/>
                      <a:gd name="connsiteY0" fmla="*/ 116840 h 234022"/>
                      <a:gd name="connsiteX1" fmla="*/ 297351 w 551351"/>
                      <a:gd name="connsiteY1" fmla="*/ 233680 h 234022"/>
                      <a:gd name="connsiteX2" fmla="*/ 73831 w 551351"/>
                      <a:gd name="connsiteY2" fmla="*/ 147320 h 234022"/>
                      <a:gd name="connsiteX3" fmla="*/ 12871 w 551351"/>
                      <a:gd name="connsiteY3" fmla="*/ 0 h 234022"/>
                      <a:gd name="connsiteX0" fmla="*/ 477520 w 477520"/>
                      <a:gd name="connsiteY0" fmla="*/ 0 h 117182"/>
                      <a:gd name="connsiteX1" fmla="*/ 223520 w 477520"/>
                      <a:gd name="connsiteY1" fmla="*/ 116840 h 117182"/>
                      <a:gd name="connsiteX2" fmla="*/ 0 w 477520"/>
                      <a:gd name="connsiteY2" fmla="*/ 30480 h 117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77520" h="117182">
                        <a:moveTo>
                          <a:pt x="477520" y="0"/>
                        </a:moveTo>
                        <a:cubicBezTo>
                          <a:pt x="430107" y="38947"/>
                          <a:pt x="303107" y="111760"/>
                          <a:pt x="223520" y="116840"/>
                        </a:cubicBezTo>
                        <a:cubicBezTo>
                          <a:pt x="143933" y="121920"/>
                          <a:pt x="47413" y="69427"/>
                          <a:pt x="0" y="3048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正方形/長方形 232">
            <a:extLst>
              <a:ext uri="{FF2B5EF4-FFF2-40B4-BE49-F238E27FC236}">
                <a16:creationId xmlns:a16="http://schemas.microsoft.com/office/drawing/2014/main" id="{EF187D75-1CAC-452B-8C43-E9CA6800B9CB}"/>
              </a:ext>
            </a:extLst>
          </p:cNvPr>
          <p:cNvSpPr/>
          <p:nvPr/>
        </p:nvSpPr>
        <p:spPr>
          <a:xfrm>
            <a:off x="1941386" y="2736576"/>
            <a:ext cx="354900" cy="360119"/>
          </a:xfrm>
          <a:prstGeom prst="rect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台形 233">
            <a:extLst>
              <a:ext uri="{FF2B5EF4-FFF2-40B4-BE49-F238E27FC236}">
                <a16:creationId xmlns:a16="http://schemas.microsoft.com/office/drawing/2014/main" id="{7D4C183B-8016-451E-BA5D-669D6B5AEF42}"/>
              </a:ext>
            </a:extLst>
          </p:cNvPr>
          <p:cNvSpPr/>
          <p:nvPr/>
        </p:nvSpPr>
        <p:spPr>
          <a:xfrm rot="10800000">
            <a:off x="1881248" y="2855472"/>
            <a:ext cx="496184" cy="182504"/>
          </a:xfrm>
          <a:prstGeom prst="trapezoid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台形 64">
            <a:extLst>
              <a:ext uri="{FF2B5EF4-FFF2-40B4-BE49-F238E27FC236}">
                <a16:creationId xmlns:a16="http://schemas.microsoft.com/office/drawing/2014/main" id="{81AF6C51-21C0-4CFD-BEEC-5162FB9B8BAD}"/>
              </a:ext>
            </a:extLst>
          </p:cNvPr>
          <p:cNvSpPr/>
          <p:nvPr/>
        </p:nvSpPr>
        <p:spPr>
          <a:xfrm>
            <a:off x="1535422" y="2994531"/>
            <a:ext cx="1165225" cy="1651000"/>
          </a:xfrm>
          <a:custGeom>
            <a:avLst/>
            <a:gdLst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65225 w 1165225"/>
              <a:gd name="connsiteY3" fmla="*/ 1651000 h 1651000"/>
              <a:gd name="connsiteX4" fmla="*/ 0 w 1165225"/>
              <a:gd name="connsiteY4" fmla="*/ 1651000 h 1651000"/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30300 w 1165225"/>
              <a:gd name="connsiteY3" fmla="*/ 812799 h 1651000"/>
              <a:gd name="connsiteX4" fmla="*/ 1165225 w 1165225"/>
              <a:gd name="connsiteY4" fmla="*/ 1651000 h 1651000"/>
              <a:gd name="connsiteX5" fmla="*/ 0 w 1165225"/>
              <a:gd name="connsiteY5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225" h="1651000">
                <a:moveTo>
                  <a:pt x="0" y="1651000"/>
                </a:moveTo>
                <a:lnTo>
                  <a:pt x="69855" y="0"/>
                </a:lnTo>
                <a:lnTo>
                  <a:pt x="1095370" y="0"/>
                </a:lnTo>
                <a:lnTo>
                  <a:pt x="1130300" y="812799"/>
                </a:lnTo>
                <a:lnTo>
                  <a:pt x="1165225" y="1651000"/>
                </a:lnTo>
                <a:lnTo>
                  <a:pt x="0" y="16510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602952"/>
      </p:ext>
    </p:extLst>
  </p:cSld>
  <p:clrMapOvr>
    <a:masterClrMapping/>
  </p:clrMapOvr>
  <p:transition spd="slow" advClick="0" advTm="100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二等辺三角形 167">
            <a:extLst>
              <a:ext uri="{FF2B5EF4-FFF2-40B4-BE49-F238E27FC236}">
                <a16:creationId xmlns:a16="http://schemas.microsoft.com/office/drawing/2014/main" id="{D15C4E9F-8B71-4B96-860F-7F8B7C025271}"/>
              </a:ext>
            </a:extLst>
          </p:cNvPr>
          <p:cNvSpPr/>
          <p:nvPr/>
        </p:nvSpPr>
        <p:spPr>
          <a:xfrm rot="10800000">
            <a:off x="1681469" y="593775"/>
            <a:ext cx="873762" cy="689429"/>
          </a:xfrm>
          <a:prstGeom prst="triangl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弧 168">
            <a:extLst>
              <a:ext uri="{FF2B5EF4-FFF2-40B4-BE49-F238E27FC236}">
                <a16:creationId xmlns:a16="http://schemas.microsoft.com/office/drawing/2014/main" id="{A2552FFB-1BBC-4B5A-9CD8-719DE36E176E}"/>
              </a:ext>
            </a:extLst>
          </p:cNvPr>
          <p:cNvSpPr/>
          <p:nvPr/>
        </p:nvSpPr>
        <p:spPr>
          <a:xfrm rot="201593" flipH="1">
            <a:off x="2507377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二等辺三角形 169">
            <a:extLst>
              <a:ext uri="{FF2B5EF4-FFF2-40B4-BE49-F238E27FC236}">
                <a16:creationId xmlns:a16="http://schemas.microsoft.com/office/drawing/2014/main" id="{CF0A056D-A01A-4B08-ADED-E3F4DB929419}"/>
              </a:ext>
            </a:extLst>
          </p:cNvPr>
          <p:cNvSpPr/>
          <p:nvPr/>
        </p:nvSpPr>
        <p:spPr>
          <a:xfrm rot="10800000">
            <a:off x="2509512" y="593773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弧 170">
            <a:extLst>
              <a:ext uri="{FF2B5EF4-FFF2-40B4-BE49-F238E27FC236}">
                <a16:creationId xmlns:a16="http://schemas.microsoft.com/office/drawing/2014/main" id="{C245CB41-8251-4D7C-8360-220EC54245E9}"/>
              </a:ext>
            </a:extLst>
          </p:cNvPr>
          <p:cNvSpPr/>
          <p:nvPr/>
        </p:nvSpPr>
        <p:spPr>
          <a:xfrm rot="21398407">
            <a:off x="1116726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二等辺三角形 171">
            <a:extLst>
              <a:ext uri="{FF2B5EF4-FFF2-40B4-BE49-F238E27FC236}">
                <a16:creationId xmlns:a16="http://schemas.microsoft.com/office/drawing/2014/main" id="{3B7CC469-FE46-4621-B625-E2329C5E0588}"/>
              </a:ext>
            </a:extLst>
          </p:cNvPr>
          <p:cNvSpPr/>
          <p:nvPr/>
        </p:nvSpPr>
        <p:spPr>
          <a:xfrm rot="10800000" flipH="1">
            <a:off x="1061709" y="593774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二等辺三角形 305">
            <a:extLst>
              <a:ext uri="{FF2B5EF4-FFF2-40B4-BE49-F238E27FC236}">
                <a16:creationId xmlns:a16="http://schemas.microsoft.com/office/drawing/2014/main" id="{6EE690BB-78B0-4A97-BBC7-4A6163513E31}"/>
              </a:ext>
            </a:extLst>
          </p:cNvPr>
          <p:cNvSpPr/>
          <p:nvPr/>
        </p:nvSpPr>
        <p:spPr>
          <a:xfrm rot="10800000">
            <a:off x="3029785" y="796966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二等辺三角形 306">
            <a:extLst>
              <a:ext uri="{FF2B5EF4-FFF2-40B4-BE49-F238E27FC236}">
                <a16:creationId xmlns:a16="http://schemas.microsoft.com/office/drawing/2014/main" id="{43D25E02-CF54-4134-9E01-CB1524780D6E}"/>
              </a:ext>
            </a:extLst>
          </p:cNvPr>
          <p:cNvSpPr/>
          <p:nvPr/>
        </p:nvSpPr>
        <p:spPr>
          <a:xfrm rot="11721489">
            <a:off x="3116703" y="1037128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4" name="二等辺三角形 303">
            <a:extLst>
              <a:ext uri="{FF2B5EF4-FFF2-40B4-BE49-F238E27FC236}">
                <a16:creationId xmlns:a16="http://schemas.microsoft.com/office/drawing/2014/main" id="{CBC2457D-BB5E-404F-B5A5-3695A0D04085}"/>
              </a:ext>
            </a:extLst>
          </p:cNvPr>
          <p:cNvSpPr/>
          <p:nvPr/>
        </p:nvSpPr>
        <p:spPr>
          <a:xfrm rot="10800000" flipH="1">
            <a:off x="933392" y="796965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304">
            <a:extLst>
              <a:ext uri="{FF2B5EF4-FFF2-40B4-BE49-F238E27FC236}">
                <a16:creationId xmlns:a16="http://schemas.microsoft.com/office/drawing/2014/main" id="{CCEC859C-0F1F-4A66-BFA0-FCB744922E67}"/>
              </a:ext>
            </a:extLst>
          </p:cNvPr>
          <p:cNvSpPr/>
          <p:nvPr/>
        </p:nvSpPr>
        <p:spPr>
          <a:xfrm rot="9878511" flipH="1">
            <a:off x="873534" y="1037127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E0EEF024-5033-4ADF-8BA2-D8EE1DDD056B}"/>
              </a:ext>
            </a:extLst>
          </p:cNvPr>
          <p:cNvSpPr/>
          <p:nvPr/>
        </p:nvSpPr>
        <p:spPr>
          <a:xfrm rot="11234124">
            <a:off x="3325207" y="1224467"/>
            <a:ext cx="240168" cy="575202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8" name="円弧 177">
            <a:extLst>
              <a:ext uri="{FF2B5EF4-FFF2-40B4-BE49-F238E27FC236}">
                <a16:creationId xmlns:a16="http://schemas.microsoft.com/office/drawing/2014/main" id="{A55FD608-5DE0-491C-A57F-29C72DF30333}"/>
              </a:ext>
            </a:extLst>
          </p:cNvPr>
          <p:cNvSpPr/>
          <p:nvPr/>
        </p:nvSpPr>
        <p:spPr>
          <a:xfrm rot="945023">
            <a:off x="2237140" y="622381"/>
            <a:ext cx="1197475" cy="100378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円弧 178">
            <a:extLst>
              <a:ext uri="{FF2B5EF4-FFF2-40B4-BE49-F238E27FC236}">
                <a16:creationId xmlns:a16="http://schemas.microsoft.com/office/drawing/2014/main" id="{52299685-5CE9-46AA-A4AC-331564117369}"/>
              </a:ext>
            </a:extLst>
          </p:cNvPr>
          <p:cNvSpPr/>
          <p:nvPr/>
        </p:nvSpPr>
        <p:spPr>
          <a:xfrm rot="895199" flipH="1">
            <a:off x="867709" y="609238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弧 179">
            <a:extLst>
              <a:ext uri="{FF2B5EF4-FFF2-40B4-BE49-F238E27FC236}">
                <a16:creationId xmlns:a16="http://schemas.microsoft.com/office/drawing/2014/main" id="{DDFF96CE-C333-412F-95D2-C0370A055825}"/>
              </a:ext>
            </a:extLst>
          </p:cNvPr>
          <p:cNvSpPr/>
          <p:nvPr/>
        </p:nvSpPr>
        <p:spPr>
          <a:xfrm rot="895199" flipH="1">
            <a:off x="765892" y="752390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57824D7E-A6CE-41AD-9DA5-F623E0A95DB1}"/>
              </a:ext>
            </a:extLst>
          </p:cNvPr>
          <p:cNvSpPr/>
          <p:nvPr/>
        </p:nvSpPr>
        <p:spPr>
          <a:xfrm>
            <a:off x="1000910" y="629039"/>
            <a:ext cx="122252" cy="161459"/>
          </a:xfrm>
          <a:prstGeom prst="ellips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楕円 181">
            <a:extLst>
              <a:ext uri="{FF2B5EF4-FFF2-40B4-BE49-F238E27FC236}">
                <a16:creationId xmlns:a16="http://schemas.microsoft.com/office/drawing/2014/main" id="{33A56AF6-357B-4077-AED5-45552BCF07A2}"/>
              </a:ext>
            </a:extLst>
          </p:cNvPr>
          <p:cNvSpPr/>
          <p:nvPr/>
        </p:nvSpPr>
        <p:spPr>
          <a:xfrm>
            <a:off x="153542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楕円 182">
            <a:extLst>
              <a:ext uri="{FF2B5EF4-FFF2-40B4-BE49-F238E27FC236}">
                <a16:creationId xmlns:a16="http://schemas.microsoft.com/office/drawing/2014/main" id="{90FCC4A4-8A15-419B-BC77-6686039CCD5E}"/>
              </a:ext>
            </a:extLst>
          </p:cNvPr>
          <p:cNvSpPr/>
          <p:nvPr/>
        </p:nvSpPr>
        <p:spPr>
          <a:xfrm>
            <a:off x="245644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楕円 183">
            <a:extLst>
              <a:ext uri="{FF2B5EF4-FFF2-40B4-BE49-F238E27FC236}">
                <a16:creationId xmlns:a16="http://schemas.microsoft.com/office/drawing/2014/main" id="{295C466D-7582-4D33-B150-23F09DBA1ADD}"/>
              </a:ext>
            </a:extLst>
          </p:cNvPr>
          <p:cNvSpPr/>
          <p:nvPr/>
        </p:nvSpPr>
        <p:spPr>
          <a:xfrm rot="20585052">
            <a:off x="1030863" y="2099333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楕円 184">
            <a:extLst>
              <a:ext uri="{FF2B5EF4-FFF2-40B4-BE49-F238E27FC236}">
                <a16:creationId xmlns:a16="http://schemas.microsoft.com/office/drawing/2014/main" id="{76881BB2-E7EE-4F78-8E31-700D2D100D1F}"/>
              </a:ext>
            </a:extLst>
          </p:cNvPr>
          <p:cNvSpPr/>
          <p:nvPr/>
        </p:nvSpPr>
        <p:spPr>
          <a:xfrm rot="1014948" flipH="1">
            <a:off x="3013539" y="2099331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台形 292">
            <a:extLst>
              <a:ext uri="{FF2B5EF4-FFF2-40B4-BE49-F238E27FC236}">
                <a16:creationId xmlns:a16="http://schemas.microsoft.com/office/drawing/2014/main" id="{78287C86-E952-402D-B9D6-52E067B2190F}"/>
              </a:ext>
            </a:extLst>
          </p:cNvPr>
          <p:cNvSpPr/>
          <p:nvPr/>
        </p:nvSpPr>
        <p:spPr>
          <a:xfrm rot="7858654" flipH="1">
            <a:off x="972892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台形 293">
            <a:extLst>
              <a:ext uri="{FF2B5EF4-FFF2-40B4-BE49-F238E27FC236}">
                <a16:creationId xmlns:a16="http://schemas.microsoft.com/office/drawing/2014/main" id="{100B0961-2A6C-4619-B44A-95A852B546A7}"/>
              </a:ext>
            </a:extLst>
          </p:cNvPr>
          <p:cNvSpPr/>
          <p:nvPr/>
        </p:nvSpPr>
        <p:spPr>
          <a:xfrm rot="3769921" flipH="1">
            <a:off x="922204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楕円 294">
            <a:extLst>
              <a:ext uri="{FF2B5EF4-FFF2-40B4-BE49-F238E27FC236}">
                <a16:creationId xmlns:a16="http://schemas.microsoft.com/office/drawing/2014/main" id="{5B0D0775-4FBF-44F2-B6DF-4B7903F786F4}"/>
              </a:ext>
            </a:extLst>
          </p:cNvPr>
          <p:cNvSpPr/>
          <p:nvPr/>
        </p:nvSpPr>
        <p:spPr>
          <a:xfrm flipH="1">
            <a:off x="991899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台形 281">
            <a:extLst>
              <a:ext uri="{FF2B5EF4-FFF2-40B4-BE49-F238E27FC236}">
                <a16:creationId xmlns:a16="http://schemas.microsoft.com/office/drawing/2014/main" id="{A11152FE-ED8E-45C0-950E-1282D68828F9}"/>
              </a:ext>
            </a:extLst>
          </p:cNvPr>
          <p:cNvSpPr/>
          <p:nvPr/>
        </p:nvSpPr>
        <p:spPr>
          <a:xfrm rot="13741346">
            <a:off x="2362313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楕円 283">
            <a:extLst>
              <a:ext uri="{FF2B5EF4-FFF2-40B4-BE49-F238E27FC236}">
                <a16:creationId xmlns:a16="http://schemas.microsoft.com/office/drawing/2014/main" id="{8C9CE72E-7F7B-4497-A4F3-EC39328D3A1A}"/>
              </a:ext>
            </a:extLst>
          </p:cNvPr>
          <p:cNvSpPr/>
          <p:nvPr/>
        </p:nvSpPr>
        <p:spPr>
          <a:xfrm>
            <a:off x="3140133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楕円 24">
            <a:extLst>
              <a:ext uri="{FF2B5EF4-FFF2-40B4-BE49-F238E27FC236}">
                <a16:creationId xmlns:a16="http://schemas.microsoft.com/office/drawing/2014/main" id="{B6330F50-F081-49C5-8CBF-6C668FCECA3B}"/>
              </a:ext>
            </a:extLst>
          </p:cNvPr>
          <p:cNvSpPr/>
          <p:nvPr/>
        </p:nvSpPr>
        <p:spPr>
          <a:xfrm>
            <a:off x="1899912" y="2314220"/>
            <a:ext cx="477520" cy="117182"/>
          </a:xfrm>
          <a:custGeom>
            <a:avLst/>
            <a:gdLst>
              <a:gd name="connsiteX0" fmla="*/ 477520 w 477520"/>
              <a:gd name="connsiteY0" fmla="*/ 0 h 117182"/>
              <a:gd name="connsiteX1" fmla="*/ 223520 w 477520"/>
              <a:gd name="connsiteY1" fmla="*/ 116840 h 117182"/>
              <a:gd name="connsiteX2" fmla="*/ 0 w 477520"/>
              <a:gd name="connsiteY2" fmla="*/ 30480 h 11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520" h="117182" extrusionOk="0">
                <a:moveTo>
                  <a:pt x="477520" y="0"/>
                </a:moveTo>
                <a:cubicBezTo>
                  <a:pt x="420285" y="32889"/>
                  <a:pt x="296462" y="114254"/>
                  <a:pt x="223520" y="116840"/>
                </a:cubicBezTo>
                <a:cubicBezTo>
                  <a:pt x="152661" y="123757"/>
                  <a:pt x="42180" y="69593"/>
                  <a:pt x="0" y="30480"/>
                </a:cubicBezTo>
              </a:path>
            </a:pathLst>
          </a:custGeom>
          <a:noFill/>
          <a:ln w="50800" cap="rnd">
            <a:solidFill>
              <a:srgbClr val="4A4E58"/>
            </a:solidFill>
            <a:round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68960"/>
                      <a:gd name="connsiteY0" fmla="*/ 233680 h 467360"/>
                      <a:gd name="connsiteX1" fmla="*/ 284480 w 568960"/>
                      <a:gd name="connsiteY1" fmla="*/ 0 h 467360"/>
                      <a:gd name="connsiteX2" fmla="*/ 568960 w 568960"/>
                      <a:gd name="connsiteY2" fmla="*/ 233680 h 467360"/>
                      <a:gd name="connsiteX3" fmla="*/ 284480 w 568960"/>
                      <a:gd name="connsiteY3" fmla="*/ 467360 h 467360"/>
                      <a:gd name="connsiteX4" fmla="*/ 0 w 568960"/>
                      <a:gd name="connsiteY4" fmla="*/ 233680 h 467360"/>
                      <a:gd name="connsiteX0" fmla="*/ 0 w 590481"/>
                      <a:gd name="connsiteY0" fmla="*/ 233680 h 469906"/>
                      <a:gd name="connsiteX1" fmla="*/ 284480 w 590481"/>
                      <a:gd name="connsiteY1" fmla="*/ 0 h 469906"/>
                      <a:gd name="connsiteX2" fmla="*/ 568960 w 590481"/>
                      <a:gd name="connsiteY2" fmla="*/ 233680 h 469906"/>
                      <a:gd name="connsiteX3" fmla="*/ 538480 w 590481"/>
                      <a:gd name="connsiteY3" fmla="*/ 350520 h 469906"/>
                      <a:gd name="connsiteX4" fmla="*/ 284480 w 590481"/>
                      <a:gd name="connsiteY4" fmla="*/ 467360 h 469906"/>
                      <a:gd name="connsiteX5" fmla="*/ 0 w 590481"/>
                      <a:gd name="connsiteY5" fmla="*/ 233680 h 469906"/>
                      <a:gd name="connsiteX0" fmla="*/ 12871 w 603352"/>
                      <a:gd name="connsiteY0" fmla="*/ 233680 h 467702"/>
                      <a:gd name="connsiteX1" fmla="*/ 297351 w 603352"/>
                      <a:gd name="connsiteY1" fmla="*/ 0 h 467702"/>
                      <a:gd name="connsiteX2" fmla="*/ 581831 w 603352"/>
                      <a:gd name="connsiteY2" fmla="*/ 233680 h 467702"/>
                      <a:gd name="connsiteX3" fmla="*/ 551351 w 603352"/>
                      <a:gd name="connsiteY3" fmla="*/ 350520 h 467702"/>
                      <a:gd name="connsiteX4" fmla="*/ 297351 w 603352"/>
                      <a:gd name="connsiteY4" fmla="*/ 467360 h 467702"/>
                      <a:gd name="connsiteX5" fmla="*/ 73831 w 603352"/>
                      <a:gd name="connsiteY5" fmla="*/ 381000 h 467702"/>
                      <a:gd name="connsiteX6" fmla="*/ 12871 w 603352"/>
                      <a:gd name="connsiteY6" fmla="*/ 233680 h 467702"/>
                      <a:gd name="connsiteX0" fmla="*/ 551351 w 642791"/>
                      <a:gd name="connsiteY0" fmla="*/ 350520 h 467702"/>
                      <a:gd name="connsiteX1" fmla="*/ 297351 w 642791"/>
                      <a:gd name="connsiteY1" fmla="*/ 467360 h 467702"/>
                      <a:gd name="connsiteX2" fmla="*/ 73831 w 642791"/>
                      <a:gd name="connsiteY2" fmla="*/ 381000 h 467702"/>
                      <a:gd name="connsiteX3" fmla="*/ 12871 w 642791"/>
                      <a:gd name="connsiteY3" fmla="*/ 233680 h 467702"/>
                      <a:gd name="connsiteX4" fmla="*/ 297351 w 642791"/>
                      <a:gd name="connsiteY4" fmla="*/ 0 h 467702"/>
                      <a:gd name="connsiteX5" fmla="*/ 581831 w 642791"/>
                      <a:gd name="connsiteY5" fmla="*/ 233680 h 467702"/>
                      <a:gd name="connsiteX6" fmla="*/ 642791 w 642791"/>
                      <a:gd name="connsiteY6" fmla="*/ 441960 h 467702"/>
                      <a:gd name="connsiteX0" fmla="*/ 551351 w 581831"/>
                      <a:gd name="connsiteY0" fmla="*/ 350520 h 467702"/>
                      <a:gd name="connsiteX1" fmla="*/ 297351 w 581831"/>
                      <a:gd name="connsiteY1" fmla="*/ 467360 h 467702"/>
                      <a:gd name="connsiteX2" fmla="*/ 73831 w 581831"/>
                      <a:gd name="connsiteY2" fmla="*/ 381000 h 467702"/>
                      <a:gd name="connsiteX3" fmla="*/ 12871 w 581831"/>
                      <a:gd name="connsiteY3" fmla="*/ 233680 h 467702"/>
                      <a:gd name="connsiteX4" fmla="*/ 297351 w 581831"/>
                      <a:gd name="connsiteY4" fmla="*/ 0 h 467702"/>
                      <a:gd name="connsiteX5" fmla="*/ 581831 w 581831"/>
                      <a:gd name="connsiteY5" fmla="*/ 233680 h 467702"/>
                      <a:gd name="connsiteX0" fmla="*/ 551351 w 551351"/>
                      <a:gd name="connsiteY0" fmla="*/ 350520 h 467702"/>
                      <a:gd name="connsiteX1" fmla="*/ 297351 w 551351"/>
                      <a:gd name="connsiteY1" fmla="*/ 467360 h 467702"/>
                      <a:gd name="connsiteX2" fmla="*/ 73831 w 551351"/>
                      <a:gd name="connsiteY2" fmla="*/ 381000 h 467702"/>
                      <a:gd name="connsiteX3" fmla="*/ 12871 w 551351"/>
                      <a:gd name="connsiteY3" fmla="*/ 233680 h 467702"/>
                      <a:gd name="connsiteX4" fmla="*/ 297351 w 551351"/>
                      <a:gd name="connsiteY4" fmla="*/ 0 h 467702"/>
                      <a:gd name="connsiteX0" fmla="*/ 551351 w 551351"/>
                      <a:gd name="connsiteY0" fmla="*/ 116840 h 234022"/>
                      <a:gd name="connsiteX1" fmla="*/ 297351 w 551351"/>
                      <a:gd name="connsiteY1" fmla="*/ 233680 h 234022"/>
                      <a:gd name="connsiteX2" fmla="*/ 73831 w 551351"/>
                      <a:gd name="connsiteY2" fmla="*/ 147320 h 234022"/>
                      <a:gd name="connsiteX3" fmla="*/ 12871 w 551351"/>
                      <a:gd name="connsiteY3" fmla="*/ 0 h 234022"/>
                      <a:gd name="connsiteX0" fmla="*/ 477520 w 477520"/>
                      <a:gd name="connsiteY0" fmla="*/ 0 h 117182"/>
                      <a:gd name="connsiteX1" fmla="*/ 223520 w 477520"/>
                      <a:gd name="connsiteY1" fmla="*/ 116840 h 117182"/>
                      <a:gd name="connsiteX2" fmla="*/ 0 w 477520"/>
                      <a:gd name="connsiteY2" fmla="*/ 30480 h 117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77520" h="117182">
                        <a:moveTo>
                          <a:pt x="477520" y="0"/>
                        </a:moveTo>
                        <a:cubicBezTo>
                          <a:pt x="430107" y="38947"/>
                          <a:pt x="303107" y="111760"/>
                          <a:pt x="223520" y="116840"/>
                        </a:cubicBezTo>
                        <a:cubicBezTo>
                          <a:pt x="143933" y="121920"/>
                          <a:pt x="47413" y="69427"/>
                          <a:pt x="0" y="3048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正方形/長方形 232">
            <a:extLst>
              <a:ext uri="{FF2B5EF4-FFF2-40B4-BE49-F238E27FC236}">
                <a16:creationId xmlns:a16="http://schemas.microsoft.com/office/drawing/2014/main" id="{EF187D75-1CAC-452B-8C43-E9CA6800B9CB}"/>
              </a:ext>
            </a:extLst>
          </p:cNvPr>
          <p:cNvSpPr/>
          <p:nvPr/>
        </p:nvSpPr>
        <p:spPr>
          <a:xfrm>
            <a:off x="1941386" y="2736576"/>
            <a:ext cx="354900" cy="360119"/>
          </a:xfrm>
          <a:prstGeom prst="rect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台形 233">
            <a:extLst>
              <a:ext uri="{FF2B5EF4-FFF2-40B4-BE49-F238E27FC236}">
                <a16:creationId xmlns:a16="http://schemas.microsoft.com/office/drawing/2014/main" id="{7D4C183B-8016-451E-BA5D-669D6B5AEF42}"/>
              </a:ext>
            </a:extLst>
          </p:cNvPr>
          <p:cNvSpPr/>
          <p:nvPr/>
        </p:nvSpPr>
        <p:spPr>
          <a:xfrm rot="10800000">
            <a:off x="1881248" y="2855472"/>
            <a:ext cx="496184" cy="182504"/>
          </a:xfrm>
          <a:prstGeom prst="trapezoid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台形 64">
            <a:extLst>
              <a:ext uri="{FF2B5EF4-FFF2-40B4-BE49-F238E27FC236}">
                <a16:creationId xmlns:a16="http://schemas.microsoft.com/office/drawing/2014/main" id="{81AF6C51-21C0-4CFD-BEEC-5162FB9B8BAD}"/>
              </a:ext>
            </a:extLst>
          </p:cNvPr>
          <p:cNvSpPr/>
          <p:nvPr/>
        </p:nvSpPr>
        <p:spPr>
          <a:xfrm>
            <a:off x="1535422" y="2994531"/>
            <a:ext cx="1165225" cy="1651000"/>
          </a:xfrm>
          <a:custGeom>
            <a:avLst/>
            <a:gdLst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65225 w 1165225"/>
              <a:gd name="connsiteY3" fmla="*/ 1651000 h 1651000"/>
              <a:gd name="connsiteX4" fmla="*/ 0 w 1165225"/>
              <a:gd name="connsiteY4" fmla="*/ 1651000 h 1651000"/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30300 w 1165225"/>
              <a:gd name="connsiteY3" fmla="*/ 812799 h 1651000"/>
              <a:gd name="connsiteX4" fmla="*/ 1165225 w 1165225"/>
              <a:gd name="connsiteY4" fmla="*/ 1651000 h 1651000"/>
              <a:gd name="connsiteX5" fmla="*/ 0 w 1165225"/>
              <a:gd name="connsiteY5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225" h="1651000">
                <a:moveTo>
                  <a:pt x="0" y="1651000"/>
                </a:moveTo>
                <a:lnTo>
                  <a:pt x="69855" y="0"/>
                </a:lnTo>
                <a:lnTo>
                  <a:pt x="1095370" y="0"/>
                </a:lnTo>
                <a:lnTo>
                  <a:pt x="1130300" y="812799"/>
                </a:lnTo>
                <a:lnTo>
                  <a:pt x="1165225" y="1651000"/>
                </a:lnTo>
                <a:lnTo>
                  <a:pt x="0" y="16510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5929866"/>
      </p:ext>
    </p:extLst>
  </p:cSld>
  <p:clrMapOvr>
    <a:masterClrMapping/>
  </p:clrMapOvr>
  <p:transition spd="slow" advClick="0" advTm="100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二等辺三角形 167">
            <a:extLst>
              <a:ext uri="{FF2B5EF4-FFF2-40B4-BE49-F238E27FC236}">
                <a16:creationId xmlns:a16="http://schemas.microsoft.com/office/drawing/2014/main" id="{D15C4E9F-8B71-4B96-860F-7F8B7C025271}"/>
              </a:ext>
            </a:extLst>
          </p:cNvPr>
          <p:cNvSpPr/>
          <p:nvPr/>
        </p:nvSpPr>
        <p:spPr>
          <a:xfrm rot="10800000">
            <a:off x="1681469" y="593775"/>
            <a:ext cx="873762" cy="689429"/>
          </a:xfrm>
          <a:prstGeom prst="triangl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弧 168">
            <a:extLst>
              <a:ext uri="{FF2B5EF4-FFF2-40B4-BE49-F238E27FC236}">
                <a16:creationId xmlns:a16="http://schemas.microsoft.com/office/drawing/2014/main" id="{A2552FFB-1BBC-4B5A-9CD8-719DE36E176E}"/>
              </a:ext>
            </a:extLst>
          </p:cNvPr>
          <p:cNvSpPr/>
          <p:nvPr/>
        </p:nvSpPr>
        <p:spPr>
          <a:xfrm rot="201593" flipH="1">
            <a:off x="2507377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二等辺三角形 169">
            <a:extLst>
              <a:ext uri="{FF2B5EF4-FFF2-40B4-BE49-F238E27FC236}">
                <a16:creationId xmlns:a16="http://schemas.microsoft.com/office/drawing/2014/main" id="{CF0A056D-A01A-4B08-ADED-E3F4DB929419}"/>
              </a:ext>
            </a:extLst>
          </p:cNvPr>
          <p:cNvSpPr/>
          <p:nvPr/>
        </p:nvSpPr>
        <p:spPr>
          <a:xfrm rot="10800000">
            <a:off x="2509512" y="593773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弧 170">
            <a:extLst>
              <a:ext uri="{FF2B5EF4-FFF2-40B4-BE49-F238E27FC236}">
                <a16:creationId xmlns:a16="http://schemas.microsoft.com/office/drawing/2014/main" id="{C245CB41-8251-4D7C-8360-220EC54245E9}"/>
              </a:ext>
            </a:extLst>
          </p:cNvPr>
          <p:cNvSpPr/>
          <p:nvPr/>
        </p:nvSpPr>
        <p:spPr>
          <a:xfrm rot="21398407">
            <a:off x="1116726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二等辺三角形 171">
            <a:extLst>
              <a:ext uri="{FF2B5EF4-FFF2-40B4-BE49-F238E27FC236}">
                <a16:creationId xmlns:a16="http://schemas.microsoft.com/office/drawing/2014/main" id="{3B7CC469-FE46-4621-B625-E2329C5E0588}"/>
              </a:ext>
            </a:extLst>
          </p:cNvPr>
          <p:cNvSpPr/>
          <p:nvPr/>
        </p:nvSpPr>
        <p:spPr>
          <a:xfrm rot="10800000" flipH="1">
            <a:off x="1061709" y="593774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二等辺三角形 305">
            <a:extLst>
              <a:ext uri="{FF2B5EF4-FFF2-40B4-BE49-F238E27FC236}">
                <a16:creationId xmlns:a16="http://schemas.microsoft.com/office/drawing/2014/main" id="{6EE690BB-78B0-4A97-BBC7-4A6163513E31}"/>
              </a:ext>
            </a:extLst>
          </p:cNvPr>
          <p:cNvSpPr/>
          <p:nvPr/>
        </p:nvSpPr>
        <p:spPr>
          <a:xfrm rot="10800000">
            <a:off x="3029785" y="796966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二等辺三角形 306">
            <a:extLst>
              <a:ext uri="{FF2B5EF4-FFF2-40B4-BE49-F238E27FC236}">
                <a16:creationId xmlns:a16="http://schemas.microsoft.com/office/drawing/2014/main" id="{43D25E02-CF54-4134-9E01-CB1524780D6E}"/>
              </a:ext>
            </a:extLst>
          </p:cNvPr>
          <p:cNvSpPr/>
          <p:nvPr/>
        </p:nvSpPr>
        <p:spPr>
          <a:xfrm rot="11721489">
            <a:off x="3116703" y="1037128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4" name="二等辺三角形 303">
            <a:extLst>
              <a:ext uri="{FF2B5EF4-FFF2-40B4-BE49-F238E27FC236}">
                <a16:creationId xmlns:a16="http://schemas.microsoft.com/office/drawing/2014/main" id="{CBC2457D-BB5E-404F-B5A5-3695A0D04085}"/>
              </a:ext>
            </a:extLst>
          </p:cNvPr>
          <p:cNvSpPr/>
          <p:nvPr/>
        </p:nvSpPr>
        <p:spPr>
          <a:xfrm rot="10800000" flipH="1">
            <a:off x="933392" y="796965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304">
            <a:extLst>
              <a:ext uri="{FF2B5EF4-FFF2-40B4-BE49-F238E27FC236}">
                <a16:creationId xmlns:a16="http://schemas.microsoft.com/office/drawing/2014/main" id="{CCEC859C-0F1F-4A66-BFA0-FCB744922E67}"/>
              </a:ext>
            </a:extLst>
          </p:cNvPr>
          <p:cNvSpPr/>
          <p:nvPr/>
        </p:nvSpPr>
        <p:spPr>
          <a:xfrm rot="9878511" flipH="1">
            <a:off x="873534" y="1037127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E0EEF024-5033-4ADF-8BA2-D8EE1DDD056B}"/>
              </a:ext>
            </a:extLst>
          </p:cNvPr>
          <p:cNvSpPr/>
          <p:nvPr/>
        </p:nvSpPr>
        <p:spPr>
          <a:xfrm rot="11234124">
            <a:off x="3325207" y="1224467"/>
            <a:ext cx="240168" cy="575202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8" name="円弧 177">
            <a:extLst>
              <a:ext uri="{FF2B5EF4-FFF2-40B4-BE49-F238E27FC236}">
                <a16:creationId xmlns:a16="http://schemas.microsoft.com/office/drawing/2014/main" id="{A55FD608-5DE0-491C-A57F-29C72DF30333}"/>
              </a:ext>
            </a:extLst>
          </p:cNvPr>
          <p:cNvSpPr/>
          <p:nvPr/>
        </p:nvSpPr>
        <p:spPr>
          <a:xfrm rot="945023">
            <a:off x="2237140" y="622381"/>
            <a:ext cx="1197475" cy="100378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円弧 178">
            <a:extLst>
              <a:ext uri="{FF2B5EF4-FFF2-40B4-BE49-F238E27FC236}">
                <a16:creationId xmlns:a16="http://schemas.microsoft.com/office/drawing/2014/main" id="{52299685-5CE9-46AA-A4AC-331564117369}"/>
              </a:ext>
            </a:extLst>
          </p:cNvPr>
          <p:cNvSpPr/>
          <p:nvPr/>
        </p:nvSpPr>
        <p:spPr>
          <a:xfrm rot="895199" flipH="1">
            <a:off x="867709" y="609238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弧 179">
            <a:extLst>
              <a:ext uri="{FF2B5EF4-FFF2-40B4-BE49-F238E27FC236}">
                <a16:creationId xmlns:a16="http://schemas.microsoft.com/office/drawing/2014/main" id="{DDFF96CE-C333-412F-95D2-C0370A055825}"/>
              </a:ext>
            </a:extLst>
          </p:cNvPr>
          <p:cNvSpPr/>
          <p:nvPr/>
        </p:nvSpPr>
        <p:spPr>
          <a:xfrm rot="895199" flipH="1">
            <a:off x="765892" y="752390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57824D7E-A6CE-41AD-9DA5-F623E0A95DB1}"/>
              </a:ext>
            </a:extLst>
          </p:cNvPr>
          <p:cNvSpPr/>
          <p:nvPr/>
        </p:nvSpPr>
        <p:spPr>
          <a:xfrm>
            <a:off x="1000910" y="629039"/>
            <a:ext cx="122252" cy="161459"/>
          </a:xfrm>
          <a:prstGeom prst="ellips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楕円 181">
            <a:extLst>
              <a:ext uri="{FF2B5EF4-FFF2-40B4-BE49-F238E27FC236}">
                <a16:creationId xmlns:a16="http://schemas.microsoft.com/office/drawing/2014/main" id="{33A56AF6-357B-4077-AED5-45552BCF07A2}"/>
              </a:ext>
            </a:extLst>
          </p:cNvPr>
          <p:cNvSpPr/>
          <p:nvPr/>
        </p:nvSpPr>
        <p:spPr>
          <a:xfrm>
            <a:off x="153542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楕円 182">
            <a:extLst>
              <a:ext uri="{FF2B5EF4-FFF2-40B4-BE49-F238E27FC236}">
                <a16:creationId xmlns:a16="http://schemas.microsoft.com/office/drawing/2014/main" id="{90FCC4A4-8A15-419B-BC77-6686039CCD5E}"/>
              </a:ext>
            </a:extLst>
          </p:cNvPr>
          <p:cNvSpPr/>
          <p:nvPr/>
        </p:nvSpPr>
        <p:spPr>
          <a:xfrm>
            <a:off x="245644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楕円 183">
            <a:extLst>
              <a:ext uri="{FF2B5EF4-FFF2-40B4-BE49-F238E27FC236}">
                <a16:creationId xmlns:a16="http://schemas.microsoft.com/office/drawing/2014/main" id="{295C466D-7582-4D33-B150-23F09DBA1ADD}"/>
              </a:ext>
            </a:extLst>
          </p:cNvPr>
          <p:cNvSpPr/>
          <p:nvPr/>
        </p:nvSpPr>
        <p:spPr>
          <a:xfrm rot="20585052">
            <a:off x="1030863" y="2099333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楕円 184">
            <a:extLst>
              <a:ext uri="{FF2B5EF4-FFF2-40B4-BE49-F238E27FC236}">
                <a16:creationId xmlns:a16="http://schemas.microsoft.com/office/drawing/2014/main" id="{76881BB2-E7EE-4F78-8E31-700D2D100D1F}"/>
              </a:ext>
            </a:extLst>
          </p:cNvPr>
          <p:cNvSpPr/>
          <p:nvPr/>
        </p:nvSpPr>
        <p:spPr>
          <a:xfrm rot="1014948" flipH="1">
            <a:off x="3013539" y="2099331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台形 292">
            <a:extLst>
              <a:ext uri="{FF2B5EF4-FFF2-40B4-BE49-F238E27FC236}">
                <a16:creationId xmlns:a16="http://schemas.microsoft.com/office/drawing/2014/main" id="{78287C86-E952-402D-B9D6-52E067B2190F}"/>
              </a:ext>
            </a:extLst>
          </p:cNvPr>
          <p:cNvSpPr/>
          <p:nvPr/>
        </p:nvSpPr>
        <p:spPr>
          <a:xfrm rot="7858654" flipH="1">
            <a:off x="972892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台形 293">
            <a:extLst>
              <a:ext uri="{FF2B5EF4-FFF2-40B4-BE49-F238E27FC236}">
                <a16:creationId xmlns:a16="http://schemas.microsoft.com/office/drawing/2014/main" id="{100B0961-2A6C-4619-B44A-95A852B546A7}"/>
              </a:ext>
            </a:extLst>
          </p:cNvPr>
          <p:cNvSpPr/>
          <p:nvPr/>
        </p:nvSpPr>
        <p:spPr>
          <a:xfrm rot="3769921" flipH="1">
            <a:off x="922204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楕円 294">
            <a:extLst>
              <a:ext uri="{FF2B5EF4-FFF2-40B4-BE49-F238E27FC236}">
                <a16:creationId xmlns:a16="http://schemas.microsoft.com/office/drawing/2014/main" id="{5B0D0775-4FBF-44F2-B6DF-4B7903F786F4}"/>
              </a:ext>
            </a:extLst>
          </p:cNvPr>
          <p:cNvSpPr/>
          <p:nvPr/>
        </p:nvSpPr>
        <p:spPr>
          <a:xfrm flipH="1">
            <a:off x="991899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台形 281">
            <a:extLst>
              <a:ext uri="{FF2B5EF4-FFF2-40B4-BE49-F238E27FC236}">
                <a16:creationId xmlns:a16="http://schemas.microsoft.com/office/drawing/2014/main" id="{A11152FE-ED8E-45C0-950E-1282D68828F9}"/>
              </a:ext>
            </a:extLst>
          </p:cNvPr>
          <p:cNvSpPr/>
          <p:nvPr/>
        </p:nvSpPr>
        <p:spPr>
          <a:xfrm rot="13741346">
            <a:off x="2362313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台形 282">
            <a:extLst>
              <a:ext uri="{FF2B5EF4-FFF2-40B4-BE49-F238E27FC236}">
                <a16:creationId xmlns:a16="http://schemas.microsoft.com/office/drawing/2014/main" id="{6814F42A-BAFC-454F-8806-22509218F290}"/>
              </a:ext>
            </a:extLst>
          </p:cNvPr>
          <p:cNvSpPr/>
          <p:nvPr/>
        </p:nvSpPr>
        <p:spPr>
          <a:xfrm rot="17830079">
            <a:off x="2705693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楕円 283">
            <a:extLst>
              <a:ext uri="{FF2B5EF4-FFF2-40B4-BE49-F238E27FC236}">
                <a16:creationId xmlns:a16="http://schemas.microsoft.com/office/drawing/2014/main" id="{8C9CE72E-7F7B-4497-A4F3-EC39328D3A1A}"/>
              </a:ext>
            </a:extLst>
          </p:cNvPr>
          <p:cNvSpPr/>
          <p:nvPr/>
        </p:nvSpPr>
        <p:spPr>
          <a:xfrm>
            <a:off x="3140133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楕円 24">
            <a:extLst>
              <a:ext uri="{FF2B5EF4-FFF2-40B4-BE49-F238E27FC236}">
                <a16:creationId xmlns:a16="http://schemas.microsoft.com/office/drawing/2014/main" id="{B6330F50-F081-49C5-8CBF-6C668FCECA3B}"/>
              </a:ext>
            </a:extLst>
          </p:cNvPr>
          <p:cNvSpPr/>
          <p:nvPr/>
        </p:nvSpPr>
        <p:spPr>
          <a:xfrm>
            <a:off x="1899912" y="2314220"/>
            <a:ext cx="477520" cy="117182"/>
          </a:xfrm>
          <a:custGeom>
            <a:avLst/>
            <a:gdLst>
              <a:gd name="connsiteX0" fmla="*/ 477520 w 477520"/>
              <a:gd name="connsiteY0" fmla="*/ 0 h 117182"/>
              <a:gd name="connsiteX1" fmla="*/ 223520 w 477520"/>
              <a:gd name="connsiteY1" fmla="*/ 116840 h 117182"/>
              <a:gd name="connsiteX2" fmla="*/ 0 w 477520"/>
              <a:gd name="connsiteY2" fmla="*/ 30480 h 11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520" h="117182" extrusionOk="0">
                <a:moveTo>
                  <a:pt x="477520" y="0"/>
                </a:moveTo>
                <a:cubicBezTo>
                  <a:pt x="420285" y="32889"/>
                  <a:pt x="296462" y="114254"/>
                  <a:pt x="223520" y="116840"/>
                </a:cubicBezTo>
                <a:cubicBezTo>
                  <a:pt x="152661" y="123757"/>
                  <a:pt x="42180" y="69593"/>
                  <a:pt x="0" y="30480"/>
                </a:cubicBezTo>
              </a:path>
            </a:pathLst>
          </a:custGeom>
          <a:noFill/>
          <a:ln w="50800" cap="rnd">
            <a:solidFill>
              <a:srgbClr val="4A4E58"/>
            </a:solidFill>
            <a:round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68960"/>
                      <a:gd name="connsiteY0" fmla="*/ 233680 h 467360"/>
                      <a:gd name="connsiteX1" fmla="*/ 284480 w 568960"/>
                      <a:gd name="connsiteY1" fmla="*/ 0 h 467360"/>
                      <a:gd name="connsiteX2" fmla="*/ 568960 w 568960"/>
                      <a:gd name="connsiteY2" fmla="*/ 233680 h 467360"/>
                      <a:gd name="connsiteX3" fmla="*/ 284480 w 568960"/>
                      <a:gd name="connsiteY3" fmla="*/ 467360 h 467360"/>
                      <a:gd name="connsiteX4" fmla="*/ 0 w 568960"/>
                      <a:gd name="connsiteY4" fmla="*/ 233680 h 467360"/>
                      <a:gd name="connsiteX0" fmla="*/ 0 w 590481"/>
                      <a:gd name="connsiteY0" fmla="*/ 233680 h 469906"/>
                      <a:gd name="connsiteX1" fmla="*/ 284480 w 590481"/>
                      <a:gd name="connsiteY1" fmla="*/ 0 h 469906"/>
                      <a:gd name="connsiteX2" fmla="*/ 568960 w 590481"/>
                      <a:gd name="connsiteY2" fmla="*/ 233680 h 469906"/>
                      <a:gd name="connsiteX3" fmla="*/ 538480 w 590481"/>
                      <a:gd name="connsiteY3" fmla="*/ 350520 h 469906"/>
                      <a:gd name="connsiteX4" fmla="*/ 284480 w 590481"/>
                      <a:gd name="connsiteY4" fmla="*/ 467360 h 469906"/>
                      <a:gd name="connsiteX5" fmla="*/ 0 w 590481"/>
                      <a:gd name="connsiteY5" fmla="*/ 233680 h 469906"/>
                      <a:gd name="connsiteX0" fmla="*/ 12871 w 603352"/>
                      <a:gd name="connsiteY0" fmla="*/ 233680 h 467702"/>
                      <a:gd name="connsiteX1" fmla="*/ 297351 w 603352"/>
                      <a:gd name="connsiteY1" fmla="*/ 0 h 467702"/>
                      <a:gd name="connsiteX2" fmla="*/ 581831 w 603352"/>
                      <a:gd name="connsiteY2" fmla="*/ 233680 h 467702"/>
                      <a:gd name="connsiteX3" fmla="*/ 551351 w 603352"/>
                      <a:gd name="connsiteY3" fmla="*/ 350520 h 467702"/>
                      <a:gd name="connsiteX4" fmla="*/ 297351 w 603352"/>
                      <a:gd name="connsiteY4" fmla="*/ 467360 h 467702"/>
                      <a:gd name="connsiteX5" fmla="*/ 73831 w 603352"/>
                      <a:gd name="connsiteY5" fmla="*/ 381000 h 467702"/>
                      <a:gd name="connsiteX6" fmla="*/ 12871 w 603352"/>
                      <a:gd name="connsiteY6" fmla="*/ 233680 h 467702"/>
                      <a:gd name="connsiteX0" fmla="*/ 551351 w 642791"/>
                      <a:gd name="connsiteY0" fmla="*/ 350520 h 467702"/>
                      <a:gd name="connsiteX1" fmla="*/ 297351 w 642791"/>
                      <a:gd name="connsiteY1" fmla="*/ 467360 h 467702"/>
                      <a:gd name="connsiteX2" fmla="*/ 73831 w 642791"/>
                      <a:gd name="connsiteY2" fmla="*/ 381000 h 467702"/>
                      <a:gd name="connsiteX3" fmla="*/ 12871 w 642791"/>
                      <a:gd name="connsiteY3" fmla="*/ 233680 h 467702"/>
                      <a:gd name="connsiteX4" fmla="*/ 297351 w 642791"/>
                      <a:gd name="connsiteY4" fmla="*/ 0 h 467702"/>
                      <a:gd name="connsiteX5" fmla="*/ 581831 w 642791"/>
                      <a:gd name="connsiteY5" fmla="*/ 233680 h 467702"/>
                      <a:gd name="connsiteX6" fmla="*/ 642791 w 642791"/>
                      <a:gd name="connsiteY6" fmla="*/ 441960 h 467702"/>
                      <a:gd name="connsiteX0" fmla="*/ 551351 w 581831"/>
                      <a:gd name="connsiteY0" fmla="*/ 350520 h 467702"/>
                      <a:gd name="connsiteX1" fmla="*/ 297351 w 581831"/>
                      <a:gd name="connsiteY1" fmla="*/ 467360 h 467702"/>
                      <a:gd name="connsiteX2" fmla="*/ 73831 w 581831"/>
                      <a:gd name="connsiteY2" fmla="*/ 381000 h 467702"/>
                      <a:gd name="connsiteX3" fmla="*/ 12871 w 581831"/>
                      <a:gd name="connsiteY3" fmla="*/ 233680 h 467702"/>
                      <a:gd name="connsiteX4" fmla="*/ 297351 w 581831"/>
                      <a:gd name="connsiteY4" fmla="*/ 0 h 467702"/>
                      <a:gd name="connsiteX5" fmla="*/ 581831 w 581831"/>
                      <a:gd name="connsiteY5" fmla="*/ 233680 h 467702"/>
                      <a:gd name="connsiteX0" fmla="*/ 551351 w 551351"/>
                      <a:gd name="connsiteY0" fmla="*/ 350520 h 467702"/>
                      <a:gd name="connsiteX1" fmla="*/ 297351 w 551351"/>
                      <a:gd name="connsiteY1" fmla="*/ 467360 h 467702"/>
                      <a:gd name="connsiteX2" fmla="*/ 73831 w 551351"/>
                      <a:gd name="connsiteY2" fmla="*/ 381000 h 467702"/>
                      <a:gd name="connsiteX3" fmla="*/ 12871 w 551351"/>
                      <a:gd name="connsiteY3" fmla="*/ 233680 h 467702"/>
                      <a:gd name="connsiteX4" fmla="*/ 297351 w 551351"/>
                      <a:gd name="connsiteY4" fmla="*/ 0 h 467702"/>
                      <a:gd name="connsiteX0" fmla="*/ 551351 w 551351"/>
                      <a:gd name="connsiteY0" fmla="*/ 116840 h 234022"/>
                      <a:gd name="connsiteX1" fmla="*/ 297351 w 551351"/>
                      <a:gd name="connsiteY1" fmla="*/ 233680 h 234022"/>
                      <a:gd name="connsiteX2" fmla="*/ 73831 w 551351"/>
                      <a:gd name="connsiteY2" fmla="*/ 147320 h 234022"/>
                      <a:gd name="connsiteX3" fmla="*/ 12871 w 551351"/>
                      <a:gd name="connsiteY3" fmla="*/ 0 h 234022"/>
                      <a:gd name="connsiteX0" fmla="*/ 477520 w 477520"/>
                      <a:gd name="connsiteY0" fmla="*/ 0 h 117182"/>
                      <a:gd name="connsiteX1" fmla="*/ 223520 w 477520"/>
                      <a:gd name="connsiteY1" fmla="*/ 116840 h 117182"/>
                      <a:gd name="connsiteX2" fmla="*/ 0 w 477520"/>
                      <a:gd name="connsiteY2" fmla="*/ 30480 h 117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77520" h="117182">
                        <a:moveTo>
                          <a:pt x="477520" y="0"/>
                        </a:moveTo>
                        <a:cubicBezTo>
                          <a:pt x="430107" y="38947"/>
                          <a:pt x="303107" y="111760"/>
                          <a:pt x="223520" y="116840"/>
                        </a:cubicBezTo>
                        <a:cubicBezTo>
                          <a:pt x="143933" y="121920"/>
                          <a:pt x="47413" y="69427"/>
                          <a:pt x="0" y="3048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正方形/長方形 232">
            <a:extLst>
              <a:ext uri="{FF2B5EF4-FFF2-40B4-BE49-F238E27FC236}">
                <a16:creationId xmlns:a16="http://schemas.microsoft.com/office/drawing/2014/main" id="{EF187D75-1CAC-452B-8C43-E9CA6800B9CB}"/>
              </a:ext>
            </a:extLst>
          </p:cNvPr>
          <p:cNvSpPr/>
          <p:nvPr/>
        </p:nvSpPr>
        <p:spPr>
          <a:xfrm>
            <a:off x="1941386" y="2736576"/>
            <a:ext cx="354900" cy="360119"/>
          </a:xfrm>
          <a:prstGeom prst="rect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台形 233">
            <a:extLst>
              <a:ext uri="{FF2B5EF4-FFF2-40B4-BE49-F238E27FC236}">
                <a16:creationId xmlns:a16="http://schemas.microsoft.com/office/drawing/2014/main" id="{7D4C183B-8016-451E-BA5D-669D6B5AEF42}"/>
              </a:ext>
            </a:extLst>
          </p:cNvPr>
          <p:cNvSpPr/>
          <p:nvPr/>
        </p:nvSpPr>
        <p:spPr>
          <a:xfrm rot="10800000">
            <a:off x="1881248" y="2855472"/>
            <a:ext cx="496184" cy="182504"/>
          </a:xfrm>
          <a:prstGeom prst="trapezoid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台形 64">
            <a:extLst>
              <a:ext uri="{FF2B5EF4-FFF2-40B4-BE49-F238E27FC236}">
                <a16:creationId xmlns:a16="http://schemas.microsoft.com/office/drawing/2014/main" id="{81AF6C51-21C0-4CFD-BEEC-5162FB9B8BAD}"/>
              </a:ext>
            </a:extLst>
          </p:cNvPr>
          <p:cNvSpPr/>
          <p:nvPr/>
        </p:nvSpPr>
        <p:spPr>
          <a:xfrm>
            <a:off x="1535422" y="2994531"/>
            <a:ext cx="1165225" cy="1651000"/>
          </a:xfrm>
          <a:custGeom>
            <a:avLst/>
            <a:gdLst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65225 w 1165225"/>
              <a:gd name="connsiteY3" fmla="*/ 1651000 h 1651000"/>
              <a:gd name="connsiteX4" fmla="*/ 0 w 1165225"/>
              <a:gd name="connsiteY4" fmla="*/ 1651000 h 1651000"/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30300 w 1165225"/>
              <a:gd name="connsiteY3" fmla="*/ 812799 h 1651000"/>
              <a:gd name="connsiteX4" fmla="*/ 1165225 w 1165225"/>
              <a:gd name="connsiteY4" fmla="*/ 1651000 h 1651000"/>
              <a:gd name="connsiteX5" fmla="*/ 0 w 1165225"/>
              <a:gd name="connsiteY5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225" h="1651000">
                <a:moveTo>
                  <a:pt x="0" y="1651000"/>
                </a:moveTo>
                <a:lnTo>
                  <a:pt x="69855" y="0"/>
                </a:lnTo>
                <a:lnTo>
                  <a:pt x="1095370" y="0"/>
                </a:lnTo>
                <a:lnTo>
                  <a:pt x="1130300" y="812799"/>
                </a:lnTo>
                <a:lnTo>
                  <a:pt x="1165225" y="1651000"/>
                </a:lnTo>
                <a:lnTo>
                  <a:pt x="0" y="16510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9870351"/>
      </p:ext>
    </p:extLst>
  </p:cSld>
  <p:clrMapOvr>
    <a:masterClrMapping/>
  </p:clrMapOvr>
  <p:transition spd="slow" advClick="0" advTm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611322"/>
      </p:ext>
    </p:extLst>
  </p:cSld>
  <p:clrMapOvr>
    <a:masterClrMapping/>
  </p:clrMapOvr>
  <p:transition spd="slow" advClick="0" advTm="1000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二等辺三角形 167">
            <a:extLst>
              <a:ext uri="{FF2B5EF4-FFF2-40B4-BE49-F238E27FC236}">
                <a16:creationId xmlns:a16="http://schemas.microsoft.com/office/drawing/2014/main" id="{D15C4E9F-8B71-4B96-860F-7F8B7C025271}"/>
              </a:ext>
            </a:extLst>
          </p:cNvPr>
          <p:cNvSpPr/>
          <p:nvPr/>
        </p:nvSpPr>
        <p:spPr>
          <a:xfrm rot="10800000">
            <a:off x="1681469" y="593775"/>
            <a:ext cx="873762" cy="689429"/>
          </a:xfrm>
          <a:prstGeom prst="triangl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弧 168">
            <a:extLst>
              <a:ext uri="{FF2B5EF4-FFF2-40B4-BE49-F238E27FC236}">
                <a16:creationId xmlns:a16="http://schemas.microsoft.com/office/drawing/2014/main" id="{A2552FFB-1BBC-4B5A-9CD8-719DE36E176E}"/>
              </a:ext>
            </a:extLst>
          </p:cNvPr>
          <p:cNvSpPr/>
          <p:nvPr/>
        </p:nvSpPr>
        <p:spPr>
          <a:xfrm rot="201593" flipH="1">
            <a:off x="2507377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二等辺三角形 169">
            <a:extLst>
              <a:ext uri="{FF2B5EF4-FFF2-40B4-BE49-F238E27FC236}">
                <a16:creationId xmlns:a16="http://schemas.microsoft.com/office/drawing/2014/main" id="{CF0A056D-A01A-4B08-ADED-E3F4DB929419}"/>
              </a:ext>
            </a:extLst>
          </p:cNvPr>
          <p:cNvSpPr/>
          <p:nvPr/>
        </p:nvSpPr>
        <p:spPr>
          <a:xfrm rot="10800000">
            <a:off x="2509512" y="593773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弧 170">
            <a:extLst>
              <a:ext uri="{FF2B5EF4-FFF2-40B4-BE49-F238E27FC236}">
                <a16:creationId xmlns:a16="http://schemas.microsoft.com/office/drawing/2014/main" id="{C245CB41-8251-4D7C-8360-220EC54245E9}"/>
              </a:ext>
            </a:extLst>
          </p:cNvPr>
          <p:cNvSpPr/>
          <p:nvPr/>
        </p:nvSpPr>
        <p:spPr>
          <a:xfrm rot="21398407">
            <a:off x="1116726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二等辺三角形 171">
            <a:extLst>
              <a:ext uri="{FF2B5EF4-FFF2-40B4-BE49-F238E27FC236}">
                <a16:creationId xmlns:a16="http://schemas.microsoft.com/office/drawing/2014/main" id="{3B7CC469-FE46-4621-B625-E2329C5E0588}"/>
              </a:ext>
            </a:extLst>
          </p:cNvPr>
          <p:cNvSpPr/>
          <p:nvPr/>
        </p:nvSpPr>
        <p:spPr>
          <a:xfrm rot="10800000" flipH="1">
            <a:off x="1061709" y="593774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二等辺三角形 305">
            <a:extLst>
              <a:ext uri="{FF2B5EF4-FFF2-40B4-BE49-F238E27FC236}">
                <a16:creationId xmlns:a16="http://schemas.microsoft.com/office/drawing/2014/main" id="{6EE690BB-78B0-4A97-BBC7-4A6163513E31}"/>
              </a:ext>
            </a:extLst>
          </p:cNvPr>
          <p:cNvSpPr/>
          <p:nvPr/>
        </p:nvSpPr>
        <p:spPr>
          <a:xfrm rot="10800000">
            <a:off x="3029785" y="796966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二等辺三角形 306">
            <a:extLst>
              <a:ext uri="{FF2B5EF4-FFF2-40B4-BE49-F238E27FC236}">
                <a16:creationId xmlns:a16="http://schemas.microsoft.com/office/drawing/2014/main" id="{43D25E02-CF54-4134-9E01-CB1524780D6E}"/>
              </a:ext>
            </a:extLst>
          </p:cNvPr>
          <p:cNvSpPr/>
          <p:nvPr/>
        </p:nvSpPr>
        <p:spPr>
          <a:xfrm rot="11721489">
            <a:off x="3116703" y="1037128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4" name="二等辺三角形 303">
            <a:extLst>
              <a:ext uri="{FF2B5EF4-FFF2-40B4-BE49-F238E27FC236}">
                <a16:creationId xmlns:a16="http://schemas.microsoft.com/office/drawing/2014/main" id="{CBC2457D-BB5E-404F-B5A5-3695A0D04085}"/>
              </a:ext>
            </a:extLst>
          </p:cNvPr>
          <p:cNvSpPr/>
          <p:nvPr/>
        </p:nvSpPr>
        <p:spPr>
          <a:xfrm rot="10800000" flipH="1">
            <a:off x="933392" y="796965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304">
            <a:extLst>
              <a:ext uri="{FF2B5EF4-FFF2-40B4-BE49-F238E27FC236}">
                <a16:creationId xmlns:a16="http://schemas.microsoft.com/office/drawing/2014/main" id="{CCEC859C-0F1F-4A66-BFA0-FCB744922E67}"/>
              </a:ext>
            </a:extLst>
          </p:cNvPr>
          <p:cNvSpPr/>
          <p:nvPr/>
        </p:nvSpPr>
        <p:spPr>
          <a:xfrm rot="9878511" flipH="1">
            <a:off x="873534" y="1037127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E0EEF024-5033-4ADF-8BA2-D8EE1DDD056B}"/>
              </a:ext>
            </a:extLst>
          </p:cNvPr>
          <p:cNvSpPr/>
          <p:nvPr/>
        </p:nvSpPr>
        <p:spPr>
          <a:xfrm rot="11234124">
            <a:off x="3325207" y="1224467"/>
            <a:ext cx="240168" cy="575202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8" name="円弧 177">
            <a:extLst>
              <a:ext uri="{FF2B5EF4-FFF2-40B4-BE49-F238E27FC236}">
                <a16:creationId xmlns:a16="http://schemas.microsoft.com/office/drawing/2014/main" id="{A55FD608-5DE0-491C-A57F-29C72DF30333}"/>
              </a:ext>
            </a:extLst>
          </p:cNvPr>
          <p:cNvSpPr/>
          <p:nvPr/>
        </p:nvSpPr>
        <p:spPr>
          <a:xfrm rot="945023">
            <a:off x="2237140" y="622381"/>
            <a:ext cx="1197475" cy="100378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円弧 178">
            <a:extLst>
              <a:ext uri="{FF2B5EF4-FFF2-40B4-BE49-F238E27FC236}">
                <a16:creationId xmlns:a16="http://schemas.microsoft.com/office/drawing/2014/main" id="{52299685-5CE9-46AA-A4AC-331564117369}"/>
              </a:ext>
            </a:extLst>
          </p:cNvPr>
          <p:cNvSpPr/>
          <p:nvPr/>
        </p:nvSpPr>
        <p:spPr>
          <a:xfrm rot="895199" flipH="1">
            <a:off x="867709" y="609238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弧 179">
            <a:extLst>
              <a:ext uri="{FF2B5EF4-FFF2-40B4-BE49-F238E27FC236}">
                <a16:creationId xmlns:a16="http://schemas.microsoft.com/office/drawing/2014/main" id="{DDFF96CE-C333-412F-95D2-C0370A055825}"/>
              </a:ext>
            </a:extLst>
          </p:cNvPr>
          <p:cNvSpPr/>
          <p:nvPr/>
        </p:nvSpPr>
        <p:spPr>
          <a:xfrm rot="895199" flipH="1">
            <a:off x="765892" y="752390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57824D7E-A6CE-41AD-9DA5-F623E0A95DB1}"/>
              </a:ext>
            </a:extLst>
          </p:cNvPr>
          <p:cNvSpPr/>
          <p:nvPr/>
        </p:nvSpPr>
        <p:spPr>
          <a:xfrm>
            <a:off x="1000910" y="629039"/>
            <a:ext cx="122252" cy="161459"/>
          </a:xfrm>
          <a:prstGeom prst="ellips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楕円 181">
            <a:extLst>
              <a:ext uri="{FF2B5EF4-FFF2-40B4-BE49-F238E27FC236}">
                <a16:creationId xmlns:a16="http://schemas.microsoft.com/office/drawing/2014/main" id="{33A56AF6-357B-4077-AED5-45552BCF07A2}"/>
              </a:ext>
            </a:extLst>
          </p:cNvPr>
          <p:cNvSpPr/>
          <p:nvPr/>
        </p:nvSpPr>
        <p:spPr>
          <a:xfrm>
            <a:off x="153542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楕円 182">
            <a:extLst>
              <a:ext uri="{FF2B5EF4-FFF2-40B4-BE49-F238E27FC236}">
                <a16:creationId xmlns:a16="http://schemas.microsoft.com/office/drawing/2014/main" id="{90FCC4A4-8A15-419B-BC77-6686039CCD5E}"/>
              </a:ext>
            </a:extLst>
          </p:cNvPr>
          <p:cNvSpPr/>
          <p:nvPr/>
        </p:nvSpPr>
        <p:spPr>
          <a:xfrm>
            <a:off x="245644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楕円 183">
            <a:extLst>
              <a:ext uri="{FF2B5EF4-FFF2-40B4-BE49-F238E27FC236}">
                <a16:creationId xmlns:a16="http://schemas.microsoft.com/office/drawing/2014/main" id="{295C466D-7582-4D33-B150-23F09DBA1ADD}"/>
              </a:ext>
            </a:extLst>
          </p:cNvPr>
          <p:cNvSpPr/>
          <p:nvPr/>
        </p:nvSpPr>
        <p:spPr>
          <a:xfrm rot="20585052">
            <a:off x="1030863" y="2099333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楕円 184">
            <a:extLst>
              <a:ext uri="{FF2B5EF4-FFF2-40B4-BE49-F238E27FC236}">
                <a16:creationId xmlns:a16="http://schemas.microsoft.com/office/drawing/2014/main" id="{76881BB2-E7EE-4F78-8E31-700D2D100D1F}"/>
              </a:ext>
            </a:extLst>
          </p:cNvPr>
          <p:cNvSpPr/>
          <p:nvPr/>
        </p:nvSpPr>
        <p:spPr>
          <a:xfrm rot="1014948" flipH="1">
            <a:off x="3013539" y="2099331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台形 292">
            <a:extLst>
              <a:ext uri="{FF2B5EF4-FFF2-40B4-BE49-F238E27FC236}">
                <a16:creationId xmlns:a16="http://schemas.microsoft.com/office/drawing/2014/main" id="{78287C86-E952-402D-B9D6-52E067B2190F}"/>
              </a:ext>
            </a:extLst>
          </p:cNvPr>
          <p:cNvSpPr/>
          <p:nvPr/>
        </p:nvSpPr>
        <p:spPr>
          <a:xfrm rot="7858654" flipH="1">
            <a:off x="972892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台形 293">
            <a:extLst>
              <a:ext uri="{FF2B5EF4-FFF2-40B4-BE49-F238E27FC236}">
                <a16:creationId xmlns:a16="http://schemas.microsoft.com/office/drawing/2014/main" id="{100B0961-2A6C-4619-B44A-95A852B546A7}"/>
              </a:ext>
            </a:extLst>
          </p:cNvPr>
          <p:cNvSpPr/>
          <p:nvPr/>
        </p:nvSpPr>
        <p:spPr>
          <a:xfrm rot="3769921" flipH="1">
            <a:off x="922204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楕円 294">
            <a:extLst>
              <a:ext uri="{FF2B5EF4-FFF2-40B4-BE49-F238E27FC236}">
                <a16:creationId xmlns:a16="http://schemas.microsoft.com/office/drawing/2014/main" id="{5B0D0775-4FBF-44F2-B6DF-4B7903F786F4}"/>
              </a:ext>
            </a:extLst>
          </p:cNvPr>
          <p:cNvSpPr/>
          <p:nvPr/>
        </p:nvSpPr>
        <p:spPr>
          <a:xfrm flipH="1">
            <a:off x="991899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円弧 300">
            <a:extLst>
              <a:ext uri="{FF2B5EF4-FFF2-40B4-BE49-F238E27FC236}">
                <a16:creationId xmlns:a16="http://schemas.microsoft.com/office/drawing/2014/main" id="{F58A56A9-4613-484A-B32C-833231E69175}"/>
              </a:ext>
            </a:extLst>
          </p:cNvPr>
          <p:cNvSpPr/>
          <p:nvPr/>
        </p:nvSpPr>
        <p:spPr>
          <a:xfrm rot="20856138" flipH="1">
            <a:off x="1268004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台形 281">
            <a:extLst>
              <a:ext uri="{FF2B5EF4-FFF2-40B4-BE49-F238E27FC236}">
                <a16:creationId xmlns:a16="http://schemas.microsoft.com/office/drawing/2014/main" id="{A11152FE-ED8E-45C0-950E-1282D68828F9}"/>
              </a:ext>
            </a:extLst>
          </p:cNvPr>
          <p:cNvSpPr/>
          <p:nvPr/>
        </p:nvSpPr>
        <p:spPr>
          <a:xfrm rot="13741346">
            <a:off x="2362313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台形 282">
            <a:extLst>
              <a:ext uri="{FF2B5EF4-FFF2-40B4-BE49-F238E27FC236}">
                <a16:creationId xmlns:a16="http://schemas.microsoft.com/office/drawing/2014/main" id="{6814F42A-BAFC-454F-8806-22509218F290}"/>
              </a:ext>
            </a:extLst>
          </p:cNvPr>
          <p:cNvSpPr/>
          <p:nvPr/>
        </p:nvSpPr>
        <p:spPr>
          <a:xfrm rot="17830079">
            <a:off x="2705693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楕円 283">
            <a:extLst>
              <a:ext uri="{FF2B5EF4-FFF2-40B4-BE49-F238E27FC236}">
                <a16:creationId xmlns:a16="http://schemas.microsoft.com/office/drawing/2014/main" id="{8C9CE72E-7F7B-4497-A4F3-EC39328D3A1A}"/>
              </a:ext>
            </a:extLst>
          </p:cNvPr>
          <p:cNvSpPr/>
          <p:nvPr/>
        </p:nvSpPr>
        <p:spPr>
          <a:xfrm>
            <a:off x="3140133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楕円 24">
            <a:extLst>
              <a:ext uri="{FF2B5EF4-FFF2-40B4-BE49-F238E27FC236}">
                <a16:creationId xmlns:a16="http://schemas.microsoft.com/office/drawing/2014/main" id="{B6330F50-F081-49C5-8CBF-6C668FCECA3B}"/>
              </a:ext>
            </a:extLst>
          </p:cNvPr>
          <p:cNvSpPr/>
          <p:nvPr/>
        </p:nvSpPr>
        <p:spPr>
          <a:xfrm>
            <a:off x="1899912" y="2314220"/>
            <a:ext cx="477520" cy="117182"/>
          </a:xfrm>
          <a:custGeom>
            <a:avLst/>
            <a:gdLst>
              <a:gd name="connsiteX0" fmla="*/ 477520 w 477520"/>
              <a:gd name="connsiteY0" fmla="*/ 0 h 117182"/>
              <a:gd name="connsiteX1" fmla="*/ 223520 w 477520"/>
              <a:gd name="connsiteY1" fmla="*/ 116840 h 117182"/>
              <a:gd name="connsiteX2" fmla="*/ 0 w 477520"/>
              <a:gd name="connsiteY2" fmla="*/ 30480 h 11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520" h="117182" extrusionOk="0">
                <a:moveTo>
                  <a:pt x="477520" y="0"/>
                </a:moveTo>
                <a:cubicBezTo>
                  <a:pt x="420285" y="32889"/>
                  <a:pt x="296462" y="114254"/>
                  <a:pt x="223520" y="116840"/>
                </a:cubicBezTo>
                <a:cubicBezTo>
                  <a:pt x="152661" y="123757"/>
                  <a:pt x="42180" y="69593"/>
                  <a:pt x="0" y="30480"/>
                </a:cubicBezTo>
              </a:path>
            </a:pathLst>
          </a:custGeom>
          <a:noFill/>
          <a:ln w="50800" cap="rnd">
            <a:solidFill>
              <a:srgbClr val="4A4E58"/>
            </a:solidFill>
            <a:round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68960"/>
                      <a:gd name="connsiteY0" fmla="*/ 233680 h 467360"/>
                      <a:gd name="connsiteX1" fmla="*/ 284480 w 568960"/>
                      <a:gd name="connsiteY1" fmla="*/ 0 h 467360"/>
                      <a:gd name="connsiteX2" fmla="*/ 568960 w 568960"/>
                      <a:gd name="connsiteY2" fmla="*/ 233680 h 467360"/>
                      <a:gd name="connsiteX3" fmla="*/ 284480 w 568960"/>
                      <a:gd name="connsiteY3" fmla="*/ 467360 h 467360"/>
                      <a:gd name="connsiteX4" fmla="*/ 0 w 568960"/>
                      <a:gd name="connsiteY4" fmla="*/ 233680 h 467360"/>
                      <a:gd name="connsiteX0" fmla="*/ 0 w 590481"/>
                      <a:gd name="connsiteY0" fmla="*/ 233680 h 469906"/>
                      <a:gd name="connsiteX1" fmla="*/ 284480 w 590481"/>
                      <a:gd name="connsiteY1" fmla="*/ 0 h 469906"/>
                      <a:gd name="connsiteX2" fmla="*/ 568960 w 590481"/>
                      <a:gd name="connsiteY2" fmla="*/ 233680 h 469906"/>
                      <a:gd name="connsiteX3" fmla="*/ 538480 w 590481"/>
                      <a:gd name="connsiteY3" fmla="*/ 350520 h 469906"/>
                      <a:gd name="connsiteX4" fmla="*/ 284480 w 590481"/>
                      <a:gd name="connsiteY4" fmla="*/ 467360 h 469906"/>
                      <a:gd name="connsiteX5" fmla="*/ 0 w 590481"/>
                      <a:gd name="connsiteY5" fmla="*/ 233680 h 469906"/>
                      <a:gd name="connsiteX0" fmla="*/ 12871 w 603352"/>
                      <a:gd name="connsiteY0" fmla="*/ 233680 h 467702"/>
                      <a:gd name="connsiteX1" fmla="*/ 297351 w 603352"/>
                      <a:gd name="connsiteY1" fmla="*/ 0 h 467702"/>
                      <a:gd name="connsiteX2" fmla="*/ 581831 w 603352"/>
                      <a:gd name="connsiteY2" fmla="*/ 233680 h 467702"/>
                      <a:gd name="connsiteX3" fmla="*/ 551351 w 603352"/>
                      <a:gd name="connsiteY3" fmla="*/ 350520 h 467702"/>
                      <a:gd name="connsiteX4" fmla="*/ 297351 w 603352"/>
                      <a:gd name="connsiteY4" fmla="*/ 467360 h 467702"/>
                      <a:gd name="connsiteX5" fmla="*/ 73831 w 603352"/>
                      <a:gd name="connsiteY5" fmla="*/ 381000 h 467702"/>
                      <a:gd name="connsiteX6" fmla="*/ 12871 w 603352"/>
                      <a:gd name="connsiteY6" fmla="*/ 233680 h 467702"/>
                      <a:gd name="connsiteX0" fmla="*/ 551351 w 642791"/>
                      <a:gd name="connsiteY0" fmla="*/ 350520 h 467702"/>
                      <a:gd name="connsiteX1" fmla="*/ 297351 w 642791"/>
                      <a:gd name="connsiteY1" fmla="*/ 467360 h 467702"/>
                      <a:gd name="connsiteX2" fmla="*/ 73831 w 642791"/>
                      <a:gd name="connsiteY2" fmla="*/ 381000 h 467702"/>
                      <a:gd name="connsiteX3" fmla="*/ 12871 w 642791"/>
                      <a:gd name="connsiteY3" fmla="*/ 233680 h 467702"/>
                      <a:gd name="connsiteX4" fmla="*/ 297351 w 642791"/>
                      <a:gd name="connsiteY4" fmla="*/ 0 h 467702"/>
                      <a:gd name="connsiteX5" fmla="*/ 581831 w 642791"/>
                      <a:gd name="connsiteY5" fmla="*/ 233680 h 467702"/>
                      <a:gd name="connsiteX6" fmla="*/ 642791 w 642791"/>
                      <a:gd name="connsiteY6" fmla="*/ 441960 h 467702"/>
                      <a:gd name="connsiteX0" fmla="*/ 551351 w 581831"/>
                      <a:gd name="connsiteY0" fmla="*/ 350520 h 467702"/>
                      <a:gd name="connsiteX1" fmla="*/ 297351 w 581831"/>
                      <a:gd name="connsiteY1" fmla="*/ 467360 h 467702"/>
                      <a:gd name="connsiteX2" fmla="*/ 73831 w 581831"/>
                      <a:gd name="connsiteY2" fmla="*/ 381000 h 467702"/>
                      <a:gd name="connsiteX3" fmla="*/ 12871 w 581831"/>
                      <a:gd name="connsiteY3" fmla="*/ 233680 h 467702"/>
                      <a:gd name="connsiteX4" fmla="*/ 297351 w 581831"/>
                      <a:gd name="connsiteY4" fmla="*/ 0 h 467702"/>
                      <a:gd name="connsiteX5" fmla="*/ 581831 w 581831"/>
                      <a:gd name="connsiteY5" fmla="*/ 233680 h 467702"/>
                      <a:gd name="connsiteX0" fmla="*/ 551351 w 551351"/>
                      <a:gd name="connsiteY0" fmla="*/ 350520 h 467702"/>
                      <a:gd name="connsiteX1" fmla="*/ 297351 w 551351"/>
                      <a:gd name="connsiteY1" fmla="*/ 467360 h 467702"/>
                      <a:gd name="connsiteX2" fmla="*/ 73831 w 551351"/>
                      <a:gd name="connsiteY2" fmla="*/ 381000 h 467702"/>
                      <a:gd name="connsiteX3" fmla="*/ 12871 w 551351"/>
                      <a:gd name="connsiteY3" fmla="*/ 233680 h 467702"/>
                      <a:gd name="connsiteX4" fmla="*/ 297351 w 551351"/>
                      <a:gd name="connsiteY4" fmla="*/ 0 h 467702"/>
                      <a:gd name="connsiteX0" fmla="*/ 551351 w 551351"/>
                      <a:gd name="connsiteY0" fmla="*/ 116840 h 234022"/>
                      <a:gd name="connsiteX1" fmla="*/ 297351 w 551351"/>
                      <a:gd name="connsiteY1" fmla="*/ 233680 h 234022"/>
                      <a:gd name="connsiteX2" fmla="*/ 73831 w 551351"/>
                      <a:gd name="connsiteY2" fmla="*/ 147320 h 234022"/>
                      <a:gd name="connsiteX3" fmla="*/ 12871 w 551351"/>
                      <a:gd name="connsiteY3" fmla="*/ 0 h 234022"/>
                      <a:gd name="connsiteX0" fmla="*/ 477520 w 477520"/>
                      <a:gd name="connsiteY0" fmla="*/ 0 h 117182"/>
                      <a:gd name="connsiteX1" fmla="*/ 223520 w 477520"/>
                      <a:gd name="connsiteY1" fmla="*/ 116840 h 117182"/>
                      <a:gd name="connsiteX2" fmla="*/ 0 w 477520"/>
                      <a:gd name="connsiteY2" fmla="*/ 30480 h 117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77520" h="117182">
                        <a:moveTo>
                          <a:pt x="477520" y="0"/>
                        </a:moveTo>
                        <a:cubicBezTo>
                          <a:pt x="430107" y="38947"/>
                          <a:pt x="303107" y="111760"/>
                          <a:pt x="223520" y="116840"/>
                        </a:cubicBezTo>
                        <a:cubicBezTo>
                          <a:pt x="143933" y="121920"/>
                          <a:pt x="47413" y="69427"/>
                          <a:pt x="0" y="3048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正方形/長方形 232">
            <a:extLst>
              <a:ext uri="{FF2B5EF4-FFF2-40B4-BE49-F238E27FC236}">
                <a16:creationId xmlns:a16="http://schemas.microsoft.com/office/drawing/2014/main" id="{EF187D75-1CAC-452B-8C43-E9CA6800B9CB}"/>
              </a:ext>
            </a:extLst>
          </p:cNvPr>
          <p:cNvSpPr/>
          <p:nvPr/>
        </p:nvSpPr>
        <p:spPr>
          <a:xfrm>
            <a:off x="1941386" y="2736576"/>
            <a:ext cx="354900" cy="360119"/>
          </a:xfrm>
          <a:prstGeom prst="rect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台形 233">
            <a:extLst>
              <a:ext uri="{FF2B5EF4-FFF2-40B4-BE49-F238E27FC236}">
                <a16:creationId xmlns:a16="http://schemas.microsoft.com/office/drawing/2014/main" id="{7D4C183B-8016-451E-BA5D-669D6B5AEF42}"/>
              </a:ext>
            </a:extLst>
          </p:cNvPr>
          <p:cNvSpPr/>
          <p:nvPr/>
        </p:nvSpPr>
        <p:spPr>
          <a:xfrm rot="10800000">
            <a:off x="1881248" y="2855472"/>
            <a:ext cx="496184" cy="182504"/>
          </a:xfrm>
          <a:prstGeom prst="trapezoid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台形 64">
            <a:extLst>
              <a:ext uri="{FF2B5EF4-FFF2-40B4-BE49-F238E27FC236}">
                <a16:creationId xmlns:a16="http://schemas.microsoft.com/office/drawing/2014/main" id="{81AF6C51-21C0-4CFD-BEEC-5162FB9B8BAD}"/>
              </a:ext>
            </a:extLst>
          </p:cNvPr>
          <p:cNvSpPr/>
          <p:nvPr/>
        </p:nvSpPr>
        <p:spPr>
          <a:xfrm>
            <a:off x="1535422" y="2994531"/>
            <a:ext cx="1165225" cy="1651000"/>
          </a:xfrm>
          <a:custGeom>
            <a:avLst/>
            <a:gdLst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65225 w 1165225"/>
              <a:gd name="connsiteY3" fmla="*/ 1651000 h 1651000"/>
              <a:gd name="connsiteX4" fmla="*/ 0 w 1165225"/>
              <a:gd name="connsiteY4" fmla="*/ 1651000 h 1651000"/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30300 w 1165225"/>
              <a:gd name="connsiteY3" fmla="*/ 812799 h 1651000"/>
              <a:gd name="connsiteX4" fmla="*/ 1165225 w 1165225"/>
              <a:gd name="connsiteY4" fmla="*/ 1651000 h 1651000"/>
              <a:gd name="connsiteX5" fmla="*/ 0 w 1165225"/>
              <a:gd name="connsiteY5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225" h="1651000">
                <a:moveTo>
                  <a:pt x="0" y="1651000"/>
                </a:moveTo>
                <a:lnTo>
                  <a:pt x="69855" y="0"/>
                </a:lnTo>
                <a:lnTo>
                  <a:pt x="1095370" y="0"/>
                </a:lnTo>
                <a:lnTo>
                  <a:pt x="1130300" y="812799"/>
                </a:lnTo>
                <a:lnTo>
                  <a:pt x="1165225" y="1651000"/>
                </a:lnTo>
                <a:lnTo>
                  <a:pt x="0" y="16510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7878201"/>
      </p:ext>
    </p:extLst>
  </p:cSld>
  <p:clrMapOvr>
    <a:masterClrMapping/>
  </p:clrMapOvr>
  <p:transition spd="slow" advClick="0" advTm="100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二等辺三角形 167">
            <a:extLst>
              <a:ext uri="{FF2B5EF4-FFF2-40B4-BE49-F238E27FC236}">
                <a16:creationId xmlns:a16="http://schemas.microsoft.com/office/drawing/2014/main" id="{D15C4E9F-8B71-4B96-860F-7F8B7C025271}"/>
              </a:ext>
            </a:extLst>
          </p:cNvPr>
          <p:cNvSpPr/>
          <p:nvPr/>
        </p:nvSpPr>
        <p:spPr>
          <a:xfrm rot="10800000">
            <a:off x="1681469" y="593775"/>
            <a:ext cx="873762" cy="689429"/>
          </a:xfrm>
          <a:prstGeom prst="triangl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弧 168">
            <a:extLst>
              <a:ext uri="{FF2B5EF4-FFF2-40B4-BE49-F238E27FC236}">
                <a16:creationId xmlns:a16="http://schemas.microsoft.com/office/drawing/2014/main" id="{A2552FFB-1BBC-4B5A-9CD8-719DE36E176E}"/>
              </a:ext>
            </a:extLst>
          </p:cNvPr>
          <p:cNvSpPr/>
          <p:nvPr/>
        </p:nvSpPr>
        <p:spPr>
          <a:xfrm rot="201593" flipH="1">
            <a:off x="2507377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二等辺三角形 169">
            <a:extLst>
              <a:ext uri="{FF2B5EF4-FFF2-40B4-BE49-F238E27FC236}">
                <a16:creationId xmlns:a16="http://schemas.microsoft.com/office/drawing/2014/main" id="{CF0A056D-A01A-4B08-ADED-E3F4DB929419}"/>
              </a:ext>
            </a:extLst>
          </p:cNvPr>
          <p:cNvSpPr/>
          <p:nvPr/>
        </p:nvSpPr>
        <p:spPr>
          <a:xfrm rot="10800000">
            <a:off x="2509512" y="593773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弧 170">
            <a:extLst>
              <a:ext uri="{FF2B5EF4-FFF2-40B4-BE49-F238E27FC236}">
                <a16:creationId xmlns:a16="http://schemas.microsoft.com/office/drawing/2014/main" id="{C245CB41-8251-4D7C-8360-220EC54245E9}"/>
              </a:ext>
            </a:extLst>
          </p:cNvPr>
          <p:cNvSpPr/>
          <p:nvPr/>
        </p:nvSpPr>
        <p:spPr>
          <a:xfrm rot="21398407">
            <a:off x="1116726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二等辺三角形 171">
            <a:extLst>
              <a:ext uri="{FF2B5EF4-FFF2-40B4-BE49-F238E27FC236}">
                <a16:creationId xmlns:a16="http://schemas.microsoft.com/office/drawing/2014/main" id="{3B7CC469-FE46-4621-B625-E2329C5E0588}"/>
              </a:ext>
            </a:extLst>
          </p:cNvPr>
          <p:cNvSpPr/>
          <p:nvPr/>
        </p:nvSpPr>
        <p:spPr>
          <a:xfrm rot="10800000" flipH="1">
            <a:off x="1061709" y="593774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二等辺三角形 305">
            <a:extLst>
              <a:ext uri="{FF2B5EF4-FFF2-40B4-BE49-F238E27FC236}">
                <a16:creationId xmlns:a16="http://schemas.microsoft.com/office/drawing/2014/main" id="{6EE690BB-78B0-4A97-BBC7-4A6163513E31}"/>
              </a:ext>
            </a:extLst>
          </p:cNvPr>
          <p:cNvSpPr/>
          <p:nvPr/>
        </p:nvSpPr>
        <p:spPr>
          <a:xfrm rot="10800000">
            <a:off x="3029785" y="796966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二等辺三角形 306">
            <a:extLst>
              <a:ext uri="{FF2B5EF4-FFF2-40B4-BE49-F238E27FC236}">
                <a16:creationId xmlns:a16="http://schemas.microsoft.com/office/drawing/2014/main" id="{43D25E02-CF54-4134-9E01-CB1524780D6E}"/>
              </a:ext>
            </a:extLst>
          </p:cNvPr>
          <p:cNvSpPr/>
          <p:nvPr/>
        </p:nvSpPr>
        <p:spPr>
          <a:xfrm rot="11721489">
            <a:off x="3116703" y="1037128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4" name="二等辺三角形 303">
            <a:extLst>
              <a:ext uri="{FF2B5EF4-FFF2-40B4-BE49-F238E27FC236}">
                <a16:creationId xmlns:a16="http://schemas.microsoft.com/office/drawing/2014/main" id="{CBC2457D-BB5E-404F-B5A5-3695A0D04085}"/>
              </a:ext>
            </a:extLst>
          </p:cNvPr>
          <p:cNvSpPr/>
          <p:nvPr/>
        </p:nvSpPr>
        <p:spPr>
          <a:xfrm rot="10800000" flipH="1">
            <a:off x="933392" y="796965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304">
            <a:extLst>
              <a:ext uri="{FF2B5EF4-FFF2-40B4-BE49-F238E27FC236}">
                <a16:creationId xmlns:a16="http://schemas.microsoft.com/office/drawing/2014/main" id="{CCEC859C-0F1F-4A66-BFA0-FCB744922E67}"/>
              </a:ext>
            </a:extLst>
          </p:cNvPr>
          <p:cNvSpPr/>
          <p:nvPr/>
        </p:nvSpPr>
        <p:spPr>
          <a:xfrm rot="9878511" flipH="1">
            <a:off x="873534" y="1037127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E0EEF024-5033-4ADF-8BA2-D8EE1DDD056B}"/>
              </a:ext>
            </a:extLst>
          </p:cNvPr>
          <p:cNvSpPr/>
          <p:nvPr/>
        </p:nvSpPr>
        <p:spPr>
          <a:xfrm rot="11234124">
            <a:off x="3325207" y="1224467"/>
            <a:ext cx="240168" cy="575202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8" name="円弧 177">
            <a:extLst>
              <a:ext uri="{FF2B5EF4-FFF2-40B4-BE49-F238E27FC236}">
                <a16:creationId xmlns:a16="http://schemas.microsoft.com/office/drawing/2014/main" id="{A55FD608-5DE0-491C-A57F-29C72DF30333}"/>
              </a:ext>
            </a:extLst>
          </p:cNvPr>
          <p:cNvSpPr/>
          <p:nvPr/>
        </p:nvSpPr>
        <p:spPr>
          <a:xfrm rot="945023">
            <a:off x="2237140" y="622381"/>
            <a:ext cx="1197475" cy="100378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円弧 178">
            <a:extLst>
              <a:ext uri="{FF2B5EF4-FFF2-40B4-BE49-F238E27FC236}">
                <a16:creationId xmlns:a16="http://schemas.microsoft.com/office/drawing/2014/main" id="{52299685-5CE9-46AA-A4AC-331564117369}"/>
              </a:ext>
            </a:extLst>
          </p:cNvPr>
          <p:cNvSpPr/>
          <p:nvPr/>
        </p:nvSpPr>
        <p:spPr>
          <a:xfrm rot="895199" flipH="1">
            <a:off x="867709" y="609238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弧 179">
            <a:extLst>
              <a:ext uri="{FF2B5EF4-FFF2-40B4-BE49-F238E27FC236}">
                <a16:creationId xmlns:a16="http://schemas.microsoft.com/office/drawing/2014/main" id="{DDFF96CE-C333-412F-95D2-C0370A055825}"/>
              </a:ext>
            </a:extLst>
          </p:cNvPr>
          <p:cNvSpPr/>
          <p:nvPr/>
        </p:nvSpPr>
        <p:spPr>
          <a:xfrm rot="895199" flipH="1">
            <a:off x="765892" y="752390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57824D7E-A6CE-41AD-9DA5-F623E0A95DB1}"/>
              </a:ext>
            </a:extLst>
          </p:cNvPr>
          <p:cNvSpPr/>
          <p:nvPr/>
        </p:nvSpPr>
        <p:spPr>
          <a:xfrm>
            <a:off x="1000910" y="629039"/>
            <a:ext cx="122252" cy="161459"/>
          </a:xfrm>
          <a:prstGeom prst="ellips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楕円 181">
            <a:extLst>
              <a:ext uri="{FF2B5EF4-FFF2-40B4-BE49-F238E27FC236}">
                <a16:creationId xmlns:a16="http://schemas.microsoft.com/office/drawing/2014/main" id="{33A56AF6-357B-4077-AED5-45552BCF07A2}"/>
              </a:ext>
            </a:extLst>
          </p:cNvPr>
          <p:cNvSpPr/>
          <p:nvPr/>
        </p:nvSpPr>
        <p:spPr>
          <a:xfrm>
            <a:off x="153542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楕円 182">
            <a:extLst>
              <a:ext uri="{FF2B5EF4-FFF2-40B4-BE49-F238E27FC236}">
                <a16:creationId xmlns:a16="http://schemas.microsoft.com/office/drawing/2014/main" id="{90FCC4A4-8A15-419B-BC77-6686039CCD5E}"/>
              </a:ext>
            </a:extLst>
          </p:cNvPr>
          <p:cNvSpPr/>
          <p:nvPr/>
        </p:nvSpPr>
        <p:spPr>
          <a:xfrm>
            <a:off x="245644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楕円 183">
            <a:extLst>
              <a:ext uri="{FF2B5EF4-FFF2-40B4-BE49-F238E27FC236}">
                <a16:creationId xmlns:a16="http://schemas.microsoft.com/office/drawing/2014/main" id="{295C466D-7582-4D33-B150-23F09DBA1ADD}"/>
              </a:ext>
            </a:extLst>
          </p:cNvPr>
          <p:cNvSpPr/>
          <p:nvPr/>
        </p:nvSpPr>
        <p:spPr>
          <a:xfrm rot="20585052">
            <a:off x="1030863" y="2099333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楕円 184">
            <a:extLst>
              <a:ext uri="{FF2B5EF4-FFF2-40B4-BE49-F238E27FC236}">
                <a16:creationId xmlns:a16="http://schemas.microsoft.com/office/drawing/2014/main" id="{76881BB2-E7EE-4F78-8E31-700D2D100D1F}"/>
              </a:ext>
            </a:extLst>
          </p:cNvPr>
          <p:cNvSpPr/>
          <p:nvPr/>
        </p:nvSpPr>
        <p:spPr>
          <a:xfrm rot="1014948" flipH="1">
            <a:off x="3013539" y="2099331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台形 292">
            <a:extLst>
              <a:ext uri="{FF2B5EF4-FFF2-40B4-BE49-F238E27FC236}">
                <a16:creationId xmlns:a16="http://schemas.microsoft.com/office/drawing/2014/main" id="{78287C86-E952-402D-B9D6-52E067B2190F}"/>
              </a:ext>
            </a:extLst>
          </p:cNvPr>
          <p:cNvSpPr/>
          <p:nvPr/>
        </p:nvSpPr>
        <p:spPr>
          <a:xfrm rot="7858654" flipH="1">
            <a:off x="972892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台形 293">
            <a:extLst>
              <a:ext uri="{FF2B5EF4-FFF2-40B4-BE49-F238E27FC236}">
                <a16:creationId xmlns:a16="http://schemas.microsoft.com/office/drawing/2014/main" id="{100B0961-2A6C-4619-B44A-95A852B546A7}"/>
              </a:ext>
            </a:extLst>
          </p:cNvPr>
          <p:cNvSpPr/>
          <p:nvPr/>
        </p:nvSpPr>
        <p:spPr>
          <a:xfrm rot="3769921" flipH="1">
            <a:off x="922204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楕円 294">
            <a:extLst>
              <a:ext uri="{FF2B5EF4-FFF2-40B4-BE49-F238E27FC236}">
                <a16:creationId xmlns:a16="http://schemas.microsoft.com/office/drawing/2014/main" id="{5B0D0775-4FBF-44F2-B6DF-4B7903F786F4}"/>
              </a:ext>
            </a:extLst>
          </p:cNvPr>
          <p:cNvSpPr/>
          <p:nvPr/>
        </p:nvSpPr>
        <p:spPr>
          <a:xfrm flipH="1">
            <a:off x="991899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四角形: 角を丸くする 299">
            <a:extLst>
              <a:ext uri="{FF2B5EF4-FFF2-40B4-BE49-F238E27FC236}">
                <a16:creationId xmlns:a16="http://schemas.microsoft.com/office/drawing/2014/main" id="{9BA48F11-786E-4AFB-84D0-309416ED2411}"/>
              </a:ext>
            </a:extLst>
          </p:cNvPr>
          <p:cNvSpPr/>
          <p:nvPr/>
        </p:nvSpPr>
        <p:spPr>
          <a:xfrm rot="19548768" flipH="1">
            <a:off x="1258041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円弧 300">
            <a:extLst>
              <a:ext uri="{FF2B5EF4-FFF2-40B4-BE49-F238E27FC236}">
                <a16:creationId xmlns:a16="http://schemas.microsoft.com/office/drawing/2014/main" id="{F58A56A9-4613-484A-B32C-833231E69175}"/>
              </a:ext>
            </a:extLst>
          </p:cNvPr>
          <p:cNvSpPr/>
          <p:nvPr/>
        </p:nvSpPr>
        <p:spPr>
          <a:xfrm rot="20856138" flipH="1">
            <a:off x="1268004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台形 281">
            <a:extLst>
              <a:ext uri="{FF2B5EF4-FFF2-40B4-BE49-F238E27FC236}">
                <a16:creationId xmlns:a16="http://schemas.microsoft.com/office/drawing/2014/main" id="{A11152FE-ED8E-45C0-950E-1282D68828F9}"/>
              </a:ext>
            </a:extLst>
          </p:cNvPr>
          <p:cNvSpPr/>
          <p:nvPr/>
        </p:nvSpPr>
        <p:spPr>
          <a:xfrm rot="13741346">
            <a:off x="2362313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台形 282">
            <a:extLst>
              <a:ext uri="{FF2B5EF4-FFF2-40B4-BE49-F238E27FC236}">
                <a16:creationId xmlns:a16="http://schemas.microsoft.com/office/drawing/2014/main" id="{6814F42A-BAFC-454F-8806-22509218F290}"/>
              </a:ext>
            </a:extLst>
          </p:cNvPr>
          <p:cNvSpPr/>
          <p:nvPr/>
        </p:nvSpPr>
        <p:spPr>
          <a:xfrm rot="17830079">
            <a:off x="2705693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楕円 283">
            <a:extLst>
              <a:ext uri="{FF2B5EF4-FFF2-40B4-BE49-F238E27FC236}">
                <a16:creationId xmlns:a16="http://schemas.microsoft.com/office/drawing/2014/main" id="{8C9CE72E-7F7B-4497-A4F3-EC39328D3A1A}"/>
              </a:ext>
            </a:extLst>
          </p:cNvPr>
          <p:cNvSpPr/>
          <p:nvPr/>
        </p:nvSpPr>
        <p:spPr>
          <a:xfrm>
            <a:off x="3140133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楕円 24">
            <a:extLst>
              <a:ext uri="{FF2B5EF4-FFF2-40B4-BE49-F238E27FC236}">
                <a16:creationId xmlns:a16="http://schemas.microsoft.com/office/drawing/2014/main" id="{B6330F50-F081-49C5-8CBF-6C668FCECA3B}"/>
              </a:ext>
            </a:extLst>
          </p:cNvPr>
          <p:cNvSpPr/>
          <p:nvPr/>
        </p:nvSpPr>
        <p:spPr>
          <a:xfrm>
            <a:off x="1899912" y="2314220"/>
            <a:ext cx="477520" cy="117182"/>
          </a:xfrm>
          <a:custGeom>
            <a:avLst/>
            <a:gdLst>
              <a:gd name="connsiteX0" fmla="*/ 477520 w 477520"/>
              <a:gd name="connsiteY0" fmla="*/ 0 h 117182"/>
              <a:gd name="connsiteX1" fmla="*/ 223520 w 477520"/>
              <a:gd name="connsiteY1" fmla="*/ 116840 h 117182"/>
              <a:gd name="connsiteX2" fmla="*/ 0 w 477520"/>
              <a:gd name="connsiteY2" fmla="*/ 30480 h 11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520" h="117182" extrusionOk="0">
                <a:moveTo>
                  <a:pt x="477520" y="0"/>
                </a:moveTo>
                <a:cubicBezTo>
                  <a:pt x="420285" y="32889"/>
                  <a:pt x="296462" y="114254"/>
                  <a:pt x="223520" y="116840"/>
                </a:cubicBezTo>
                <a:cubicBezTo>
                  <a:pt x="152661" y="123757"/>
                  <a:pt x="42180" y="69593"/>
                  <a:pt x="0" y="30480"/>
                </a:cubicBezTo>
              </a:path>
            </a:pathLst>
          </a:custGeom>
          <a:noFill/>
          <a:ln w="50800" cap="rnd">
            <a:solidFill>
              <a:srgbClr val="4A4E58"/>
            </a:solidFill>
            <a:round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68960"/>
                      <a:gd name="connsiteY0" fmla="*/ 233680 h 467360"/>
                      <a:gd name="connsiteX1" fmla="*/ 284480 w 568960"/>
                      <a:gd name="connsiteY1" fmla="*/ 0 h 467360"/>
                      <a:gd name="connsiteX2" fmla="*/ 568960 w 568960"/>
                      <a:gd name="connsiteY2" fmla="*/ 233680 h 467360"/>
                      <a:gd name="connsiteX3" fmla="*/ 284480 w 568960"/>
                      <a:gd name="connsiteY3" fmla="*/ 467360 h 467360"/>
                      <a:gd name="connsiteX4" fmla="*/ 0 w 568960"/>
                      <a:gd name="connsiteY4" fmla="*/ 233680 h 467360"/>
                      <a:gd name="connsiteX0" fmla="*/ 0 w 590481"/>
                      <a:gd name="connsiteY0" fmla="*/ 233680 h 469906"/>
                      <a:gd name="connsiteX1" fmla="*/ 284480 w 590481"/>
                      <a:gd name="connsiteY1" fmla="*/ 0 h 469906"/>
                      <a:gd name="connsiteX2" fmla="*/ 568960 w 590481"/>
                      <a:gd name="connsiteY2" fmla="*/ 233680 h 469906"/>
                      <a:gd name="connsiteX3" fmla="*/ 538480 w 590481"/>
                      <a:gd name="connsiteY3" fmla="*/ 350520 h 469906"/>
                      <a:gd name="connsiteX4" fmla="*/ 284480 w 590481"/>
                      <a:gd name="connsiteY4" fmla="*/ 467360 h 469906"/>
                      <a:gd name="connsiteX5" fmla="*/ 0 w 590481"/>
                      <a:gd name="connsiteY5" fmla="*/ 233680 h 469906"/>
                      <a:gd name="connsiteX0" fmla="*/ 12871 w 603352"/>
                      <a:gd name="connsiteY0" fmla="*/ 233680 h 467702"/>
                      <a:gd name="connsiteX1" fmla="*/ 297351 w 603352"/>
                      <a:gd name="connsiteY1" fmla="*/ 0 h 467702"/>
                      <a:gd name="connsiteX2" fmla="*/ 581831 w 603352"/>
                      <a:gd name="connsiteY2" fmla="*/ 233680 h 467702"/>
                      <a:gd name="connsiteX3" fmla="*/ 551351 w 603352"/>
                      <a:gd name="connsiteY3" fmla="*/ 350520 h 467702"/>
                      <a:gd name="connsiteX4" fmla="*/ 297351 w 603352"/>
                      <a:gd name="connsiteY4" fmla="*/ 467360 h 467702"/>
                      <a:gd name="connsiteX5" fmla="*/ 73831 w 603352"/>
                      <a:gd name="connsiteY5" fmla="*/ 381000 h 467702"/>
                      <a:gd name="connsiteX6" fmla="*/ 12871 w 603352"/>
                      <a:gd name="connsiteY6" fmla="*/ 233680 h 467702"/>
                      <a:gd name="connsiteX0" fmla="*/ 551351 w 642791"/>
                      <a:gd name="connsiteY0" fmla="*/ 350520 h 467702"/>
                      <a:gd name="connsiteX1" fmla="*/ 297351 w 642791"/>
                      <a:gd name="connsiteY1" fmla="*/ 467360 h 467702"/>
                      <a:gd name="connsiteX2" fmla="*/ 73831 w 642791"/>
                      <a:gd name="connsiteY2" fmla="*/ 381000 h 467702"/>
                      <a:gd name="connsiteX3" fmla="*/ 12871 w 642791"/>
                      <a:gd name="connsiteY3" fmla="*/ 233680 h 467702"/>
                      <a:gd name="connsiteX4" fmla="*/ 297351 w 642791"/>
                      <a:gd name="connsiteY4" fmla="*/ 0 h 467702"/>
                      <a:gd name="connsiteX5" fmla="*/ 581831 w 642791"/>
                      <a:gd name="connsiteY5" fmla="*/ 233680 h 467702"/>
                      <a:gd name="connsiteX6" fmla="*/ 642791 w 642791"/>
                      <a:gd name="connsiteY6" fmla="*/ 441960 h 467702"/>
                      <a:gd name="connsiteX0" fmla="*/ 551351 w 581831"/>
                      <a:gd name="connsiteY0" fmla="*/ 350520 h 467702"/>
                      <a:gd name="connsiteX1" fmla="*/ 297351 w 581831"/>
                      <a:gd name="connsiteY1" fmla="*/ 467360 h 467702"/>
                      <a:gd name="connsiteX2" fmla="*/ 73831 w 581831"/>
                      <a:gd name="connsiteY2" fmla="*/ 381000 h 467702"/>
                      <a:gd name="connsiteX3" fmla="*/ 12871 w 581831"/>
                      <a:gd name="connsiteY3" fmla="*/ 233680 h 467702"/>
                      <a:gd name="connsiteX4" fmla="*/ 297351 w 581831"/>
                      <a:gd name="connsiteY4" fmla="*/ 0 h 467702"/>
                      <a:gd name="connsiteX5" fmla="*/ 581831 w 581831"/>
                      <a:gd name="connsiteY5" fmla="*/ 233680 h 467702"/>
                      <a:gd name="connsiteX0" fmla="*/ 551351 w 551351"/>
                      <a:gd name="connsiteY0" fmla="*/ 350520 h 467702"/>
                      <a:gd name="connsiteX1" fmla="*/ 297351 w 551351"/>
                      <a:gd name="connsiteY1" fmla="*/ 467360 h 467702"/>
                      <a:gd name="connsiteX2" fmla="*/ 73831 w 551351"/>
                      <a:gd name="connsiteY2" fmla="*/ 381000 h 467702"/>
                      <a:gd name="connsiteX3" fmla="*/ 12871 w 551351"/>
                      <a:gd name="connsiteY3" fmla="*/ 233680 h 467702"/>
                      <a:gd name="connsiteX4" fmla="*/ 297351 w 551351"/>
                      <a:gd name="connsiteY4" fmla="*/ 0 h 467702"/>
                      <a:gd name="connsiteX0" fmla="*/ 551351 w 551351"/>
                      <a:gd name="connsiteY0" fmla="*/ 116840 h 234022"/>
                      <a:gd name="connsiteX1" fmla="*/ 297351 w 551351"/>
                      <a:gd name="connsiteY1" fmla="*/ 233680 h 234022"/>
                      <a:gd name="connsiteX2" fmla="*/ 73831 w 551351"/>
                      <a:gd name="connsiteY2" fmla="*/ 147320 h 234022"/>
                      <a:gd name="connsiteX3" fmla="*/ 12871 w 551351"/>
                      <a:gd name="connsiteY3" fmla="*/ 0 h 234022"/>
                      <a:gd name="connsiteX0" fmla="*/ 477520 w 477520"/>
                      <a:gd name="connsiteY0" fmla="*/ 0 h 117182"/>
                      <a:gd name="connsiteX1" fmla="*/ 223520 w 477520"/>
                      <a:gd name="connsiteY1" fmla="*/ 116840 h 117182"/>
                      <a:gd name="connsiteX2" fmla="*/ 0 w 477520"/>
                      <a:gd name="connsiteY2" fmla="*/ 30480 h 117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77520" h="117182">
                        <a:moveTo>
                          <a:pt x="477520" y="0"/>
                        </a:moveTo>
                        <a:cubicBezTo>
                          <a:pt x="430107" y="38947"/>
                          <a:pt x="303107" y="111760"/>
                          <a:pt x="223520" y="116840"/>
                        </a:cubicBezTo>
                        <a:cubicBezTo>
                          <a:pt x="143933" y="121920"/>
                          <a:pt x="47413" y="69427"/>
                          <a:pt x="0" y="3048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正方形/長方形 232">
            <a:extLst>
              <a:ext uri="{FF2B5EF4-FFF2-40B4-BE49-F238E27FC236}">
                <a16:creationId xmlns:a16="http://schemas.microsoft.com/office/drawing/2014/main" id="{EF187D75-1CAC-452B-8C43-E9CA6800B9CB}"/>
              </a:ext>
            </a:extLst>
          </p:cNvPr>
          <p:cNvSpPr/>
          <p:nvPr/>
        </p:nvSpPr>
        <p:spPr>
          <a:xfrm>
            <a:off x="1941386" y="2736576"/>
            <a:ext cx="354900" cy="360119"/>
          </a:xfrm>
          <a:prstGeom prst="rect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台形 233">
            <a:extLst>
              <a:ext uri="{FF2B5EF4-FFF2-40B4-BE49-F238E27FC236}">
                <a16:creationId xmlns:a16="http://schemas.microsoft.com/office/drawing/2014/main" id="{7D4C183B-8016-451E-BA5D-669D6B5AEF42}"/>
              </a:ext>
            </a:extLst>
          </p:cNvPr>
          <p:cNvSpPr/>
          <p:nvPr/>
        </p:nvSpPr>
        <p:spPr>
          <a:xfrm rot="10800000">
            <a:off x="1881248" y="2855472"/>
            <a:ext cx="496184" cy="182504"/>
          </a:xfrm>
          <a:prstGeom prst="trapezoid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台形 64">
            <a:extLst>
              <a:ext uri="{FF2B5EF4-FFF2-40B4-BE49-F238E27FC236}">
                <a16:creationId xmlns:a16="http://schemas.microsoft.com/office/drawing/2014/main" id="{81AF6C51-21C0-4CFD-BEEC-5162FB9B8BAD}"/>
              </a:ext>
            </a:extLst>
          </p:cNvPr>
          <p:cNvSpPr/>
          <p:nvPr/>
        </p:nvSpPr>
        <p:spPr>
          <a:xfrm>
            <a:off x="1535422" y="2994531"/>
            <a:ext cx="1165225" cy="1651000"/>
          </a:xfrm>
          <a:custGeom>
            <a:avLst/>
            <a:gdLst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65225 w 1165225"/>
              <a:gd name="connsiteY3" fmla="*/ 1651000 h 1651000"/>
              <a:gd name="connsiteX4" fmla="*/ 0 w 1165225"/>
              <a:gd name="connsiteY4" fmla="*/ 1651000 h 1651000"/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30300 w 1165225"/>
              <a:gd name="connsiteY3" fmla="*/ 812799 h 1651000"/>
              <a:gd name="connsiteX4" fmla="*/ 1165225 w 1165225"/>
              <a:gd name="connsiteY4" fmla="*/ 1651000 h 1651000"/>
              <a:gd name="connsiteX5" fmla="*/ 0 w 1165225"/>
              <a:gd name="connsiteY5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225" h="1651000">
                <a:moveTo>
                  <a:pt x="0" y="1651000"/>
                </a:moveTo>
                <a:lnTo>
                  <a:pt x="69855" y="0"/>
                </a:lnTo>
                <a:lnTo>
                  <a:pt x="1095370" y="0"/>
                </a:lnTo>
                <a:lnTo>
                  <a:pt x="1130300" y="812799"/>
                </a:lnTo>
                <a:lnTo>
                  <a:pt x="1165225" y="1651000"/>
                </a:lnTo>
                <a:lnTo>
                  <a:pt x="0" y="16510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727564"/>
      </p:ext>
    </p:extLst>
  </p:cSld>
  <p:clrMapOvr>
    <a:masterClrMapping/>
  </p:clrMapOvr>
  <p:transition spd="slow" advClick="0" advTm="100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二等辺三角形 167">
            <a:extLst>
              <a:ext uri="{FF2B5EF4-FFF2-40B4-BE49-F238E27FC236}">
                <a16:creationId xmlns:a16="http://schemas.microsoft.com/office/drawing/2014/main" id="{D15C4E9F-8B71-4B96-860F-7F8B7C025271}"/>
              </a:ext>
            </a:extLst>
          </p:cNvPr>
          <p:cNvSpPr/>
          <p:nvPr/>
        </p:nvSpPr>
        <p:spPr>
          <a:xfrm rot="10800000">
            <a:off x="1681469" y="593775"/>
            <a:ext cx="873762" cy="689429"/>
          </a:xfrm>
          <a:prstGeom prst="triangl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弧 168">
            <a:extLst>
              <a:ext uri="{FF2B5EF4-FFF2-40B4-BE49-F238E27FC236}">
                <a16:creationId xmlns:a16="http://schemas.microsoft.com/office/drawing/2014/main" id="{A2552FFB-1BBC-4B5A-9CD8-719DE36E176E}"/>
              </a:ext>
            </a:extLst>
          </p:cNvPr>
          <p:cNvSpPr/>
          <p:nvPr/>
        </p:nvSpPr>
        <p:spPr>
          <a:xfrm rot="201593" flipH="1">
            <a:off x="2507377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二等辺三角形 169">
            <a:extLst>
              <a:ext uri="{FF2B5EF4-FFF2-40B4-BE49-F238E27FC236}">
                <a16:creationId xmlns:a16="http://schemas.microsoft.com/office/drawing/2014/main" id="{CF0A056D-A01A-4B08-ADED-E3F4DB929419}"/>
              </a:ext>
            </a:extLst>
          </p:cNvPr>
          <p:cNvSpPr/>
          <p:nvPr/>
        </p:nvSpPr>
        <p:spPr>
          <a:xfrm rot="10800000">
            <a:off x="2509512" y="593773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弧 170">
            <a:extLst>
              <a:ext uri="{FF2B5EF4-FFF2-40B4-BE49-F238E27FC236}">
                <a16:creationId xmlns:a16="http://schemas.microsoft.com/office/drawing/2014/main" id="{C245CB41-8251-4D7C-8360-220EC54245E9}"/>
              </a:ext>
            </a:extLst>
          </p:cNvPr>
          <p:cNvSpPr/>
          <p:nvPr/>
        </p:nvSpPr>
        <p:spPr>
          <a:xfrm rot="21398407">
            <a:off x="1116726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二等辺三角形 171">
            <a:extLst>
              <a:ext uri="{FF2B5EF4-FFF2-40B4-BE49-F238E27FC236}">
                <a16:creationId xmlns:a16="http://schemas.microsoft.com/office/drawing/2014/main" id="{3B7CC469-FE46-4621-B625-E2329C5E0588}"/>
              </a:ext>
            </a:extLst>
          </p:cNvPr>
          <p:cNvSpPr/>
          <p:nvPr/>
        </p:nvSpPr>
        <p:spPr>
          <a:xfrm rot="10800000" flipH="1">
            <a:off x="1061709" y="593774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二等辺三角形 305">
            <a:extLst>
              <a:ext uri="{FF2B5EF4-FFF2-40B4-BE49-F238E27FC236}">
                <a16:creationId xmlns:a16="http://schemas.microsoft.com/office/drawing/2014/main" id="{6EE690BB-78B0-4A97-BBC7-4A6163513E31}"/>
              </a:ext>
            </a:extLst>
          </p:cNvPr>
          <p:cNvSpPr/>
          <p:nvPr/>
        </p:nvSpPr>
        <p:spPr>
          <a:xfrm rot="10800000">
            <a:off x="3029785" y="796966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二等辺三角形 306">
            <a:extLst>
              <a:ext uri="{FF2B5EF4-FFF2-40B4-BE49-F238E27FC236}">
                <a16:creationId xmlns:a16="http://schemas.microsoft.com/office/drawing/2014/main" id="{43D25E02-CF54-4134-9E01-CB1524780D6E}"/>
              </a:ext>
            </a:extLst>
          </p:cNvPr>
          <p:cNvSpPr/>
          <p:nvPr/>
        </p:nvSpPr>
        <p:spPr>
          <a:xfrm rot="11721489">
            <a:off x="3116703" y="1037128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4" name="二等辺三角形 303">
            <a:extLst>
              <a:ext uri="{FF2B5EF4-FFF2-40B4-BE49-F238E27FC236}">
                <a16:creationId xmlns:a16="http://schemas.microsoft.com/office/drawing/2014/main" id="{CBC2457D-BB5E-404F-B5A5-3695A0D04085}"/>
              </a:ext>
            </a:extLst>
          </p:cNvPr>
          <p:cNvSpPr/>
          <p:nvPr/>
        </p:nvSpPr>
        <p:spPr>
          <a:xfrm rot="10800000" flipH="1">
            <a:off x="933392" y="796965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304">
            <a:extLst>
              <a:ext uri="{FF2B5EF4-FFF2-40B4-BE49-F238E27FC236}">
                <a16:creationId xmlns:a16="http://schemas.microsoft.com/office/drawing/2014/main" id="{CCEC859C-0F1F-4A66-BFA0-FCB744922E67}"/>
              </a:ext>
            </a:extLst>
          </p:cNvPr>
          <p:cNvSpPr/>
          <p:nvPr/>
        </p:nvSpPr>
        <p:spPr>
          <a:xfrm rot="9878511" flipH="1">
            <a:off x="873534" y="1037127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E0EEF024-5033-4ADF-8BA2-D8EE1DDD056B}"/>
              </a:ext>
            </a:extLst>
          </p:cNvPr>
          <p:cNvSpPr/>
          <p:nvPr/>
        </p:nvSpPr>
        <p:spPr>
          <a:xfrm rot="11234124">
            <a:off x="3325207" y="1224467"/>
            <a:ext cx="240168" cy="575202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8" name="円弧 177">
            <a:extLst>
              <a:ext uri="{FF2B5EF4-FFF2-40B4-BE49-F238E27FC236}">
                <a16:creationId xmlns:a16="http://schemas.microsoft.com/office/drawing/2014/main" id="{A55FD608-5DE0-491C-A57F-29C72DF30333}"/>
              </a:ext>
            </a:extLst>
          </p:cNvPr>
          <p:cNvSpPr/>
          <p:nvPr/>
        </p:nvSpPr>
        <p:spPr>
          <a:xfrm rot="945023">
            <a:off x="2237140" y="622381"/>
            <a:ext cx="1197475" cy="100378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円弧 178">
            <a:extLst>
              <a:ext uri="{FF2B5EF4-FFF2-40B4-BE49-F238E27FC236}">
                <a16:creationId xmlns:a16="http://schemas.microsoft.com/office/drawing/2014/main" id="{52299685-5CE9-46AA-A4AC-331564117369}"/>
              </a:ext>
            </a:extLst>
          </p:cNvPr>
          <p:cNvSpPr/>
          <p:nvPr/>
        </p:nvSpPr>
        <p:spPr>
          <a:xfrm rot="895199" flipH="1">
            <a:off x="867709" y="609238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弧 179">
            <a:extLst>
              <a:ext uri="{FF2B5EF4-FFF2-40B4-BE49-F238E27FC236}">
                <a16:creationId xmlns:a16="http://schemas.microsoft.com/office/drawing/2014/main" id="{DDFF96CE-C333-412F-95D2-C0370A055825}"/>
              </a:ext>
            </a:extLst>
          </p:cNvPr>
          <p:cNvSpPr/>
          <p:nvPr/>
        </p:nvSpPr>
        <p:spPr>
          <a:xfrm rot="895199" flipH="1">
            <a:off x="765892" y="752390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57824D7E-A6CE-41AD-9DA5-F623E0A95DB1}"/>
              </a:ext>
            </a:extLst>
          </p:cNvPr>
          <p:cNvSpPr/>
          <p:nvPr/>
        </p:nvSpPr>
        <p:spPr>
          <a:xfrm>
            <a:off x="1000910" y="629039"/>
            <a:ext cx="122252" cy="161459"/>
          </a:xfrm>
          <a:prstGeom prst="ellips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楕円 181">
            <a:extLst>
              <a:ext uri="{FF2B5EF4-FFF2-40B4-BE49-F238E27FC236}">
                <a16:creationId xmlns:a16="http://schemas.microsoft.com/office/drawing/2014/main" id="{33A56AF6-357B-4077-AED5-45552BCF07A2}"/>
              </a:ext>
            </a:extLst>
          </p:cNvPr>
          <p:cNvSpPr/>
          <p:nvPr/>
        </p:nvSpPr>
        <p:spPr>
          <a:xfrm>
            <a:off x="153542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楕円 182">
            <a:extLst>
              <a:ext uri="{FF2B5EF4-FFF2-40B4-BE49-F238E27FC236}">
                <a16:creationId xmlns:a16="http://schemas.microsoft.com/office/drawing/2014/main" id="{90FCC4A4-8A15-419B-BC77-6686039CCD5E}"/>
              </a:ext>
            </a:extLst>
          </p:cNvPr>
          <p:cNvSpPr/>
          <p:nvPr/>
        </p:nvSpPr>
        <p:spPr>
          <a:xfrm>
            <a:off x="245644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楕円 183">
            <a:extLst>
              <a:ext uri="{FF2B5EF4-FFF2-40B4-BE49-F238E27FC236}">
                <a16:creationId xmlns:a16="http://schemas.microsoft.com/office/drawing/2014/main" id="{295C466D-7582-4D33-B150-23F09DBA1ADD}"/>
              </a:ext>
            </a:extLst>
          </p:cNvPr>
          <p:cNvSpPr/>
          <p:nvPr/>
        </p:nvSpPr>
        <p:spPr>
          <a:xfrm rot="20585052">
            <a:off x="1030863" y="2099333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楕円 184">
            <a:extLst>
              <a:ext uri="{FF2B5EF4-FFF2-40B4-BE49-F238E27FC236}">
                <a16:creationId xmlns:a16="http://schemas.microsoft.com/office/drawing/2014/main" id="{76881BB2-E7EE-4F78-8E31-700D2D100D1F}"/>
              </a:ext>
            </a:extLst>
          </p:cNvPr>
          <p:cNvSpPr/>
          <p:nvPr/>
        </p:nvSpPr>
        <p:spPr>
          <a:xfrm rot="1014948" flipH="1">
            <a:off x="3013539" y="2099331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台形 292">
            <a:extLst>
              <a:ext uri="{FF2B5EF4-FFF2-40B4-BE49-F238E27FC236}">
                <a16:creationId xmlns:a16="http://schemas.microsoft.com/office/drawing/2014/main" id="{78287C86-E952-402D-B9D6-52E067B2190F}"/>
              </a:ext>
            </a:extLst>
          </p:cNvPr>
          <p:cNvSpPr/>
          <p:nvPr/>
        </p:nvSpPr>
        <p:spPr>
          <a:xfrm rot="7858654" flipH="1">
            <a:off x="972892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台形 293">
            <a:extLst>
              <a:ext uri="{FF2B5EF4-FFF2-40B4-BE49-F238E27FC236}">
                <a16:creationId xmlns:a16="http://schemas.microsoft.com/office/drawing/2014/main" id="{100B0961-2A6C-4619-B44A-95A852B546A7}"/>
              </a:ext>
            </a:extLst>
          </p:cNvPr>
          <p:cNvSpPr/>
          <p:nvPr/>
        </p:nvSpPr>
        <p:spPr>
          <a:xfrm rot="3769921" flipH="1">
            <a:off x="922204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楕円 294">
            <a:extLst>
              <a:ext uri="{FF2B5EF4-FFF2-40B4-BE49-F238E27FC236}">
                <a16:creationId xmlns:a16="http://schemas.microsoft.com/office/drawing/2014/main" id="{5B0D0775-4FBF-44F2-B6DF-4B7903F786F4}"/>
              </a:ext>
            </a:extLst>
          </p:cNvPr>
          <p:cNvSpPr/>
          <p:nvPr/>
        </p:nvSpPr>
        <p:spPr>
          <a:xfrm flipH="1">
            <a:off x="991899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四角形: 角を丸くする 299">
            <a:extLst>
              <a:ext uri="{FF2B5EF4-FFF2-40B4-BE49-F238E27FC236}">
                <a16:creationId xmlns:a16="http://schemas.microsoft.com/office/drawing/2014/main" id="{9BA48F11-786E-4AFB-84D0-309416ED2411}"/>
              </a:ext>
            </a:extLst>
          </p:cNvPr>
          <p:cNvSpPr/>
          <p:nvPr/>
        </p:nvSpPr>
        <p:spPr>
          <a:xfrm rot="19548768" flipH="1">
            <a:off x="1258041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円弧 300">
            <a:extLst>
              <a:ext uri="{FF2B5EF4-FFF2-40B4-BE49-F238E27FC236}">
                <a16:creationId xmlns:a16="http://schemas.microsoft.com/office/drawing/2014/main" id="{F58A56A9-4613-484A-B32C-833231E69175}"/>
              </a:ext>
            </a:extLst>
          </p:cNvPr>
          <p:cNvSpPr/>
          <p:nvPr/>
        </p:nvSpPr>
        <p:spPr>
          <a:xfrm rot="20856138" flipH="1">
            <a:off x="1268004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円弧 301">
            <a:extLst>
              <a:ext uri="{FF2B5EF4-FFF2-40B4-BE49-F238E27FC236}">
                <a16:creationId xmlns:a16="http://schemas.microsoft.com/office/drawing/2014/main" id="{BC7A2432-EE13-48AD-84F9-AC0B5C995646}"/>
              </a:ext>
            </a:extLst>
          </p:cNvPr>
          <p:cNvSpPr/>
          <p:nvPr/>
        </p:nvSpPr>
        <p:spPr>
          <a:xfrm rot="20856138" flipH="1">
            <a:off x="1327264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台形 281">
            <a:extLst>
              <a:ext uri="{FF2B5EF4-FFF2-40B4-BE49-F238E27FC236}">
                <a16:creationId xmlns:a16="http://schemas.microsoft.com/office/drawing/2014/main" id="{A11152FE-ED8E-45C0-950E-1282D68828F9}"/>
              </a:ext>
            </a:extLst>
          </p:cNvPr>
          <p:cNvSpPr/>
          <p:nvPr/>
        </p:nvSpPr>
        <p:spPr>
          <a:xfrm rot="13741346">
            <a:off x="2362313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台形 282">
            <a:extLst>
              <a:ext uri="{FF2B5EF4-FFF2-40B4-BE49-F238E27FC236}">
                <a16:creationId xmlns:a16="http://schemas.microsoft.com/office/drawing/2014/main" id="{6814F42A-BAFC-454F-8806-22509218F290}"/>
              </a:ext>
            </a:extLst>
          </p:cNvPr>
          <p:cNvSpPr/>
          <p:nvPr/>
        </p:nvSpPr>
        <p:spPr>
          <a:xfrm rot="17830079">
            <a:off x="2705693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楕円 283">
            <a:extLst>
              <a:ext uri="{FF2B5EF4-FFF2-40B4-BE49-F238E27FC236}">
                <a16:creationId xmlns:a16="http://schemas.microsoft.com/office/drawing/2014/main" id="{8C9CE72E-7F7B-4497-A4F3-EC39328D3A1A}"/>
              </a:ext>
            </a:extLst>
          </p:cNvPr>
          <p:cNvSpPr/>
          <p:nvPr/>
        </p:nvSpPr>
        <p:spPr>
          <a:xfrm>
            <a:off x="3140133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楕円 24">
            <a:extLst>
              <a:ext uri="{FF2B5EF4-FFF2-40B4-BE49-F238E27FC236}">
                <a16:creationId xmlns:a16="http://schemas.microsoft.com/office/drawing/2014/main" id="{B6330F50-F081-49C5-8CBF-6C668FCECA3B}"/>
              </a:ext>
            </a:extLst>
          </p:cNvPr>
          <p:cNvSpPr/>
          <p:nvPr/>
        </p:nvSpPr>
        <p:spPr>
          <a:xfrm>
            <a:off x="1899912" y="2314220"/>
            <a:ext cx="477520" cy="117182"/>
          </a:xfrm>
          <a:custGeom>
            <a:avLst/>
            <a:gdLst>
              <a:gd name="connsiteX0" fmla="*/ 477520 w 477520"/>
              <a:gd name="connsiteY0" fmla="*/ 0 h 117182"/>
              <a:gd name="connsiteX1" fmla="*/ 223520 w 477520"/>
              <a:gd name="connsiteY1" fmla="*/ 116840 h 117182"/>
              <a:gd name="connsiteX2" fmla="*/ 0 w 477520"/>
              <a:gd name="connsiteY2" fmla="*/ 30480 h 11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520" h="117182" extrusionOk="0">
                <a:moveTo>
                  <a:pt x="477520" y="0"/>
                </a:moveTo>
                <a:cubicBezTo>
                  <a:pt x="420285" y="32889"/>
                  <a:pt x="296462" y="114254"/>
                  <a:pt x="223520" y="116840"/>
                </a:cubicBezTo>
                <a:cubicBezTo>
                  <a:pt x="152661" y="123757"/>
                  <a:pt x="42180" y="69593"/>
                  <a:pt x="0" y="30480"/>
                </a:cubicBezTo>
              </a:path>
            </a:pathLst>
          </a:custGeom>
          <a:noFill/>
          <a:ln w="50800" cap="rnd">
            <a:solidFill>
              <a:srgbClr val="4A4E58"/>
            </a:solidFill>
            <a:round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68960"/>
                      <a:gd name="connsiteY0" fmla="*/ 233680 h 467360"/>
                      <a:gd name="connsiteX1" fmla="*/ 284480 w 568960"/>
                      <a:gd name="connsiteY1" fmla="*/ 0 h 467360"/>
                      <a:gd name="connsiteX2" fmla="*/ 568960 w 568960"/>
                      <a:gd name="connsiteY2" fmla="*/ 233680 h 467360"/>
                      <a:gd name="connsiteX3" fmla="*/ 284480 w 568960"/>
                      <a:gd name="connsiteY3" fmla="*/ 467360 h 467360"/>
                      <a:gd name="connsiteX4" fmla="*/ 0 w 568960"/>
                      <a:gd name="connsiteY4" fmla="*/ 233680 h 467360"/>
                      <a:gd name="connsiteX0" fmla="*/ 0 w 590481"/>
                      <a:gd name="connsiteY0" fmla="*/ 233680 h 469906"/>
                      <a:gd name="connsiteX1" fmla="*/ 284480 w 590481"/>
                      <a:gd name="connsiteY1" fmla="*/ 0 h 469906"/>
                      <a:gd name="connsiteX2" fmla="*/ 568960 w 590481"/>
                      <a:gd name="connsiteY2" fmla="*/ 233680 h 469906"/>
                      <a:gd name="connsiteX3" fmla="*/ 538480 w 590481"/>
                      <a:gd name="connsiteY3" fmla="*/ 350520 h 469906"/>
                      <a:gd name="connsiteX4" fmla="*/ 284480 w 590481"/>
                      <a:gd name="connsiteY4" fmla="*/ 467360 h 469906"/>
                      <a:gd name="connsiteX5" fmla="*/ 0 w 590481"/>
                      <a:gd name="connsiteY5" fmla="*/ 233680 h 469906"/>
                      <a:gd name="connsiteX0" fmla="*/ 12871 w 603352"/>
                      <a:gd name="connsiteY0" fmla="*/ 233680 h 467702"/>
                      <a:gd name="connsiteX1" fmla="*/ 297351 w 603352"/>
                      <a:gd name="connsiteY1" fmla="*/ 0 h 467702"/>
                      <a:gd name="connsiteX2" fmla="*/ 581831 w 603352"/>
                      <a:gd name="connsiteY2" fmla="*/ 233680 h 467702"/>
                      <a:gd name="connsiteX3" fmla="*/ 551351 w 603352"/>
                      <a:gd name="connsiteY3" fmla="*/ 350520 h 467702"/>
                      <a:gd name="connsiteX4" fmla="*/ 297351 w 603352"/>
                      <a:gd name="connsiteY4" fmla="*/ 467360 h 467702"/>
                      <a:gd name="connsiteX5" fmla="*/ 73831 w 603352"/>
                      <a:gd name="connsiteY5" fmla="*/ 381000 h 467702"/>
                      <a:gd name="connsiteX6" fmla="*/ 12871 w 603352"/>
                      <a:gd name="connsiteY6" fmla="*/ 233680 h 467702"/>
                      <a:gd name="connsiteX0" fmla="*/ 551351 w 642791"/>
                      <a:gd name="connsiteY0" fmla="*/ 350520 h 467702"/>
                      <a:gd name="connsiteX1" fmla="*/ 297351 w 642791"/>
                      <a:gd name="connsiteY1" fmla="*/ 467360 h 467702"/>
                      <a:gd name="connsiteX2" fmla="*/ 73831 w 642791"/>
                      <a:gd name="connsiteY2" fmla="*/ 381000 h 467702"/>
                      <a:gd name="connsiteX3" fmla="*/ 12871 w 642791"/>
                      <a:gd name="connsiteY3" fmla="*/ 233680 h 467702"/>
                      <a:gd name="connsiteX4" fmla="*/ 297351 w 642791"/>
                      <a:gd name="connsiteY4" fmla="*/ 0 h 467702"/>
                      <a:gd name="connsiteX5" fmla="*/ 581831 w 642791"/>
                      <a:gd name="connsiteY5" fmla="*/ 233680 h 467702"/>
                      <a:gd name="connsiteX6" fmla="*/ 642791 w 642791"/>
                      <a:gd name="connsiteY6" fmla="*/ 441960 h 467702"/>
                      <a:gd name="connsiteX0" fmla="*/ 551351 w 581831"/>
                      <a:gd name="connsiteY0" fmla="*/ 350520 h 467702"/>
                      <a:gd name="connsiteX1" fmla="*/ 297351 w 581831"/>
                      <a:gd name="connsiteY1" fmla="*/ 467360 h 467702"/>
                      <a:gd name="connsiteX2" fmla="*/ 73831 w 581831"/>
                      <a:gd name="connsiteY2" fmla="*/ 381000 h 467702"/>
                      <a:gd name="connsiteX3" fmla="*/ 12871 w 581831"/>
                      <a:gd name="connsiteY3" fmla="*/ 233680 h 467702"/>
                      <a:gd name="connsiteX4" fmla="*/ 297351 w 581831"/>
                      <a:gd name="connsiteY4" fmla="*/ 0 h 467702"/>
                      <a:gd name="connsiteX5" fmla="*/ 581831 w 581831"/>
                      <a:gd name="connsiteY5" fmla="*/ 233680 h 467702"/>
                      <a:gd name="connsiteX0" fmla="*/ 551351 w 551351"/>
                      <a:gd name="connsiteY0" fmla="*/ 350520 h 467702"/>
                      <a:gd name="connsiteX1" fmla="*/ 297351 w 551351"/>
                      <a:gd name="connsiteY1" fmla="*/ 467360 h 467702"/>
                      <a:gd name="connsiteX2" fmla="*/ 73831 w 551351"/>
                      <a:gd name="connsiteY2" fmla="*/ 381000 h 467702"/>
                      <a:gd name="connsiteX3" fmla="*/ 12871 w 551351"/>
                      <a:gd name="connsiteY3" fmla="*/ 233680 h 467702"/>
                      <a:gd name="connsiteX4" fmla="*/ 297351 w 551351"/>
                      <a:gd name="connsiteY4" fmla="*/ 0 h 467702"/>
                      <a:gd name="connsiteX0" fmla="*/ 551351 w 551351"/>
                      <a:gd name="connsiteY0" fmla="*/ 116840 h 234022"/>
                      <a:gd name="connsiteX1" fmla="*/ 297351 w 551351"/>
                      <a:gd name="connsiteY1" fmla="*/ 233680 h 234022"/>
                      <a:gd name="connsiteX2" fmla="*/ 73831 w 551351"/>
                      <a:gd name="connsiteY2" fmla="*/ 147320 h 234022"/>
                      <a:gd name="connsiteX3" fmla="*/ 12871 w 551351"/>
                      <a:gd name="connsiteY3" fmla="*/ 0 h 234022"/>
                      <a:gd name="connsiteX0" fmla="*/ 477520 w 477520"/>
                      <a:gd name="connsiteY0" fmla="*/ 0 h 117182"/>
                      <a:gd name="connsiteX1" fmla="*/ 223520 w 477520"/>
                      <a:gd name="connsiteY1" fmla="*/ 116840 h 117182"/>
                      <a:gd name="connsiteX2" fmla="*/ 0 w 477520"/>
                      <a:gd name="connsiteY2" fmla="*/ 30480 h 117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77520" h="117182">
                        <a:moveTo>
                          <a:pt x="477520" y="0"/>
                        </a:moveTo>
                        <a:cubicBezTo>
                          <a:pt x="430107" y="38947"/>
                          <a:pt x="303107" y="111760"/>
                          <a:pt x="223520" y="116840"/>
                        </a:cubicBezTo>
                        <a:cubicBezTo>
                          <a:pt x="143933" y="121920"/>
                          <a:pt x="47413" y="69427"/>
                          <a:pt x="0" y="3048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正方形/長方形 232">
            <a:extLst>
              <a:ext uri="{FF2B5EF4-FFF2-40B4-BE49-F238E27FC236}">
                <a16:creationId xmlns:a16="http://schemas.microsoft.com/office/drawing/2014/main" id="{EF187D75-1CAC-452B-8C43-E9CA6800B9CB}"/>
              </a:ext>
            </a:extLst>
          </p:cNvPr>
          <p:cNvSpPr/>
          <p:nvPr/>
        </p:nvSpPr>
        <p:spPr>
          <a:xfrm>
            <a:off x="1941386" y="2736576"/>
            <a:ext cx="354900" cy="360119"/>
          </a:xfrm>
          <a:prstGeom prst="rect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台形 233">
            <a:extLst>
              <a:ext uri="{FF2B5EF4-FFF2-40B4-BE49-F238E27FC236}">
                <a16:creationId xmlns:a16="http://schemas.microsoft.com/office/drawing/2014/main" id="{7D4C183B-8016-451E-BA5D-669D6B5AEF42}"/>
              </a:ext>
            </a:extLst>
          </p:cNvPr>
          <p:cNvSpPr/>
          <p:nvPr/>
        </p:nvSpPr>
        <p:spPr>
          <a:xfrm rot="10800000">
            <a:off x="1881248" y="2855472"/>
            <a:ext cx="496184" cy="182504"/>
          </a:xfrm>
          <a:prstGeom prst="trapezoid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台形 64">
            <a:extLst>
              <a:ext uri="{FF2B5EF4-FFF2-40B4-BE49-F238E27FC236}">
                <a16:creationId xmlns:a16="http://schemas.microsoft.com/office/drawing/2014/main" id="{81AF6C51-21C0-4CFD-BEEC-5162FB9B8BAD}"/>
              </a:ext>
            </a:extLst>
          </p:cNvPr>
          <p:cNvSpPr/>
          <p:nvPr/>
        </p:nvSpPr>
        <p:spPr>
          <a:xfrm>
            <a:off x="1535422" y="2994531"/>
            <a:ext cx="1165225" cy="1651000"/>
          </a:xfrm>
          <a:custGeom>
            <a:avLst/>
            <a:gdLst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65225 w 1165225"/>
              <a:gd name="connsiteY3" fmla="*/ 1651000 h 1651000"/>
              <a:gd name="connsiteX4" fmla="*/ 0 w 1165225"/>
              <a:gd name="connsiteY4" fmla="*/ 1651000 h 1651000"/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30300 w 1165225"/>
              <a:gd name="connsiteY3" fmla="*/ 812799 h 1651000"/>
              <a:gd name="connsiteX4" fmla="*/ 1165225 w 1165225"/>
              <a:gd name="connsiteY4" fmla="*/ 1651000 h 1651000"/>
              <a:gd name="connsiteX5" fmla="*/ 0 w 1165225"/>
              <a:gd name="connsiteY5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225" h="1651000">
                <a:moveTo>
                  <a:pt x="0" y="1651000"/>
                </a:moveTo>
                <a:lnTo>
                  <a:pt x="69855" y="0"/>
                </a:lnTo>
                <a:lnTo>
                  <a:pt x="1095370" y="0"/>
                </a:lnTo>
                <a:lnTo>
                  <a:pt x="1130300" y="812799"/>
                </a:lnTo>
                <a:lnTo>
                  <a:pt x="1165225" y="1651000"/>
                </a:lnTo>
                <a:lnTo>
                  <a:pt x="0" y="16510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238462"/>
      </p:ext>
    </p:extLst>
  </p:cSld>
  <p:clrMapOvr>
    <a:masterClrMapping/>
  </p:clrMapOvr>
  <p:transition spd="slow" advClick="0" advTm="1000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二等辺三角形 167">
            <a:extLst>
              <a:ext uri="{FF2B5EF4-FFF2-40B4-BE49-F238E27FC236}">
                <a16:creationId xmlns:a16="http://schemas.microsoft.com/office/drawing/2014/main" id="{D15C4E9F-8B71-4B96-860F-7F8B7C025271}"/>
              </a:ext>
            </a:extLst>
          </p:cNvPr>
          <p:cNvSpPr/>
          <p:nvPr/>
        </p:nvSpPr>
        <p:spPr>
          <a:xfrm rot="10800000">
            <a:off x="1681469" y="593775"/>
            <a:ext cx="873762" cy="689429"/>
          </a:xfrm>
          <a:prstGeom prst="triangl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弧 168">
            <a:extLst>
              <a:ext uri="{FF2B5EF4-FFF2-40B4-BE49-F238E27FC236}">
                <a16:creationId xmlns:a16="http://schemas.microsoft.com/office/drawing/2014/main" id="{A2552FFB-1BBC-4B5A-9CD8-719DE36E176E}"/>
              </a:ext>
            </a:extLst>
          </p:cNvPr>
          <p:cNvSpPr/>
          <p:nvPr/>
        </p:nvSpPr>
        <p:spPr>
          <a:xfrm rot="201593" flipH="1">
            <a:off x="2507377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二等辺三角形 169">
            <a:extLst>
              <a:ext uri="{FF2B5EF4-FFF2-40B4-BE49-F238E27FC236}">
                <a16:creationId xmlns:a16="http://schemas.microsoft.com/office/drawing/2014/main" id="{CF0A056D-A01A-4B08-ADED-E3F4DB929419}"/>
              </a:ext>
            </a:extLst>
          </p:cNvPr>
          <p:cNvSpPr/>
          <p:nvPr/>
        </p:nvSpPr>
        <p:spPr>
          <a:xfrm rot="10800000">
            <a:off x="2509512" y="593773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弧 170">
            <a:extLst>
              <a:ext uri="{FF2B5EF4-FFF2-40B4-BE49-F238E27FC236}">
                <a16:creationId xmlns:a16="http://schemas.microsoft.com/office/drawing/2014/main" id="{C245CB41-8251-4D7C-8360-220EC54245E9}"/>
              </a:ext>
            </a:extLst>
          </p:cNvPr>
          <p:cNvSpPr/>
          <p:nvPr/>
        </p:nvSpPr>
        <p:spPr>
          <a:xfrm rot="21398407">
            <a:off x="1116726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二等辺三角形 171">
            <a:extLst>
              <a:ext uri="{FF2B5EF4-FFF2-40B4-BE49-F238E27FC236}">
                <a16:creationId xmlns:a16="http://schemas.microsoft.com/office/drawing/2014/main" id="{3B7CC469-FE46-4621-B625-E2329C5E0588}"/>
              </a:ext>
            </a:extLst>
          </p:cNvPr>
          <p:cNvSpPr/>
          <p:nvPr/>
        </p:nvSpPr>
        <p:spPr>
          <a:xfrm rot="10800000" flipH="1">
            <a:off x="1061709" y="593774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二等辺三角形 305">
            <a:extLst>
              <a:ext uri="{FF2B5EF4-FFF2-40B4-BE49-F238E27FC236}">
                <a16:creationId xmlns:a16="http://schemas.microsoft.com/office/drawing/2014/main" id="{6EE690BB-78B0-4A97-BBC7-4A6163513E31}"/>
              </a:ext>
            </a:extLst>
          </p:cNvPr>
          <p:cNvSpPr/>
          <p:nvPr/>
        </p:nvSpPr>
        <p:spPr>
          <a:xfrm rot="10800000">
            <a:off x="3029785" y="796966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二等辺三角形 306">
            <a:extLst>
              <a:ext uri="{FF2B5EF4-FFF2-40B4-BE49-F238E27FC236}">
                <a16:creationId xmlns:a16="http://schemas.microsoft.com/office/drawing/2014/main" id="{43D25E02-CF54-4134-9E01-CB1524780D6E}"/>
              </a:ext>
            </a:extLst>
          </p:cNvPr>
          <p:cNvSpPr/>
          <p:nvPr/>
        </p:nvSpPr>
        <p:spPr>
          <a:xfrm rot="11721489">
            <a:off x="3116703" y="1037128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4" name="二等辺三角形 303">
            <a:extLst>
              <a:ext uri="{FF2B5EF4-FFF2-40B4-BE49-F238E27FC236}">
                <a16:creationId xmlns:a16="http://schemas.microsoft.com/office/drawing/2014/main" id="{CBC2457D-BB5E-404F-B5A5-3695A0D04085}"/>
              </a:ext>
            </a:extLst>
          </p:cNvPr>
          <p:cNvSpPr/>
          <p:nvPr/>
        </p:nvSpPr>
        <p:spPr>
          <a:xfrm rot="10800000" flipH="1">
            <a:off x="933392" y="796965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304">
            <a:extLst>
              <a:ext uri="{FF2B5EF4-FFF2-40B4-BE49-F238E27FC236}">
                <a16:creationId xmlns:a16="http://schemas.microsoft.com/office/drawing/2014/main" id="{CCEC859C-0F1F-4A66-BFA0-FCB744922E67}"/>
              </a:ext>
            </a:extLst>
          </p:cNvPr>
          <p:cNvSpPr/>
          <p:nvPr/>
        </p:nvSpPr>
        <p:spPr>
          <a:xfrm rot="9878511" flipH="1">
            <a:off x="873534" y="1037127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E0EEF024-5033-4ADF-8BA2-D8EE1DDD056B}"/>
              </a:ext>
            </a:extLst>
          </p:cNvPr>
          <p:cNvSpPr/>
          <p:nvPr/>
        </p:nvSpPr>
        <p:spPr>
          <a:xfrm rot="11234124">
            <a:off x="3325207" y="1224467"/>
            <a:ext cx="240168" cy="575202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8" name="円弧 177">
            <a:extLst>
              <a:ext uri="{FF2B5EF4-FFF2-40B4-BE49-F238E27FC236}">
                <a16:creationId xmlns:a16="http://schemas.microsoft.com/office/drawing/2014/main" id="{A55FD608-5DE0-491C-A57F-29C72DF30333}"/>
              </a:ext>
            </a:extLst>
          </p:cNvPr>
          <p:cNvSpPr/>
          <p:nvPr/>
        </p:nvSpPr>
        <p:spPr>
          <a:xfrm rot="945023">
            <a:off x="2237140" y="622381"/>
            <a:ext cx="1197475" cy="100378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円弧 178">
            <a:extLst>
              <a:ext uri="{FF2B5EF4-FFF2-40B4-BE49-F238E27FC236}">
                <a16:creationId xmlns:a16="http://schemas.microsoft.com/office/drawing/2014/main" id="{52299685-5CE9-46AA-A4AC-331564117369}"/>
              </a:ext>
            </a:extLst>
          </p:cNvPr>
          <p:cNvSpPr/>
          <p:nvPr/>
        </p:nvSpPr>
        <p:spPr>
          <a:xfrm rot="895199" flipH="1">
            <a:off x="867709" y="609238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弧 179">
            <a:extLst>
              <a:ext uri="{FF2B5EF4-FFF2-40B4-BE49-F238E27FC236}">
                <a16:creationId xmlns:a16="http://schemas.microsoft.com/office/drawing/2014/main" id="{DDFF96CE-C333-412F-95D2-C0370A055825}"/>
              </a:ext>
            </a:extLst>
          </p:cNvPr>
          <p:cNvSpPr/>
          <p:nvPr/>
        </p:nvSpPr>
        <p:spPr>
          <a:xfrm rot="895199" flipH="1">
            <a:off x="765892" y="752390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57824D7E-A6CE-41AD-9DA5-F623E0A95DB1}"/>
              </a:ext>
            </a:extLst>
          </p:cNvPr>
          <p:cNvSpPr/>
          <p:nvPr/>
        </p:nvSpPr>
        <p:spPr>
          <a:xfrm>
            <a:off x="1000910" y="629039"/>
            <a:ext cx="122252" cy="161459"/>
          </a:xfrm>
          <a:prstGeom prst="ellips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楕円 181">
            <a:extLst>
              <a:ext uri="{FF2B5EF4-FFF2-40B4-BE49-F238E27FC236}">
                <a16:creationId xmlns:a16="http://schemas.microsoft.com/office/drawing/2014/main" id="{33A56AF6-357B-4077-AED5-45552BCF07A2}"/>
              </a:ext>
            </a:extLst>
          </p:cNvPr>
          <p:cNvSpPr/>
          <p:nvPr/>
        </p:nvSpPr>
        <p:spPr>
          <a:xfrm>
            <a:off x="153542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楕円 182">
            <a:extLst>
              <a:ext uri="{FF2B5EF4-FFF2-40B4-BE49-F238E27FC236}">
                <a16:creationId xmlns:a16="http://schemas.microsoft.com/office/drawing/2014/main" id="{90FCC4A4-8A15-419B-BC77-6686039CCD5E}"/>
              </a:ext>
            </a:extLst>
          </p:cNvPr>
          <p:cNvSpPr/>
          <p:nvPr/>
        </p:nvSpPr>
        <p:spPr>
          <a:xfrm>
            <a:off x="245644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楕円 183">
            <a:extLst>
              <a:ext uri="{FF2B5EF4-FFF2-40B4-BE49-F238E27FC236}">
                <a16:creationId xmlns:a16="http://schemas.microsoft.com/office/drawing/2014/main" id="{295C466D-7582-4D33-B150-23F09DBA1ADD}"/>
              </a:ext>
            </a:extLst>
          </p:cNvPr>
          <p:cNvSpPr/>
          <p:nvPr/>
        </p:nvSpPr>
        <p:spPr>
          <a:xfrm rot="20585052">
            <a:off x="1030863" y="2099333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楕円 184">
            <a:extLst>
              <a:ext uri="{FF2B5EF4-FFF2-40B4-BE49-F238E27FC236}">
                <a16:creationId xmlns:a16="http://schemas.microsoft.com/office/drawing/2014/main" id="{76881BB2-E7EE-4F78-8E31-700D2D100D1F}"/>
              </a:ext>
            </a:extLst>
          </p:cNvPr>
          <p:cNvSpPr/>
          <p:nvPr/>
        </p:nvSpPr>
        <p:spPr>
          <a:xfrm rot="1014948" flipH="1">
            <a:off x="3013539" y="2099331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台形 292">
            <a:extLst>
              <a:ext uri="{FF2B5EF4-FFF2-40B4-BE49-F238E27FC236}">
                <a16:creationId xmlns:a16="http://schemas.microsoft.com/office/drawing/2014/main" id="{78287C86-E952-402D-B9D6-52E067B2190F}"/>
              </a:ext>
            </a:extLst>
          </p:cNvPr>
          <p:cNvSpPr/>
          <p:nvPr/>
        </p:nvSpPr>
        <p:spPr>
          <a:xfrm rot="7858654" flipH="1">
            <a:off x="972892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台形 293">
            <a:extLst>
              <a:ext uri="{FF2B5EF4-FFF2-40B4-BE49-F238E27FC236}">
                <a16:creationId xmlns:a16="http://schemas.microsoft.com/office/drawing/2014/main" id="{100B0961-2A6C-4619-B44A-95A852B546A7}"/>
              </a:ext>
            </a:extLst>
          </p:cNvPr>
          <p:cNvSpPr/>
          <p:nvPr/>
        </p:nvSpPr>
        <p:spPr>
          <a:xfrm rot="3769921" flipH="1">
            <a:off x="922204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楕円 294">
            <a:extLst>
              <a:ext uri="{FF2B5EF4-FFF2-40B4-BE49-F238E27FC236}">
                <a16:creationId xmlns:a16="http://schemas.microsoft.com/office/drawing/2014/main" id="{5B0D0775-4FBF-44F2-B6DF-4B7903F786F4}"/>
              </a:ext>
            </a:extLst>
          </p:cNvPr>
          <p:cNvSpPr/>
          <p:nvPr/>
        </p:nvSpPr>
        <p:spPr>
          <a:xfrm flipH="1">
            <a:off x="991899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四角形: 角を丸くする 299">
            <a:extLst>
              <a:ext uri="{FF2B5EF4-FFF2-40B4-BE49-F238E27FC236}">
                <a16:creationId xmlns:a16="http://schemas.microsoft.com/office/drawing/2014/main" id="{9BA48F11-786E-4AFB-84D0-309416ED2411}"/>
              </a:ext>
            </a:extLst>
          </p:cNvPr>
          <p:cNvSpPr/>
          <p:nvPr/>
        </p:nvSpPr>
        <p:spPr>
          <a:xfrm rot="19548768" flipH="1">
            <a:off x="1258041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円弧 300">
            <a:extLst>
              <a:ext uri="{FF2B5EF4-FFF2-40B4-BE49-F238E27FC236}">
                <a16:creationId xmlns:a16="http://schemas.microsoft.com/office/drawing/2014/main" id="{F58A56A9-4613-484A-B32C-833231E69175}"/>
              </a:ext>
            </a:extLst>
          </p:cNvPr>
          <p:cNvSpPr/>
          <p:nvPr/>
        </p:nvSpPr>
        <p:spPr>
          <a:xfrm rot="20856138" flipH="1">
            <a:off x="1268004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円弧 301">
            <a:extLst>
              <a:ext uri="{FF2B5EF4-FFF2-40B4-BE49-F238E27FC236}">
                <a16:creationId xmlns:a16="http://schemas.microsoft.com/office/drawing/2014/main" id="{BC7A2432-EE13-48AD-84F9-AC0B5C995646}"/>
              </a:ext>
            </a:extLst>
          </p:cNvPr>
          <p:cNvSpPr/>
          <p:nvPr/>
        </p:nvSpPr>
        <p:spPr>
          <a:xfrm rot="20856138" flipH="1">
            <a:off x="1327264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円弧 302">
            <a:extLst>
              <a:ext uri="{FF2B5EF4-FFF2-40B4-BE49-F238E27FC236}">
                <a16:creationId xmlns:a16="http://schemas.microsoft.com/office/drawing/2014/main" id="{5C3AB0B4-215D-463A-8412-7D466B715517}"/>
              </a:ext>
            </a:extLst>
          </p:cNvPr>
          <p:cNvSpPr/>
          <p:nvPr/>
        </p:nvSpPr>
        <p:spPr>
          <a:xfrm rot="20856138" flipH="1">
            <a:off x="1294160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台形 281">
            <a:extLst>
              <a:ext uri="{FF2B5EF4-FFF2-40B4-BE49-F238E27FC236}">
                <a16:creationId xmlns:a16="http://schemas.microsoft.com/office/drawing/2014/main" id="{A11152FE-ED8E-45C0-950E-1282D68828F9}"/>
              </a:ext>
            </a:extLst>
          </p:cNvPr>
          <p:cNvSpPr/>
          <p:nvPr/>
        </p:nvSpPr>
        <p:spPr>
          <a:xfrm rot="13741346">
            <a:off x="2362313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台形 282">
            <a:extLst>
              <a:ext uri="{FF2B5EF4-FFF2-40B4-BE49-F238E27FC236}">
                <a16:creationId xmlns:a16="http://schemas.microsoft.com/office/drawing/2014/main" id="{6814F42A-BAFC-454F-8806-22509218F290}"/>
              </a:ext>
            </a:extLst>
          </p:cNvPr>
          <p:cNvSpPr/>
          <p:nvPr/>
        </p:nvSpPr>
        <p:spPr>
          <a:xfrm rot="17830079">
            <a:off x="2705693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楕円 283">
            <a:extLst>
              <a:ext uri="{FF2B5EF4-FFF2-40B4-BE49-F238E27FC236}">
                <a16:creationId xmlns:a16="http://schemas.microsoft.com/office/drawing/2014/main" id="{8C9CE72E-7F7B-4497-A4F3-EC39328D3A1A}"/>
              </a:ext>
            </a:extLst>
          </p:cNvPr>
          <p:cNvSpPr/>
          <p:nvPr/>
        </p:nvSpPr>
        <p:spPr>
          <a:xfrm>
            <a:off x="3140133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楕円 24">
            <a:extLst>
              <a:ext uri="{FF2B5EF4-FFF2-40B4-BE49-F238E27FC236}">
                <a16:creationId xmlns:a16="http://schemas.microsoft.com/office/drawing/2014/main" id="{B6330F50-F081-49C5-8CBF-6C668FCECA3B}"/>
              </a:ext>
            </a:extLst>
          </p:cNvPr>
          <p:cNvSpPr/>
          <p:nvPr/>
        </p:nvSpPr>
        <p:spPr>
          <a:xfrm>
            <a:off x="1899912" y="2314220"/>
            <a:ext cx="477520" cy="117182"/>
          </a:xfrm>
          <a:custGeom>
            <a:avLst/>
            <a:gdLst>
              <a:gd name="connsiteX0" fmla="*/ 477520 w 477520"/>
              <a:gd name="connsiteY0" fmla="*/ 0 h 117182"/>
              <a:gd name="connsiteX1" fmla="*/ 223520 w 477520"/>
              <a:gd name="connsiteY1" fmla="*/ 116840 h 117182"/>
              <a:gd name="connsiteX2" fmla="*/ 0 w 477520"/>
              <a:gd name="connsiteY2" fmla="*/ 30480 h 11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520" h="117182" extrusionOk="0">
                <a:moveTo>
                  <a:pt x="477520" y="0"/>
                </a:moveTo>
                <a:cubicBezTo>
                  <a:pt x="420285" y="32889"/>
                  <a:pt x="296462" y="114254"/>
                  <a:pt x="223520" y="116840"/>
                </a:cubicBezTo>
                <a:cubicBezTo>
                  <a:pt x="152661" y="123757"/>
                  <a:pt x="42180" y="69593"/>
                  <a:pt x="0" y="30480"/>
                </a:cubicBezTo>
              </a:path>
            </a:pathLst>
          </a:custGeom>
          <a:noFill/>
          <a:ln w="50800" cap="rnd">
            <a:solidFill>
              <a:srgbClr val="4A4E58"/>
            </a:solidFill>
            <a:round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68960"/>
                      <a:gd name="connsiteY0" fmla="*/ 233680 h 467360"/>
                      <a:gd name="connsiteX1" fmla="*/ 284480 w 568960"/>
                      <a:gd name="connsiteY1" fmla="*/ 0 h 467360"/>
                      <a:gd name="connsiteX2" fmla="*/ 568960 w 568960"/>
                      <a:gd name="connsiteY2" fmla="*/ 233680 h 467360"/>
                      <a:gd name="connsiteX3" fmla="*/ 284480 w 568960"/>
                      <a:gd name="connsiteY3" fmla="*/ 467360 h 467360"/>
                      <a:gd name="connsiteX4" fmla="*/ 0 w 568960"/>
                      <a:gd name="connsiteY4" fmla="*/ 233680 h 467360"/>
                      <a:gd name="connsiteX0" fmla="*/ 0 w 590481"/>
                      <a:gd name="connsiteY0" fmla="*/ 233680 h 469906"/>
                      <a:gd name="connsiteX1" fmla="*/ 284480 w 590481"/>
                      <a:gd name="connsiteY1" fmla="*/ 0 h 469906"/>
                      <a:gd name="connsiteX2" fmla="*/ 568960 w 590481"/>
                      <a:gd name="connsiteY2" fmla="*/ 233680 h 469906"/>
                      <a:gd name="connsiteX3" fmla="*/ 538480 w 590481"/>
                      <a:gd name="connsiteY3" fmla="*/ 350520 h 469906"/>
                      <a:gd name="connsiteX4" fmla="*/ 284480 w 590481"/>
                      <a:gd name="connsiteY4" fmla="*/ 467360 h 469906"/>
                      <a:gd name="connsiteX5" fmla="*/ 0 w 590481"/>
                      <a:gd name="connsiteY5" fmla="*/ 233680 h 469906"/>
                      <a:gd name="connsiteX0" fmla="*/ 12871 w 603352"/>
                      <a:gd name="connsiteY0" fmla="*/ 233680 h 467702"/>
                      <a:gd name="connsiteX1" fmla="*/ 297351 w 603352"/>
                      <a:gd name="connsiteY1" fmla="*/ 0 h 467702"/>
                      <a:gd name="connsiteX2" fmla="*/ 581831 w 603352"/>
                      <a:gd name="connsiteY2" fmla="*/ 233680 h 467702"/>
                      <a:gd name="connsiteX3" fmla="*/ 551351 w 603352"/>
                      <a:gd name="connsiteY3" fmla="*/ 350520 h 467702"/>
                      <a:gd name="connsiteX4" fmla="*/ 297351 w 603352"/>
                      <a:gd name="connsiteY4" fmla="*/ 467360 h 467702"/>
                      <a:gd name="connsiteX5" fmla="*/ 73831 w 603352"/>
                      <a:gd name="connsiteY5" fmla="*/ 381000 h 467702"/>
                      <a:gd name="connsiteX6" fmla="*/ 12871 w 603352"/>
                      <a:gd name="connsiteY6" fmla="*/ 233680 h 467702"/>
                      <a:gd name="connsiteX0" fmla="*/ 551351 w 642791"/>
                      <a:gd name="connsiteY0" fmla="*/ 350520 h 467702"/>
                      <a:gd name="connsiteX1" fmla="*/ 297351 w 642791"/>
                      <a:gd name="connsiteY1" fmla="*/ 467360 h 467702"/>
                      <a:gd name="connsiteX2" fmla="*/ 73831 w 642791"/>
                      <a:gd name="connsiteY2" fmla="*/ 381000 h 467702"/>
                      <a:gd name="connsiteX3" fmla="*/ 12871 w 642791"/>
                      <a:gd name="connsiteY3" fmla="*/ 233680 h 467702"/>
                      <a:gd name="connsiteX4" fmla="*/ 297351 w 642791"/>
                      <a:gd name="connsiteY4" fmla="*/ 0 h 467702"/>
                      <a:gd name="connsiteX5" fmla="*/ 581831 w 642791"/>
                      <a:gd name="connsiteY5" fmla="*/ 233680 h 467702"/>
                      <a:gd name="connsiteX6" fmla="*/ 642791 w 642791"/>
                      <a:gd name="connsiteY6" fmla="*/ 441960 h 467702"/>
                      <a:gd name="connsiteX0" fmla="*/ 551351 w 581831"/>
                      <a:gd name="connsiteY0" fmla="*/ 350520 h 467702"/>
                      <a:gd name="connsiteX1" fmla="*/ 297351 w 581831"/>
                      <a:gd name="connsiteY1" fmla="*/ 467360 h 467702"/>
                      <a:gd name="connsiteX2" fmla="*/ 73831 w 581831"/>
                      <a:gd name="connsiteY2" fmla="*/ 381000 h 467702"/>
                      <a:gd name="connsiteX3" fmla="*/ 12871 w 581831"/>
                      <a:gd name="connsiteY3" fmla="*/ 233680 h 467702"/>
                      <a:gd name="connsiteX4" fmla="*/ 297351 w 581831"/>
                      <a:gd name="connsiteY4" fmla="*/ 0 h 467702"/>
                      <a:gd name="connsiteX5" fmla="*/ 581831 w 581831"/>
                      <a:gd name="connsiteY5" fmla="*/ 233680 h 467702"/>
                      <a:gd name="connsiteX0" fmla="*/ 551351 w 551351"/>
                      <a:gd name="connsiteY0" fmla="*/ 350520 h 467702"/>
                      <a:gd name="connsiteX1" fmla="*/ 297351 w 551351"/>
                      <a:gd name="connsiteY1" fmla="*/ 467360 h 467702"/>
                      <a:gd name="connsiteX2" fmla="*/ 73831 w 551351"/>
                      <a:gd name="connsiteY2" fmla="*/ 381000 h 467702"/>
                      <a:gd name="connsiteX3" fmla="*/ 12871 w 551351"/>
                      <a:gd name="connsiteY3" fmla="*/ 233680 h 467702"/>
                      <a:gd name="connsiteX4" fmla="*/ 297351 w 551351"/>
                      <a:gd name="connsiteY4" fmla="*/ 0 h 467702"/>
                      <a:gd name="connsiteX0" fmla="*/ 551351 w 551351"/>
                      <a:gd name="connsiteY0" fmla="*/ 116840 h 234022"/>
                      <a:gd name="connsiteX1" fmla="*/ 297351 w 551351"/>
                      <a:gd name="connsiteY1" fmla="*/ 233680 h 234022"/>
                      <a:gd name="connsiteX2" fmla="*/ 73831 w 551351"/>
                      <a:gd name="connsiteY2" fmla="*/ 147320 h 234022"/>
                      <a:gd name="connsiteX3" fmla="*/ 12871 w 551351"/>
                      <a:gd name="connsiteY3" fmla="*/ 0 h 234022"/>
                      <a:gd name="connsiteX0" fmla="*/ 477520 w 477520"/>
                      <a:gd name="connsiteY0" fmla="*/ 0 h 117182"/>
                      <a:gd name="connsiteX1" fmla="*/ 223520 w 477520"/>
                      <a:gd name="connsiteY1" fmla="*/ 116840 h 117182"/>
                      <a:gd name="connsiteX2" fmla="*/ 0 w 477520"/>
                      <a:gd name="connsiteY2" fmla="*/ 30480 h 117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77520" h="117182">
                        <a:moveTo>
                          <a:pt x="477520" y="0"/>
                        </a:moveTo>
                        <a:cubicBezTo>
                          <a:pt x="430107" y="38947"/>
                          <a:pt x="303107" y="111760"/>
                          <a:pt x="223520" y="116840"/>
                        </a:cubicBezTo>
                        <a:cubicBezTo>
                          <a:pt x="143933" y="121920"/>
                          <a:pt x="47413" y="69427"/>
                          <a:pt x="0" y="3048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正方形/長方形 232">
            <a:extLst>
              <a:ext uri="{FF2B5EF4-FFF2-40B4-BE49-F238E27FC236}">
                <a16:creationId xmlns:a16="http://schemas.microsoft.com/office/drawing/2014/main" id="{EF187D75-1CAC-452B-8C43-E9CA6800B9CB}"/>
              </a:ext>
            </a:extLst>
          </p:cNvPr>
          <p:cNvSpPr/>
          <p:nvPr/>
        </p:nvSpPr>
        <p:spPr>
          <a:xfrm>
            <a:off x="1941386" y="2736576"/>
            <a:ext cx="354900" cy="360119"/>
          </a:xfrm>
          <a:prstGeom prst="rect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台形 233">
            <a:extLst>
              <a:ext uri="{FF2B5EF4-FFF2-40B4-BE49-F238E27FC236}">
                <a16:creationId xmlns:a16="http://schemas.microsoft.com/office/drawing/2014/main" id="{7D4C183B-8016-451E-BA5D-669D6B5AEF42}"/>
              </a:ext>
            </a:extLst>
          </p:cNvPr>
          <p:cNvSpPr/>
          <p:nvPr/>
        </p:nvSpPr>
        <p:spPr>
          <a:xfrm rot="10800000">
            <a:off x="1881248" y="2855472"/>
            <a:ext cx="496184" cy="182504"/>
          </a:xfrm>
          <a:prstGeom prst="trapezoid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台形 64">
            <a:extLst>
              <a:ext uri="{FF2B5EF4-FFF2-40B4-BE49-F238E27FC236}">
                <a16:creationId xmlns:a16="http://schemas.microsoft.com/office/drawing/2014/main" id="{81AF6C51-21C0-4CFD-BEEC-5162FB9B8BAD}"/>
              </a:ext>
            </a:extLst>
          </p:cNvPr>
          <p:cNvSpPr/>
          <p:nvPr/>
        </p:nvSpPr>
        <p:spPr>
          <a:xfrm>
            <a:off x="1535422" y="2994531"/>
            <a:ext cx="1165225" cy="1651000"/>
          </a:xfrm>
          <a:custGeom>
            <a:avLst/>
            <a:gdLst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65225 w 1165225"/>
              <a:gd name="connsiteY3" fmla="*/ 1651000 h 1651000"/>
              <a:gd name="connsiteX4" fmla="*/ 0 w 1165225"/>
              <a:gd name="connsiteY4" fmla="*/ 1651000 h 1651000"/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30300 w 1165225"/>
              <a:gd name="connsiteY3" fmla="*/ 812799 h 1651000"/>
              <a:gd name="connsiteX4" fmla="*/ 1165225 w 1165225"/>
              <a:gd name="connsiteY4" fmla="*/ 1651000 h 1651000"/>
              <a:gd name="connsiteX5" fmla="*/ 0 w 1165225"/>
              <a:gd name="connsiteY5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225" h="1651000">
                <a:moveTo>
                  <a:pt x="0" y="1651000"/>
                </a:moveTo>
                <a:lnTo>
                  <a:pt x="69855" y="0"/>
                </a:lnTo>
                <a:lnTo>
                  <a:pt x="1095370" y="0"/>
                </a:lnTo>
                <a:lnTo>
                  <a:pt x="1130300" y="812799"/>
                </a:lnTo>
                <a:lnTo>
                  <a:pt x="1165225" y="1651000"/>
                </a:lnTo>
                <a:lnTo>
                  <a:pt x="0" y="16510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20824"/>
      </p:ext>
    </p:extLst>
  </p:cSld>
  <p:clrMapOvr>
    <a:masterClrMapping/>
  </p:clrMapOvr>
  <p:transition spd="slow" advClick="0" advTm="1000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二等辺三角形 167">
            <a:extLst>
              <a:ext uri="{FF2B5EF4-FFF2-40B4-BE49-F238E27FC236}">
                <a16:creationId xmlns:a16="http://schemas.microsoft.com/office/drawing/2014/main" id="{D15C4E9F-8B71-4B96-860F-7F8B7C025271}"/>
              </a:ext>
            </a:extLst>
          </p:cNvPr>
          <p:cNvSpPr/>
          <p:nvPr/>
        </p:nvSpPr>
        <p:spPr>
          <a:xfrm rot="10800000">
            <a:off x="1681469" y="593775"/>
            <a:ext cx="873762" cy="689429"/>
          </a:xfrm>
          <a:prstGeom prst="triangl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弧 168">
            <a:extLst>
              <a:ext uri="{FF2B5EF4-FFF2-40B4-BE49-F238E27FC236}">
                <a16:creationId xmlns:a16="http://schemas.microsoft.com/office/drawing/2014/main" id="{A2552FFB-1BBC-4B5A-9CD8-719DE36E176E}"/>
              </a:ext>
            </a:extLst>
          </p:cNvPr>
          <p:cNvSpPr/>
          <p:nvPr/>
        </p:nvSpPr>
        <p:spPr>
          <a:xfrm rot="201593" flipH="1">
            <a:off x="2507377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二等辺三角形 169">
            <a:extLst>
              <a:ext uri="{FF2B5EF4-FFF2-40B4-BE49-F238E27FC236}">
                <a16:creationId xmlns:a16="http://schemas.microsoft.com/office/drawing/2014/main" id="{CF0A056D-A01A-4B08-ADED-E3F4DB929419}"/>
              </a:ext>
            </a:extLst>
          </p:cNvPr>
          <p:cNvSpPr/>
          <p:nvPr/>
        </p:nvSpPr>
        <p:spPr>
          <a:xfrm rot="10800000">
            <a:off x="2509512" y="593773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弧 170">
            <a:extLst>
              <a:ext uri="{FF2B5EF4-FFF2-40B4-BE49-F238E27FC236}">
                <a16:creationId xmlns:a16="http://schemas.microsoft.com/office/drawing/2014/main" id="{C245CB41-8251-4D7C-8360-220EC54245E9}"/>
              </a:ext>
            </a:extLst>
          </p:cNvPr>
          <p:cNvSpPr/>
          <p:nvPr/>
        </p:nvSpPr>
        <p:spPr>
          <a:xfrm rot="21398407">
            <a:off x="1116726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二等辺三角形 171">
            <a:extLst>
              <a:ext uri="{FF2B5EF4-FFF2-40B4-BE49-F238E27FC236}">
                <a16:creationId xmlns:a16="http://schemas.microsoft.com/office/drawing/2014/main" id="{3B7CC469-FE46-4621-B625-E2329C5E0588}"/>
              </a:ext>
            </a:extLst>
          </p:cNvPr>
          <p:cNvSpPr/>
          <p:nvPr/>
        </p:nvSpPr>
        <p:spPr>
          <a:xfrm rot="10800000" flipH="1">
            <a:off x="1061709" y="593774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二等辺三角形 305">
            <a:extLst>
              <a:ext uri="{FF2B5EF4-FFF2-40B4-BE49-F238E27FC236}">
                <a16:creationId xmlns:a16="http://schemas.microsoft.com/office/drawing/2014/main" id="{6EE690BB-78B0-4A97-BBC7-4A6163513E31}"/>
              </a:ext>
            </a:extLst>
          </p:cNvPr>
          <p:cNvSpPr/>
          <p:nvPr/>
        </p:nvSpPr>
        <p:spPr>
          <a:xfrm rot="10800000">
            <a:off x="3029785" y="796966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二等辺三角形 306">
            <a:extLst>
              <a:ext uri="{FF2B5EF4-FFF2-40B4-BE49-F238E27FC236}">
                <a16:creationId xmlns:a16="http://schemas.microsoft.com/office/drawing/2014/main" id="{43D25E02-CF54-4134-9E01-CB1524780D6E}"/>
              </a:ext>
            </a:extLst>
          </p:cNvPr>
          <p:cNvSpPr/>
          <p:nvPr/>
        </p:nvSpPr>
        <p:spPr>
          <a:xfrm rot="11721489">
            <a:off x="3116703" y="1037128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4" name="二等辺三角形 303">
            <a:extLst>
              <a:ext uri="{FF2B5EF4-FFF2-40B4-BE49-F238E27FC236}">
                <a16:creationId xmlns:a16="http://schemas.microsoft.com/office/drawing/2014/main" id="{CBC2457D-BB5E-404F-B5A5-3695A0D04085}"/>
              </a:ext>
            </a:extLst>
          </p:cNvPr>
          <p:cNvSpPr/>
          <p:nvPr/>
        </p:nvSpPr>
        <p:spPr>
          <a:xfrm rot="10800000" flipH="1">
            <a:off x="933392" y="796965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304">
            <a:extLst>
              <a:ext uri="{FF2B5EF4-FFF2-40B4-BE49-F238E27FC236}">
                <a16:creationId xmlns:a16="http://schemas.microsoft.com/office/drawing/2014/main" id="{CCEC859C-0F1F-4A66-BFA0-FCB744922E67}"/>
              </a:ext>
            </a:extLst>
          </p:cNvPr>
          <p:cNvSpPr/>
          <p:nvPr/>
        </p:nvSpPr>
        <p:spPr>
          <a:xfrm rot="9878511" flipH="1">
            <a:off x="873534" y="1037127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E0EEF024-5033-4ADF-8BA2-D8EE1DDD056B}"/>
              </a:ext>
            </a:extLst>
          </p:cNvPr>
          <p:cNvSpPr/>
          <p:nvPr/>
        </p:nvSpPr>
        <p:spPr>
          <a:xfrm rot="11234124">
            <a:off x="3325207" y="1224467"/>
            <a:ext cx="240168" cy="575202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8" name="円弧 177">
            <a:extLst>
              <a:ext uri="{FF2B5EF4-FFF2-40B4-BE49-F238E27FC236}">
                <a16:creationId xmlns:a16="http://schemas.microsoft.com/office/drawing/2014/main" id="{A55FD608-5DE0-491C-A57F-29C72DF30333}"/>
              </a:ext>
            </a:extLst>
          </p:cNvPr>
          <p:cNvSpPr/>
          <p:nvPr/>
        </p:nvSpPr>
        <p:spPr>
          <a:xfrm rot="945023">
            <a:off x="2237140" y="622381"/>
            <a:ext cx="1197475" cy="100378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円弧 178">
            <a:extLst>
              <a:ext uri="{FF2B5EF4-FFF2-40B4-BE49-F238E27FC236}">
                <a16:creationId xmlns:a16="http://schemas.microsoft.com/office/drawing/2014/main" id="{52299685-5CE9-46AA-A4AC-331564117369}"/>
              </a:ext>
            </a:extLst>
          </p:cNvPr>
          <p:cNvSpPr/>
          <p:nvPr/>
        </p:nvSpPr>
        <p:spPr>
          <a:xfrm rot="895199" flipH="1">
            <a:off x="867709" y="609238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弧 179">
            <a:extLst>
              <a:ext uri="{FF2B5EF4-FFF2-40B4-BE49-F238E27FC236}">
                <a16:creationId xmlns:a16="http://schemas.microsoft.com/office/drawing/2014/main" id="{DDFF96CE-C333-412F-95D2-C0370A055825}"/>
              </a:ext>
            </a:extLst>
          </p:cNvPr>
          <p:cNvSpPr/>
          <p:nvPr/>
        </p:nvSpPr>
        <p:spPr>
          <a:xfrm rot="895199" flipH="1">
            <a:off x="765892" y="752390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57824D7E-A6CE-41AD-9DA5-F623E0A95DB1}"/>
              </a:ext>
            </a:extLst>
          </p:cNvPr>
          <p:cNvSpPr/>
          <p:nvPr/>
        </p:nvSpPr>
        <p:spPr>
          <a:xfrm>
            <a:off x="1000910" y="629039"/>
            <a:ext cx="122252" cy="161459"/>
          </a:xfrm>
          <a:prstGeom prst="ellips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楕円 181">
            <a:extLst>
              <a:ext uri="{FF2B5EF4-FFF2-40B4-BE49-F238E27FC236}">
                <a16:creationId xmlns:a16="http://schemas.microsoft.com/office/drawing/2014/main" id="{33A56AF6-357B-4077-AED5-45552BCF07A2}"/>
              </a:ext>
            </a:extLst>
          </p:cNvPr>
          <p:cNvSpPr/>
          <p:nvPr/>
        </p:nvSpPr>
        <p:spPr>
          <a:xfrm>
            <a:off x="153542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楕円 182">
            <a:extLst>
              <a:ext uri="{FF2B5EF4-FFF2-40B4-BE49-F238E27FC236}">
                <a16:creationId xmlns:a16="http://schemas.microsoft.com/office/drawing/2014/main" id="{90FCC4A4-8A15-419B-BC77-6686039CCD5E}"/>
              </a:ext>
            </a:extLst>
          </p:cNvPr>
          <p:cNvSpPr/>
          <p:nvPr/>
        </p:nvSpPr>
        <p:spPr>
          <a:xfrm>
            <a:off x="245644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楕円 183">
            <a:extLst>
              <a:ext uri="{FF2B5EF4-FFF2-40B4-BE49-F238E27FC236}">
                <a16:creationId xmlns:a16="http://schemas.microsoft.com/office/drawing/2014/main" id="{295C466D-7582-4D33-B150-23F09DBA1ADD}"/>
              </a:ext>
            </a:extLst>
          </p:cNvPr>
          <p:cNvSpPr/>
          <p:nvPr/>
        </p:nvSpPr>
        <p:spPr>
          <a:xfrm rot="20585052">
            <a:off x="1030863" y="2099333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楕円 184">
            <a:extLst>
              <a:ext uri="{FF2B5EF4-FFF2-40B4-BE49-F238E27FC236}">
                <a16:creationId xmlns:a16="http://schemas.microsoft.com/office/drawing/2014/main" id="{76881BB2-E7EE-4F78-8E31-700D2D100D1F}"/>
              </a:ext>
            </a:extLst>
          </p:cNvPr>
          <p:cNvSpPr/>
          <p:nvPr/>
        </p:nvSpPr>
        <p:spPr>
          <a:xfrm rot="1014948" flipH="1">
            <a:off x="3013539" y="2099331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台形 292">
            <a:extLst>
              <a:ext uri="{FF2B5EF4-FFF2-40B4-BE49-F238E27FC236}">
                <a16:creationId xmlns:a16="http://schemas.microsoft.com/office/drawing/2014/main" id="{78287C86-E952-402D-B9D6-52E067B2190F}"/>
              </a:ext>
            </a:extLst>
          </p:cNvPr>
          <p:cNvSpPr/>
          <p:nvPr/>
        </p:nvSpPr>
        <p:spPr>
          <a:xfrm rot="7858654" flipH="1">
            <a:off x="972892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台形 293">
            <a:extLst>
              <a:ext uri="{FF2B5EF4-FFF2-40B4-BE49-F238E27FC236}">
                <a16:creationId xmlns:a16="http://schemas.microsoft.com/office/drawing/2014/main" id="{100B0961-2A6C-4619-B44A-95A852B546A7}"/>
              </a:ext>
            </a:extLst>
          </p:cNvPr>
          <p:cNvSpPr/>
          <p:nvPr/>
        </p:nvSpPr>
        <p:spPr>
          <a:xfrm rot="3769921" flipH="1">
            <a:off x="922204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楕円 294">
            <a:extLst>
              <a:ext uri="{FF2B5EF4-FFF2-40B4-BE49-F238E27FC236}">
                <a16:creationId xmlns:a16="http://schemas.microsoft.com/office/drawing/2014/main" id="{5B0D0775-4FBF-44F2-B6DF-4B7903F786F4}"/>
              </a:ext>
            </a:extLst>
          </p:cNvPr>
          <p:cNvSpPr/>
          <p:nvPr/>
        </p:nvSpPr>
        <p:spPr>
          <a:xfrm flipH="1">
            <a:off x="991899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四角形: 角を丸くする 299">
            <a:extLst>
              <a:ext uri="{FF2B5EF4-FFF2-40B4-BE49-F238E27FC236}">
                <a16:creationId xmlns:a16="http://schemas.microsoft.com/office/drawing/2014/main" id="{9BA48F11-786E-4AFB-84D0-309416ED2411}"/>
              </a:ext>
            </a:extLst>
          </p:cNvPr>
          <p:cNvSpPr/>
          <p:nvPr/>
        </p:nvSpPr>
        <p:spPr>
          <a:xfrm rot="19548768" flipH="1">
            <a:off x="1258041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円弧 300">
            <a:extLst>
              <a:ext uri="{FF2B5EF4-FFF2-40B4-BE49-F238E27FC236}">
                <a16:creationId xmlns:a16="http://schemas.microsoft.com/office/drawing/2014/main" id="{F58A56A9-4613-484A-B32C-833231E69175}"/>
              </a:ext>
            </a:extLst>
          </p:cNvPr>
          <p:cNvSpPr/>
          <p:nvPr/>
        </p:nvSpPr>
        <p:spPr>
          <a:xfrm rot="20856138" flipH="1">
            <a:off x="1268004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円弧 301">
            <a:extLst>
              <a:ext uri="{FF2B5EF4-FFF2-40B4-BE49-F238E27FC236}">
                <a16:creationId xmlns:a16="http://schemas.microsoft.com/office/drawing/2014/main" id="{BC7A2432-EE13-48AD-84F9-AC0B5C995646}"/>
              </a:ext>
            </a:extLst>
          </p:cNvPr>
          <p:cNvSpPr/>
          <p:nvPr/>
        </p:nvSpPr>
        <p:spPr>
          <a:xfrm rot="20856138" flipH="1">
            <a:off x="1327264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円弧 302">
            <a:extLst>
              <a:ext uri="{FF2B5EF4-FFF2-40B4-BE49-F238E27FC236}">
                <a16:creationId xmlns:a16="http://schemas.microsoft.com/office/drawing/2014/main" id="{5C3AB0B4-215D-463A-8412-7D466B715517}"/>
              </a:ext>
            </a:extLst>
          </p:cNvPr>
          <p:cNvSpPr/>
          <p:nvPr/>
        </p:nvSpPr>
        <p:spPr>
          <a:xfrm rot="20856138" flipH="1">
            <a:off x="1294160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台形 281">
            <a:extLst>
              <a:ext uri="{FF2B5EF4-FFF2-40B4-BE49-F238E27FC236}">
                <a16:creationId xmlns:a16="http://schemas.microsoft.com/office/drawing/2014/main" id="{A11152FE-ED8E-45C0-950E-1282D68828F9}"/>
              </a:ext>
            </a:extLst>
          </p:cNvPr>
          <p:cNvSpPr/>
          <p:nvPr/>
        </p:nvSpPr>
        <p:spPr>
          <a:xfrm rot="13741346">
            <a:off x="2362313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台形 282">
            <a:extLst>
              <a:ext uri="{FF2B5EF4-FFF2-40B4-BE49-F238E27FC236}">
                <a16:creationId xmlns:a16="http://schemas.microsoft.com/office/drawing/2014/main" id="{6814F42A-BAFC-454F-8806-22509218F290}"/>
              </a:ext>
            </a:extLst>
          </p:cNvPr>
          <p:cNvSpPr/>
          <p:nvPr/>
        </p:nvSpPr>
        <p:spPr>
          <a:xfrm rot="17830079">
            <a:off x="2705693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楕円 283">
            <a:extLst>
              <a:ext uri="{FF2B5EF4-FFF2-40B4-BE49-F238E27FC236}">
                <a16:creationId xmlns:a16="http://schemas.microsoft.com/office/drawing/2014/main" id="{8C9CE72E-7F7B-4497-A4F3-EC39328D3A1A}"/>
              </a:ext>
            </a:extLst>
          </p:cNvPr>
          <p:cNvSpPr/>
          <p:nvPr/>
        </p:nvSpPr>
        <p:spPr>
          <a:xfrm>
            <a:off x="3140133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円弧 289">
            <a:extLst>
              <a:ext uri="{FF2B5EF4-FFF2-40B4-BE49-F238E27FC236}">
                <a16:creationId xmlns:a16="http://schemas.microsoft.com/office/drawing/2014/main" id="{6CB61104-29E8-4B9D-A7F4-A317A0CB21A5}"/>
              </a:ext>
            </a:extLst>
          </p:cNvPr>
          <p:cNvSpPr/>
          <p:nvPr/>
        </p:nvSpPr>
        <p:spPr>
          <a:xfrm rot="743862">
            <a:off x="2701352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楕円 24">
            <a:extLst>
              <a:ext uri="{FF2B5EF4-FFF2-40B4-BE49-F238E27FC236}">
                <a16:creationId xmlns:a16="http://schemas.microsoft.com/office/drawing/2014/main" id="{B6330F50-F081-49C5-8CBF-6C668FCECA3B}"/>
              </a:ext>
            </a:extLst>
          </p:cNvPr>
          <p:cNvSpPr/>
          <p:nvPr/>
        </p:nvSpPr>
        <p:spPr>
          <a:xfrm>
            <a:off x="1899912" y="2314220"/>
            <a:ext cx="477520" cy="117182"/>
          </a:xfrm>
          <a:custGeom>
            <a:avLst/>
            <a:gdLst>
              <a:gd name="connsiteX0" fmla="*/ 477520 w 477520"/>
              <a:gd name="connsiteY0" fmla="*/ 0 h 117182"/>
              <a:gd name="connsiteX1" fmla="*/ 223520 w 477520"/>
              <a:gd name="connsiteY1" fmla="*/ 116840 h 117182"/>
              <a:gd name="connsiteX2" fmla="*/ 0 w 477520"/>
              <a:gd name="connsiteY2" fmla="*/ 30480 h 11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520" h="117182" extrusionOk="0">
                <a:moveTo>
                  <a:pt x="477520" y="0"/>
                </a:moveTo>
                <a:cubicBezTo>
                  <a:pt x="420285" y="32889"/>
                  <a:pt x="296462" y="114254"/>
                  <a:pt x="223520" y="116840"/>
                </a:cubicBezTo>
                <a:cubicBezTo>
                  <a:pt x="152661" y="123757"/>
                  <a:pt x="42180" y="69593"/>
                  <a:pt x="0" y="30480"/>
                </a:cubicBezTo>
              </a:path>
            </a:pathLst>
          </a:custGeom>
          <a:noFill/>
          <a:ln w="50800" cap="rnd">
            <a:solidFill>
              <a:srgbClr val="4A4E58"/>
            </a:solidFill>
            <a:round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68960"/>
                      <a:gd name="connsiteY0" fmla="*/ 233680 h 467360"/>
                      <a:gd name="connsiteX1" fmla="*/ 284480 w 568960"/>
                      <a:gd name="connsiteY1" fmla="*/ 0 h 467360"/>
                      <a:gd name="connsiteX2" fmla="*/ 568960 w 568960"/>
                      <a:gd name="connsiteY2" fmla="*/ 233680 h 467360"/>
                      <a:gd name="connsiteX3" fmla="*/ 284480 w 568960"/>
                      <a:gd name="connsiteY3" fmla="*/ 467360 h 467360"/>
                      <a:gd name="connsiteX4" fmla="*/ 0 w 568960"/>
                      <a:gd name="connsiteY4" fmla="*/ 233680 h 467360"/>
                      <a:gd name="connsiteX0" fmla="*/ 0 w 590481"/>
                      <a:gd name="connsiteY0" fmla="*/ 233680 h 469906"/>
                      <a:gd name="connsiteX1" fmla="*/ 284480 w 590481"/>
                      <a:gd name="connsiteY1" fmla="*/ 0 h 469906"/>
                      <a:gd name="connsiteX2" fmla="*/ 568960 w 590481"/>
                      <a:gd name="connsiteY2" fmla="*/ 233680 h 469906"/>
                      <a:gd name="connsiteX3" fmla="*/ 538480 w 590481"/>
                      <a:gd name="connsiteY3" fmla="*/ 350520 h 469906"/>
                      <a:gd name="connsiteX4" fmla="*/ 284480 w 590481"/>
                      <a:gd name="connsiteY4" fmla="*/ 467360 h 469906"/>
                      <a:gd name="connsiteX5" fmla="*/ 0 w 590481"/>
                      <a:gd name="connsiteY5" fmla="*/ 233680 h 469906"/>
                      <a:gd name="connsiteX0" fmla="*/ 12871 w 603352"/>
                      <a:gd name="connsiteY0" fmla="*/ 233680 h 467702"/>
                      <a:gd name="connsiteX1" fmla="*/ 297351 w 603352"/>
                      <a:gd name="connsiteY1" fmla="*/ 0 h 467702"/>
                      <a:gd name="connsiteX2" fmla="*/ 581831 w 603352"/>
                      <a:gd name="connsiteY2" fmla="*/ 233680 h 467702"/>
                      <a:gd name="connsiteX3" fmla="*/ 551351 w 603352"/>
                      <a:gd name="connsiteY3" fmla="*/ 350520 h 467702"/>
                      <a:gd name="connsiteX4" fmla="*/ 297351 w 603352"/>
                      <a:gd name="connsiteY4" fmla="*/ 467360 h 467702"/>
                      <a:gd name="connsiteX5" fmla="*/ 73831 w 603352"/>
                      <a:gd name="connsiteY5" fmla="*/ 381000 h 467702"/>
                      <a:gd name="connsiteX6" fmla="*/ 12871 w 603352"/>
                      <a:gd name="connsiteY6" fmla="*/ 233680 h 467702"/>
                      <a:gd name="connsiteX0" fmla="*/ 551351 w 642791"/>
                      <a:gd name="connsiteY0" fmla="*/ 350520 h 467702"/>
                      <a:gd name="connsiteX1" fmla="*/ 297351 w 642791"/>
                      <a:gd name="connsiteY1" fmla="*/ 467360 h 467702"/>
                      <a:gd name="connsiteX2" fmla="*/ 73831 w 642791"/>
                      <a:gd name="connsiteY2" fmla="*/ 381000 h 467702"/>
                      <a:gd name="connsiteX3" fmla="*/ 12871 w 642791"/>
                      <a:gd name="connsiteY3" fmla="*/ 233680 h 467702"/>
                      <a:gd name="connsiteX4" fmla="*/ 297351 w 642791"/>
                      <a:gd name="connsiteY4" fmla="*/ 0 h 467702"/>
                      <a:gd name="connsiteX5" fmla="*/ 581831 w 642791"/>
                      <a:gd name="connsiteY5" fmla="*/ 233680 h 467702"/>
                      <a:gd name="connsiteX6" fmla="*/ 642791 w 642791"/>
                      <a:gd name="connsiteY6" fmla="*/ 441960 h 467702"/>
                      <a:gd name="connsiteX0" fmla="*/ 551351 w 581831"/>
                      <a:gd name="connsiteY0" fmla="*/ 350520 h 467702"/>
                      <a:gd name="connsiteX1" fmla="*/ 297351 w 581831"/>
                      <a:gd name="connsiteY1" fmla="*/ 467360 h 467702"/>
                      <a:gd name="connsiteX2" fmla="*/ 73831 w 581831"/>
                      <a:gd name="connsiteY2" fmla="*/ 381000 h 467702"/>
                      <a:gd name="connsiteX3" fmla="*/ 12871 w 581831"/>
                      <a:gd name="connsiteY3" fmla="*/ 233680 h 467702"/>
                      <a:gd name="connsiteX4" fmla="*/ 297351 w 581831"/>
                      <a:gd name="connsiteY4" fmla="*/ 0 h 467702"/>
                      <a:gd name="connsiteX5" fmla="*/ 581831 w 581831"/>
                      <a:gd name="connsiteY5" fmla="*/ 233680 h 467702"/>
                      <a:gd name="connsiteX0" fmla="*/ 551351 w 551351"/>
                      <a:gd name="connsiteY0" fmla="*/ 350520 h 467702"/>
                      <a:gd name="connsiteX1" fmla="*/ 297351 w 551351"/>
                      <a:gd name="connsiteY1" fmla="*/ 467360 h 467702"/>
                      <a:gd name="connsiteX2" fmla="*/ 73831 w 551351"/>
                      <a:gd name="connsiteY2" fmla="*/ 381000 h 467702"/>
                      <a:gd name="connsiteX3" fmla="*/ 12871 w 551351"/>
                      <a:gd name="connsiteY3" fmla="*/ 233680 h 467702"/>
                      <a:gd name="connsiteX4" fmla="*/ 297351 w 551351"/>
                      <a:gd name="connsiteY4" fmla="*/ 0 h 467702"/>
                      <a:gd name="connsiteX0" fmla="*/ 551351 w 551351"/>
                      <a:gd name="connsiteY0" fmla="*/ 116840 h 234022"/>
                      <a:gd name="connsiteX1" fmla="*/ 297351 w 551351"/>
                      <a:gd name="connsiteY1" fmla="*/ 233680 h 234022"/>
                      <a:gd name="connsiteX2" fmla="*/ 73831 w 551351"/>
                      <a:gd name="connsiteY2" fmla="*/ 147320 h 234022"/>
                      <a:gd name="connsiteX3" fmla="*/ 12871 w 551351"/>
                      <a:gd name="connsiteY3" fmla="*/ 0 h 234022"/>
                      <a:gd name="connsiteX0" fmla="*/ 477520 w 477520"/>
                      <a:gd name="connsiteY0" fmla="*/ 0 h 117182"/>
                      <a:gd name="connsiteX1" fmla="*/ 223520 w 477520"/>
                      <a:gd name="connsiteY1" fmla="*/ 116840 h 117182"/>
                      <a:gd name="connsiteX2" fmla="*/ 0 w 477520"/>
                      <a:gd name="connsiteY2" fmla="*/ 30480 h 117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77520" h="117182">
                        <a:moveTo>
                          <a:pt x="477520" y="0"/>
                        </a:moveTo>
                        <a:cubicBezTo>
                          <a:pt x="430107" y="38947"/>
                          <a:pt x="303107" y="111760"/>
                          <a:pt x="223520" y="116840"/>
                        </a:cubicBezTo>
                        <a:cubicBezTo>
                          <a:pt x="143933" y="121920"/>
                          <a:pt x="47413" y="69427"/>
                          <a:pt x="0" y="3048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正方形/長方形 232">
            <a:extLst>
              <a:ext uri="{FF2B5EF4-FFF2-40B4-BE49-F238E27FC236}">
                <a16:creationId xmlns:a16="http://schemas.microsoft.com/office/drawing/2014/main" id="{EF187D75-1CAC-452B-8C43-E9CA6800B9CB}"/>
              </a:ext>
            </a:extLst>
          </p:cNvPr>
          <p:cNvSpPr/>
          <p:nvPr/>
        </p:nvSpPr>
        <p:spPr>
          <a:xfrm>
            <a:off x="1941386" y="2736576"/>
            <a:ext cx="354900" cy="360119"/>
          </a:xfrm>
          <a:prstGeom prst="rect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台形 233">
            <a:extLst>
              <a:ext uri="{FF2B5EF4-FFF2-40B4-BE49-F238E27FC236}">
                <a16:creationId xmlns:a16="http://schemas.microsoft.com/office/drawing/2014/main" id="{7D4C183B-8016-451E-BA5D-669D6B5AEF42}"/>
              </a:ext>
            </a:extLst>
          </p:cNvPr>
          <p:cNvSpPr/>
          <p:nvPr/>
        </p:nvSpPr>
        <p:spPr>
          <a:xfrm rot="10800000">
            <a:off x="1881248" y="2855472"/>
            <a:ext cx="496184" cy="182504"/>
          </a:xfrm>
          <a:prstGeom prst="trapezoid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台形 64">
            <a:extLst>
              <a:ext uri="{FF2B5EF4-FFF2-40B4-BE49-F238E27FC236}">
                <a16:creationId xmlns:a16="http://schemas.microsoft.com/office/drawing/2014/main" id="{81AF6C51-21C0-4CFD-BEEC-5162FB9B8BAD}"/>
              </a:ext>
            </a:extLst>
          </p:cNvPr>
          <p:cNvSpPr/>
          <p:nvPr/>
        </p:nvSpPr>
        <p:spPr>
          <a:xfrm>
            <a:off x="1535422" y="2994531"/>
            <a:ext cx="1165225" cy="1651000"/>
          </a:xfrm>
          <a:custGeom>
            <a:avLst/>
            <a:gdLst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65225 w 1165225"/>
              <a:gd name="connsiteY3" fmla="*/ 1651000 h 1651000"/>
              <a:gd name="connsiteX4" fmla="*/ 0 w 1165225"/>
              <a:gd name="connsiteY4" fmla="*/ 1651000 h 1651000"/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30300 w 1165225"/>
              <a:gd name="connsiteY3" fmla="*/ 812799 h 1651000"/>
              <a:gd name="connsiteX4" fmla="*/ 1165225 w 1165225"/>
              <a:gd name="connsiteY4" fmla="*/ 1651000 h 1651000"/>
              <a:gd name="connsiteX5" fmla="*/ 0 w 1165225"/>
              <a:gd name="connsiteY5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225" h="1651000">
                <a:moveTo>
                  <a:pt x="0" y="1651000"/>
                </a:moveTo>
                <a:lnTo>
                  <a:pt x="69855" y="0"/>
                </a:lnTo>
                <a:lnTo>
                  <a:pt x="1095370" y="0"/>
                </a:lnTo>
                <a:lnTo>
                  <a:pt x="1130300" y="812799"/>
                </a:lnTo>
                <a:lnTo>
                  <a:pt x="1165225" y="1651000"/>
                </a:lnTo>
                <a:lnTo>
                  <a:pt x="0" y="16510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38771"/>
      </p:ext>
    </p:extLst>
  </p:cSld>
  <p:clrMapOvr>
    <a:masterClrMapping/>
  </p:clrMapOvr>
  <p:transition spd="slow" advClick="0" advTm="1000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二等辺三角形 167">
            <a:extLst>
              <a:ext uri="{FF2B5EF4-FFF2-40B4-BE49-F238E27FC236}">
                <a16:creationId xmlns:a16="http://schemas.microsoft.com/office/drawing/2014/main" id="{D15C4E9F-8B71-4B96-860F-7F8B7C025271}"/>
              </a:ext>
            </a:extLst>
          </p:cNvPr>
          <p:cNvSpPr/>
          <p:nvPr/>
        </p:nvSpPr>
        <p:spPr>
          <a:xfrm rot="10800000">
            <a:off x="1681469" y="593775"/>
            <a:ext cx="873762" cy="689429"/>
          </a:xfrm>
          <a:prstGeom prst="triangl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弧 168">
            <a:extLst>
              <a:ext uri="{FF2B5EF4-FFF2-40B4-BE49-F238E27FC236}">
                <a16:creationId xmlns:a16="http://schemas.microsoft.com/office/drawing/2014/main" id="{A2552FFB-1BBC-4B5A-9CD8-719DE36E176E}"/>
              </a:ext>
            </a:extLst>
          </p:cNvPr>
          <p:cNvSpPr/>
          <p:nvPr/>
        </p:nvSpPr>
        <p:spPr>
          <a:xfrm rot="201593" flipH="1">
            <a:off x="2507377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二等辺三角形 169">
            <a:extLst>
              <a:ext uri="{FF2B5EF4-FFF2-40B4-BE49-F238E27FC236}">
                <a16:creationId xmlns:a16="http://schemas.microsoft.com/office/drawing/2014/main" id="{CF0A056D-A01A-4B08-ADED-E3F4DB929419}"/>
              </a:ext>
            </a:extLst>
          </p:cNvPr>
          <p:cNvSpPr/>
          <p:nvPr/>
        </p:nvSpPr>
        <p:spPr>
          <a:xfrm rot="10800000">
            <a:off x="2509512" y="593773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弧 170">
            <a:extLst>
              <a:ext uri="{FF2B5EF4-FFF2-40B4-BE49-F238E27FC236}">
                <a16:creationId xmlns:a16="http://schemas.microsoft.com/office/drawing/2014/main" id="{C245CB41-8251-4D7C-8360-220EC54245E9}"/>
              </a:ext>
            </a:extLst>
          </p:cNvPr>
          <p:cNvSpPr/>
          <p:nvPr/>
        </p:nvSpPr>
        <p:spPr>
          <a:xfrm rot="21398407">
            <a:off x="1116726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二等辺三角形 171">
            <a:extLst>
              <a:ext uri="{FF2B5EF4-FFF2-40B4-BE49-F238E27FC236}">
                <a16:creationId xmlns:a16="http://schemas.microsoft.com/office/drawing/2014/main" id="{3B7CC469-FE46-4621-B625-E2329C5E0588}"/>
              </a:ext>
            </a:extLst>
          </p:cNvPr>
          <p:cNvSpPr/>
          <p:nvPr/>
        </p:nvSpPr>
        <p:spPr>
          <a:xfrm rot="10800000" flipH="1">
            <a:off x="1061709" y="593774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二等辺三角形 305">
            <a:extLst>
              <a:ext uri="{FF2B5EF4-FFF2-40B4-BE49-F238E27FC236}">
                <a16:creationId xmlns:a16="http://schemas.microsoft.com/office/drawing/2014/main" id="{6EE690BB-78B0-4A97-BBC7-4A6163513E31}"/>
              </a:ext>
            </a:extLst>
          </p:cNvPr>
          <p:cNvSpPr/>
          <p:nvPr/>
        </p:nvSpPr>
        <p:spPr>
          <a:xfrm rot="10800000">
            <a:off x="3029785" y="796966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二等辺三角形 306">
            <a:extLst>
              <a:ext uri="{FF2B5EF4-FFF2-40B4-BE49-F238E27FC236}">
                <a16:creationId xmlns:a16="http://schemas.microsoft.com/office/drawing/2014/main" id="{43D25E02-CF54-4134-9E01-CB1524780D6E}"/>
              </a:ext>
            </a:extLst>
          </p:cNvPr>
          <p:cNvSpPr/>
          <p:nvPr/>
        </p:nvSpPr>
        <p:spPr>
          <a:xfrm rot="11721489">
            <a:off x="3116703" y="1037128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4" name="二等辺三角形 303">
            <a:extLst>
              <a:ext uri="{FF2B5EF4-FFF2-40B4-BE49-F238E27FC236}">
                <a16:creationId xmlns:a16="http://schemas.microsoft.com/office/drawing/2014/main" id="{CBC2457D-BB5E-404F-B5A5-3695A0D04085}"/>
              </a:ext>
            </a:extLst>
          </p:cNvPr>
          <p:cNvSpPr/>
          <p:nvPr/>
        </p:nvSpPr>
        <p:spPr>
          <a:xfrm rot="10800000" flipH="1">
            <a:off x="933392" y="796965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304">
            <a:extLst>
              <a:ext uri="{FF2B5EF4-FFF2-40B4-BE49-F238E27FC236}">
                <a16:creationId xmlns:a16="http://schemas.microsoft.com/office/drawing/2014/main" id="{CCEC859C-0F1F-4A66-BFA0-FCB744922E67}"/>
              </a:ext>
            </a:extLst>
          </p:cNvPr>
          <p:cNvSpPr/>
          <p:nvPr/>
        </p:nvSpPr>
        <p:spPr>
          <a:xfrm rot="9878511" flipH="1">
            <a:off x="873534" y="1037127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E0EEF024-5033-4ADF-8BA2-D8EE1DDD056B}"/>
              </a:ext>
            </a:extLst>
          </p:cNvPr>
          <p:cNvSpPr/>
          <p:nvPr/>
        </p:nvSpPr>
        <p:spPr>
          <a:xfrm rot="11234124">
            <a:off x="3325207" y="1224467"/>
            <a:ext cx="240168" cy="575202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8" name="円弧 177">
            <a:extLst>
              <a:ext uri="{FF2B5EF4-FFF2-40B4-BE49-F238E27FC236}">
                <a16:creationId xmlns:a16="http://schemas.microsoft.com/office/drawing/2014/main" id="{A55FD608-5DE0-491C-A57F-29C72DF30333}"/>
              </a:ext>
            </a:extLst>
          </p:cNvPr>
          <p:cNvSpPr/>
          <p:nvPr/>
        </p:nvSpPr>
        <p:spPr>
          <a:xfrm rot="945023">
            <a:off x="2237140" y="622381"/>
            <a:ext cx="1197475" cy="100378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円弧 178">
            <a:extLst>
              <a:ext uri="{FF2B5EF4-FFF2-40B4-BE49-F238E27FC236}">
                <a16:creationId xmlns:a16="http://schemas.microsoft.com/office/drawing/2014/main" id="{52299685-5CE9-46AA-A4AC-331564117369}"/>
              </a:ext>
            </a:extLst>
          </p:cNvPr>
          <p:cNvSpPr/>
          <p:nvPr/>
        </p:nvSpPr>
        <p:spPr>
          <a:xfrm rot="895199" flipH="1">
            <a:off x="867709" y="609238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弧 179">
            <a:extLst>
              <a:ext uri="{FF2B5EF4-FFF2-40B4-BE49-F238E27FC236}">
                <a16:creationId xmlns:a16="http://schemas.microsoft.com/office/drawing/2014/main" id="{DDFF96CE-C333-412F-95D2-C0370A055825}"/>
              </a:ext>
            </a:extLst>
          </p:cNvPr>
          <p:cNvSpPr/>
          <p:nvPr/>
        </p:nvSpPr>
        <p:spPr>
          <a:xfrm rot="895199" flipH="1">
            <a:off x="765892" y="752390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57824D7E-A6CE-41AD-9DA5-F623E0A95DB1}"/>
              </a:ext>
            </a:extLst>
          </p:cNvPr>
          <p:cNvSpPr/>
          <p:nvPr/>
        </p:nvSpPr>
        <p:spPr>
          <a:xfrm>
            <a:off x="1000910" y="629039"/>
            <a:ext cx="122252" cy="161459"/>
          </a:xfrm>
          <a:prstGeom prst="ellips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楕円 181">
            <a:extLst>
              <a:ext uri="{FF2B5EF4-FFF2-40B4-BE49-F238E27FC236}">
                <a16:creationId xmlns:a16="http://schemas.microsoft.com/office/drawing/2014/main" id="{33A56AF6-357B-4077-AED5-45552BCF07A2}"/>
              </a:ext>
            </a:extLst>
          </p:cNvPr>
          <p:cNvSpPr/>
          <p:nvPr/>
        </p:nvSpPr>
        <p:spPr>
          <a:xfrm>
            <a:off x="153542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楕円 182">
            <a:extLst>
              <a:ext uri="{FF2B5EF4-FFF2-40B4-BE49-F238E27FC236}">
                <a16:creationId xmlns:a16="http://schemas.microsoft.com/office/drawing/2014/main" id="{90FCC4A4-8A15-419B-BC77-6686039CCD5E}"/>
              </a:ext>
            </a:extLst>
          </p:cNvPr>
          <p:cNvSpPr/>
          <p:nvPr/>
        </p:nvSpPr>
        <p:spPr>
          <a:xfrm>
            <a:off x="245644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楕円 183">
            <a:extLst>
              <a:ext uri="{FF2B5EF4-FFF2-40B4-BE49-F238E27FC236}">
                <a16:creationId xmlns:a16="http://schemas.microsoft.com/office/drawing/2014/main" id="{295C466D-7582-4D33-B150-23F09DBA1ADD}"/>
              </a:ext>
            </a:extLst>
          </p:cNvPr>
          <p:cNvSpPr/>
          <p:nvPr/>
        </p:nvSpPr>
        <p:spPr>
          <a:xfrm rot="20585052">
            <a:off x="1030863" y="2099333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楕円 184">
            <a:extLst>
              <a:ext uri="{FF2B5EF4-FFF2-40B4-BE49-F238E27FC236}">
                <a16:creationId xmlns:a16="http://schemas.microsoft.com/office/drawing/2014/main" id="{76881BB2-E7EE-4F78-8E31-700D2D100D1F}"/>
              </a:ext>
            </a:extLst>
          </p:cNvPr>
          <p:cNvSpPr/>
          <p:nvPr/>
        </p:nvSpPr>
        <p:spPr>
          <a:xfrm rot="1014948" flipH="1">
            <a:off x="3013539" y="2099331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台形 292">
            <a:extLst>
              <a:ext uri="{FF2B5EF4-FFF2-40B4-BE49-F238E27FC236}">
                <a16:creationId xmlns:a16="http://schemas.microsoft.com/office/drawing/2014/main" id="{78287C86-E952-402D-B9D6-52E067B2190F}"/>
              </a:ext>
            </a:extLst>
          </p:cNvPr>
          <p:cNvSpPr/>
          <p:nvPr/>
        </p:nvSpPr>
        <p:spPr>
          <a:xfrm rot="7858654" flipH="1">
            <a:off x="972892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台形 293">
            <a:extLst>
              <a:ext uri="{FF2B5EF4-FFF2-40B4-BE49-F238E27FC236}">
                <a16:creationId xmlns:a16="http://schemas.microsoft.com/office/drawing/2014/main" id="{100B0961-2A6C-4619-B44A-95A852B546A7}"/>
              </a:ext>
            </a:extLst>
          </p:cNvPr>
          <p:cNvSpPr/>
          <p:nvPr/>
        </p:nvSpPr>
        <p:spPr>
          <a:xfrm rot="3769921" flipH="1">
            <a:off x="922204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楕円 294">
            <a:extLst>
              <a:ext uri="{FF2B5EF4-FFF2-40B4-BE49-F238E27FC236}">
                <a16:creationId xmlns:a16="http://schemas.microsoft.com/office/drawing/2014/main" id="{5B0D0775-4FBF-44F2-B6DF-4B7903F786F4}"/>
              </a:ext>
            </a:extLst>
          </p:cNvPr>
          <p:cNvSpPr/>
          <p:nvPr/>
        </p:nvSpPr>
        <p:spPr>
          <a:xfrm flipH="1">
            <a:off x="991899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四角形: 角を丸くする 299">
            <a:extLst>
              <a:ext uri="{FF2B5EF4-FFF2-40B4-BE49-F238E27FC236}">
                <a16:creationId xmlns:a16="http://schemas.microsoft.com/office/drawing/2014/main" id="{9BA48F11-786E-4AFB-84D0-309416ED2411}"/>
              </a:ext>
            </a:extLst>
          </p:cNvPr>
          <p:cNvSpPr/>
          <p:nvPr/>
        </p:nvSpPr>
        <p:spPr>
          <a:xfrm rot="19548768" flipH="1">
            <a:off x="1258041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円弧 300">
            <a:extLst>
              <a:ext uri="{FF2B5EF4-FFF2-40B4-BE49-F238E27FC236}">
                <a16:creationId xmlns:a16="http://schemas.microsoft.com/office/drawing/2014/main" id="{F58A56A9-4613-484A-B32C-833231E69175}"/>
              </a:ext>
            </a:extLst>
          </p:cNvPr>
          <p:cNvSpPr/>
          <p:nvPr/>
        </p:nvSpPr>
        <p:spPr>
          <a:xfrm rot="20856138" flipH="1">
            <a:off x="1268004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円弧 301">
            <a:extLst>
              <a:ext uri="{FF2B5EF4-FFF2-40B4-BE49-F238E27FC236}">
                <a16:creationId xmlns:a16="http://schemas.microsoft.com/office/drawing/2014/main" id="{BC7A2432-EE13-48AD-84F9-AC0B5C995646}"/>
              </a:ext>
            </a:extLst>
          </p:cNvPr>
          <p:cNvSpPr/>
          <p:nvPr/>
        </p:nvSpPr>
        <p:spPr>
          <a:xfrm rot="20856138" flipH="1">
            <a:off x="1327264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円弧 302">
            <a:extLst>
              <a:ext uri="{FF2B5EF4-FFF2-40B4-BE49-F238E27FC236}">
                <a16:creationId xmlns:a16="http://schemas.microsoft.com/office/drawing/2014/main" id="{5C3AB0B4-215D-463A-8412-7D466B715517}"/>
              </a:ext>
            </a:extLst>
          </p:cNvPr>
          <p:cNvSpPr/>
          <p:nvPr/>
        </p:nvSpPr>
        <p:spPr>
          <a:xfrm rot="20856138" flipH="1">
            <a:off x="1294160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台形 281">
            <a:extLst>
              <a:ext uri="{FF2B5EF4-FFF2-40B4-BE49-F238E27FC236}">
                <a16:creationId xmlns:a16="http://schemas.microsoft.com/office/drawing/2014/main" id="{A11152FE-ED8E-45C0-950E-1282D68828F9}"/>
              </a:ext>
            </a:extLst>
          </p:cNvPr>
          <p:cNvSpPr/>
          <p:nvPr/>
        </p:nvSpPr>
        <p:spPr>
          <a:xfrm rot="13741346">
            <a:off x="2362313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台形 282">
            <a:extLst>
              <a:ext uri="{FF2B5EF4-FFF2-40B4-BE49-F238E27FC236}">
                <a16:creationId xmlns:a16="http://schemas.microsoft.com/office/drawing/2014/main" id="{6814F42A-BAFC-454F-8806-22509218F290}"/>
              </a:ext>
            </a:extLst>
          </p:cNvPr>
          <p:cNvSpPr/>
          <p:nvPr/>
        </p:nvSpPr>
        <p:spPr>
          <a:xfrm rot="17830079">
            <a:off x="2705693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楕円 283">
            <a:extLst>
              <a:ext uri="{FF2B5EF4-FFF2-40B4-BE49-F238E27FC236}">
                <a16:creationId xmlns:a16="http://schemas.microsoft.com/office/drawing/2014/main" id="{8C9CE72E-7F7B-4497-A4F3-EC39328D3A1A}"/>
              </a:ext>
            </a:extLst>
          </p:cNvPr>
          <p:cNvSpPr/>
          <p:nvPr/>
        </p:nvSpPr>
        <p:spPr>
          <a:xfrm>
            <a:off x="3140133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円弧 289">
            <a:extLst>
              <a:ext uri="{FF2B5EF4-FFF2-40B4-BE49-F238E27FC236}">
                <a16:creationId xmlns:a16="http://schemas.microsoft.com/office/drawing/2014/main" id="{6CB61104-29E8-4B9D-A7F4-A317A0CB21A5}"/>
              </a:ext>
            </a:extLst>
          </p:cNvPr>
          <p:cNvSpPr/>
          <p:nvPr/>
        </p:nvSpPr>
        <p:spPr>
          <a:xfrm rot="743862">
            <a:off x="2701352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円弧 291">
            <a:extLst>
              <a:ext uri="{FF2B5EF4-FFF2-40B4-BE49-F238E27FC236}">
                <a16:creationId xmlns:a16="http://schemas.microsoft.com/office/drawing/2014/main" id="{0FD94E3E-1B31-47BD-A21A-A79D6E8EA7C2}"/>
              </a:ext>
            </a:extLst>
          </p:cNvPr>
          <p:cNvSpPr/>
          <p:nvPr/>
        </p:nvSpPr>
        <p:spPr>
          <a:xfrm rot="743862">
            <a:off x="2675196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楕円 24">
            <a:extLst>
              <a:ext uri="{FF2B5EF4-FFF2-40B4-BE49-F238E27FC236}">
                <a16:creationId xmlns:a16="http://schemas.microsoft.com/office/drawing/2014/main" id="{B6330F50-F081-49C5-8CBF-6C668FCECA3B}"/>
              </a:ext>
            </a:extLst>
          </p:cNvPr>
          <p:cNvSpPr/>
          <p:nvPr/>
        </p:nvSpPr>
        <p:spPr>
          <a:xfrm>
            <a:off x="1899912" y="2314220"/>
            <a:ext cx="477520" cy="117182"/>
          </a:xfrm>
          <a:custGeom>
            <a:avLst/>
            <a:gdLst>
              <a:gd name="connsiteX0" fmla="*/ 477520 w 477520"/>
              <a:gd name="connsiteY0" fmla="*/ 0 h 117182"/>
              <a:gd name="connsiteX1" fmla="*/ 223520 w 477520"/>
              <a:gd name="connsiteY1" fmla="*/ 116840 h 117182"/>
              <a:gd name="connsiteX2" fmla="*/ 0 w 477520"/>
              <a:gd name="connsiteY2" fmla="*/ 30480 h 11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520" h="117182" extrusionOk="0">
                <a:moveTo>
                  <a:pt x="477520" y="0"/>
                </a:moveTo>
                <a:cubicBezTo>
                  <a:pt x="420285" y="32889"/>
                  <a:pt x="296462" y="114254"/>
                  <a:pt x="223520" y="116840"/>
                </a:cubicBezTo>
                <a:cubicBezTo>
                  <a:pt x="152661" y="123757"/>
                  <a:pt x="42180" y="69593"/>
                  <a:pt x="0" y="30480"/>
                </a:cubicBezTo>
              </a:path>
            </a:pathLst>
          </a:custGeom>
          <a:noFill/>
          <a:ln w="50800" cap="rnd">
            <a:solidFill>
              <a:srgbClr val="4A4E58"/>
            </a:solidFill>
            <a:round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68960"/>
                      <a:gd name="connsiteY0" fmla="*/ 233680 h 467360"/>
                      <a:gd name="connsiteX1" fmla="*/ 284480 w 568960"/>
                      <a:gd name="connsiteY1" fmla="*/ 0 h 467360"/>
                      <a:gd name="connsiteX2" fmla="*/ 568960 w 568960"/>
                      <a:gd name="connsiteY2" fmla="*/ 233680 h 467360"/>
                      <a:gd name="connsiteX3" fmla="*/ 284480 w 568960"/>
                      <a:gd name="connsiteY3" fmla="*/ 467360 h 467360"/>
                      <a:gd name="connsiteX4" fmla="*/ 0 w 568960"/>
                      <a:gd name="connsiteY4" fmla="*/ 233680 h 467360"/>
                      <a:gd name="connsiteX0" fmla="*/ 0 w 590481"/>
                      <a:gd name="connsiteY0" fmla="*/ 233680 h 469906"/>
                      <a:gd name="connsiteX1" fmla="*/ 284480 w 590481"/>
                      <a:gd name="connsiteY1" fmla="*/ 0 h 469906"/>
                      <a:gd name="connsiteX2" fmla="*/ 568960 w 590481"/>
                      <a:gd name="connsiteY2" fmla="*/ 233680 h 469906"/>
                      <a:gd name="connsiteX3" fmla="*/ 538480 w 590481"/>
                      <a:gd name="connsiteY3" fmla="*/ 350520 h 469906"/>
                      <a:gd name="connsiteX4" fmla="*/ 284480 w 590481"/>
                      <a:gd name="connsiteY4" fmla="*/ 467360 h 469906"/>
                      <a:gd name="connsiteX5" fmla="*/ 0 w 590481"/>
                      <a:gd name="connsiteY5" fmla="*/ 233680 h 469906"/>
                      <a:gd name="connsiteX0" fmla="*/ 12871 w 603352"/>
                      <a:gd name="connsiteY0" fmla="*/ 233680 h 467702"/>
                      <a:gd name="connsiteX1" fmla="*/ 297351 w 603352"/>
                      <a:gd name="connsiteY1" fmla="*/ 0 h 467702"/>
                      <a:gd name="connsiteX2" fmla="*/ 581831 w 603352"/>
                      <a:gd name="connsiteY2" fmla="*/ 233680 h 467702"/>
                      <a:gd name="connsiteX3" fmla="*/ 551351 w 603352"/>
                      <a:gd name="connsiteY3" fmla="*/ 350520 h 467702"/>
                      <a:gd name="connsiteX4" fmla="*/ 297351 w 603352"/>
                      <a:gd name="connsiteY4" fmla="*/ 467360 h 467702"/>
                      <a:gd name="connsiteX5" fmla="*/ 73831 w 603352"/>
                      <a:gd name="connsiteY5" fmla="*/ 381000 h 467702"/>
                      <a:gd name="connsiteX6" fmla="*/ 12871 w 603352"/>
                      <a:gd name="connsiteY6" fmla="*/ 233680 h 467702"/>
                      <a:gd name="connsiteX0" fmla="*/ 551351 w 642791"/>
                      <a:gd name="connsiteY0" fmla="*/ 350520 h 467702"/>
                      <a:gd name="connsiteX1" fmla="*/ 297351 w 642791"/>
                      <a:gd name="connsiteY1" fmla="*/ 467360 h 467702"/>
                      <a:gd name="connsiteX2" fmla="*/ 73831 w 642791"/>
                      <a:gd name="connsiteY2" fmla="*/ 381000 h 467702"/>
                      <a:gd name="connsiteX3" fmla="*/ 12871 w 642791"/>
                      <a:gd name="connsiteY3" fmla="*/ 233680 h 467702"/>
                      <a:gd name="connsiteX4" fmla="*/ 297351 w 642791"/>
                      <a:gd name="connsiteY4" fmla="*/ 0 h 467702"/>
                      <a:gd name="connsiteX5" fmla="*/ 581831 w 642791"/>
                      <a:gd name="connsiteY5" fmla="*/ 233680 h 467702"/>
                      <a:gd name="connsiteX6" fmla="*/ 642791 w 642791"/>
                      <a:gd name="connsiteY6" fmla="*/ 441960 h 467702"/>
                      <a:gd name="connsiteX0" fmla="*/ 551351 w 581831"/>
                      <a:gd name="connsiteY0" fmla="*/ 350520 h 467702"/>
                      <a:gd name="connsiteX1" fmla="*/ 297351 w 581831"/>
                      <a:gd name="connsiteY1" fmla="*/ 467360 h 467702"/>
                      <a:gd name="connsiteX2" fmla="*/ 73831 w 581831"/>
                      <a:gd name="connsiteY2" fmla="*/ 381000 h 467702"/>
                      <a:gd name="connsiteX3" fmla="*/ 12871 w 581831"/>
                      <a:gd name="connsiteY3" fmla="*/ 233680 h 467702"/>
                      <a:gd name="connsiteX4" fmla="*/ 297351 w 581831"/>
                      <a:gd name="connsiteY4" fmla="*/ 0 h 467702"/>
                      <a:gd name="connsiteX5" fmla="*/ 581831 w 581831"/>
                      <a:gd name="connsiteY5" fmla="*/ 233680 h 467702"/>
                      <a:gd name="connsiteX0" fmla="*/ 551351 w 551351"/>
                      <a:gd name="connsiteY0" fmla="*/ 350520 h 467702"/>
                      <a:gd name="connsiteX1" fmla="*/ 297351 w 551351"/>
                      <a:gd name="connsiteY1" fmla="*/ 467360 h 467702"/>
                      <a:gd name="connsiteX2" fmla="*/ 73831 w 551351"/>
                      <a:gd name="connsiteY2" fmla="*/ 381000 h 467702"/>
                      <a:gd name="connsiteX3" fmla="*/ 12871 w 551351"/>
                      <a:gd name="connsiteY3" fmla="*/ 233680 h 467702"/>
                      <a:gd name="connsiteX4" fmla="*/ 297351 w 551351"/>
                      <a:gd name="connsiteY4" fmla="*/ 0 h 467702"/>
                      <a:gd name="connsiteX0" fmla="*/ 551351 w 551351"/>
                      <a:gd name="connsiteY0" fmla="*/ 116840 h 234022"/>
                      <a:gd name="connsiteX1" fmla="*/ 297351 w 551351"/>
                      <a:gd name="connsiteY1" fmla="*/ 233680 h 234022"/>
                      <a:gd name="connsiteX2" fmla="*/ 73831 w 551351"/>
                      <a:gd name="connsiteY2" fmla="*/ 147320 h 234022"/>
                      <a:gd name="connsiteX3" fmla="*/ 12871 w 551351"/>
                      <a:gd name="connsiteY3" fmla="*/ 0 h 234022"/>
                      <a:gd name="connsiteX0" fmla="*/ 477520 w 477520"/>
                      <a:gd name="connsiteY0" fmla="*/ 0 h 117182"/>
                      <a:gd name="connsiteX1" fmla="*/ 223520 w 477520"/>
                      <a:gd name="connsiteY1" fmla="*/ 116840 h 117182"/>
                      <a:gd name="connsiteX2" fmla="*/ 0 w 477520"/>
                      <a:gd name="connsiteY2" fmla="*/ 30480 h 117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77520" h="117182">
                        <a:moveTo>
                          <a:pt x="477520" y="0"/>
                        </a:moveTo>
                        <a:cubicBezTo>
                          <a:pt x="430107" y="38947"/>
                          <a:pt x="303107" y="111760"/>
                          <a:pt x="223520" y="116840"/>
                        </a:cubicBezTo>
                        <a:cubicBezTo>
                          <a:pt x="143933" y="121920"/>
                          <a:pt x="47413" y="69427"/>
                          <a:pt x="0" y="3048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正方形/長方形 232">
            <a:extLst>
              <a:ext uri="{FF2B5EF4-FFF2-40B4-BE49-F238E27FC236}">
                <a16:creationId xmlns:a16="http://schemas.microsoft.com/office/drawing/2014/main" id="{EF187D75-1CAC-452B-8C43-E9CA6800B9CB}"/>
              </a:ext>
            </a:extLst>
          </p:cNvPr>
          <p:cNvSpPr/>
          <p:nvPr/>
        </p:nvSpPr>
        <p:spPr>
          <a:xfrm>
            <a:off x="1941386" y="2736576"/>
            <a:ext cx="354900" cy="360119"/>
          </a:xfrm>
          <a:prstGeom prst="rect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台形 233">
            <a:extLst>
              <a:ext uri="{FF2B5EF4-FFF2-40B4-BE49-F238E27FC236}">
                <a16:creationId xmlns:a16="http://schemas.microsoft.com/office/drawing/2014/main" id="{7D4C183B-8016-451E-BA5D-669D6B5AEF42}"/>
              </a:ext>
            </a:extLst>
          </p:cNvPr>
          <p:cNvSpPr/>
          <p:nvPr/>
        </p:nvSpPr>
        <p:spPr>
          <a:xfrm rot="10800000">
            <a:off x="1881248" y="2855472"/>
            <a:ext cx="496184" cy="182504"/>
          </a:xfrm>
          <a:prstGeom prst="trapezoid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台形 64">
            <a:extLst>
              <a:ext uri="{FF2B5EF4-FFF2-40B4-BE49-F238E27FC236}">
                <a16:creationId xmlns:a16="http://schemas.microsoft.com/office/drawing/2014/main" id="{81AF6C51-21C0-4CFD-BEEC-5162FB9B8BAD}"/>
              </a:ext>
            </a:extLst>
          </p:cNvPr>
          <p:cNvSpPr/>
          <p:nvPr/>
        </p:nvSpPr>
        <p:spPr>
          <a:xfrm>
            <a:off x="1535422" y="2994531"/>
            <a:ext cx="1165225" cy="1651000"/>
          </a:xfrm>
          <a:custGeom>
            <a:avLst/>
            <a:gdLst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65225 w 1165225"/>
              <a:gd name="connsiteY3" fmla="*/ 1651000 h 1651000"/>
              <a:gd name="connsiteX4" fmla="*/ 0 w 1165225"/>
              <a:gd name="connsiteY4" fmla="*/ 1651000 h 1651000"/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30300 w 1165225"/>
              <a:gd name="connsiteY3" fmla="*/ 812799 h 1651000"/>
              <a:gd name="connsiteX4" fmla="*/ 1165225 w 1165225"/>
              <a:gd name="connsiteY4" fmla="*/ 1651000 h 1651000"/>
              <a:gd name="connsiteX5" fmla="*/ 0 w 1165225"/>
              <a:gd name="connsiteY5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225" h="1651000">
                <a:moveTo>
                  <a:pt x="0" y="1651000"/>
                </a:moveTo>
                <a:lnTo>
                  <a:pt x="69855" y="0"/>
                </a:lnTo>
                <a:lnTo>
                  <a:pt x="1095370" y="0"/>
                </a:lnTo>
                <a:lnTo>
                  <a:pt x="1130300" y="812799"/>
                </a:lnTo>
                <a:lnTo>
                  <a:pt x="1165225" y="1651000"/>
                </a:lnTo>
                <a:lnTo>
                  <a:pt x="0" y="16510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7607307"/>
      </p:ext>
    </p:extLst>
  </p:cSld>
  <p:clrMapOvr>
    <a:masterClrMapping/>
  </p:clrMapOvr>
  <p:transition spd="slow" advClick="0" advTm="1000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二等辺三角形 167">
            <a:extLst>
              <a:ext uri="{FF2B5EF4-FFF2-40B4-BE49-F238E27FC236}">
                <a16:creationId xmlns:a16="http://schemas.microsoft.com/office/drawing/2014/main" id="{D15C4E9F-8B71-4B96-860F-7F8B7C025271}"/>
              </a:ext>
            </a:extLst>
          </p:cNvPr>
          <p:cNvSpPr/>
          <p:nvPr/>
        </p:nvSpPr>
        <p:spPr>
          <a:xfrm rot="10800000">
            <a:off x="1681469" y="593775"/>
            <a:ext cx="873762" cy="689429"/>
          </a:xfrm>
          <a:prstGeom prst="triangl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弧 168">
            <a:extLst>
              <a:ext uri="{FF2B5EF4-FFF2-40B4-BE49-F238E27FC236}">
                <a16:creationId xmlns:a16="http://schemas.microsoft.com/office/drawing/2014/main" id="{A2552FFB-1BBC-4B5A-9CD8-719DE36E176E}"/>
              </a:ext>
            </a:extLst>
          </p:cNvPr>
          <p:cNvSpPr/>
          <p:nvPr/>
        </p:nvSpPr>
        <p:spPr>
          <a:xfrm rot="201593" flipH="1">
            <a:off x="2507377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二等辺三角形 169">
            <a:extLst>
              <a:ext uri="{FF2B5EF4-FFF2-40B4-BE49-F238E27FC236}">
                <a16:creationId xmlns:a16="http://schemas.microsoft.com/office/drawing/2014/main" id="{CF0A056D-A01A-4B08-ADED-E3F4DB929419}"/>
              </a:ext>
            </a:extLst>
          </p:cNvPr>
          <p:cNvSpPr/>
          <p:nvPr/>
        </p:nvSpPr>
        <p:spPr>
          <a:xfrm rot="10800000">
            <a:off x="2509512" y="593773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弧 170">
            <a:extLst>
              <a:ext uri="{FF2B5EF4-FFF2-40B4-BE49-F238E27FC236}">
                <a16:creationId xmlns:a16="http://schemas.microsoft.com/office/drawing/2014/main" id="{C245CB41-8251-4D7C-8360-220EC54245E9}"/>
              </a:ext>
            </a:extLst>
          </p:cNvPr>
          <p:cNvSpPr/>
          <p:nvPr/>
        </p:nvSpPr>
        <p:spPr>
          <a:xfrm rot="21398407">
            <a:off x="1116726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二等辺三角形 171">
            <a:extLst>
              <a:ext uri="{FF2B5EF4-FFF2-40B4-BE49-F238E27FC236}">
                <a16:creationId xmlns:a16="http://schemas.microsoft.com/office/drawing/2014/main" id="{3B7CC469-FE46-4621-B625-E2329C5E0588}"/>
              </a:ext>
            </a:extLst>
          </p:cNvPr>
          <p:cNvSpPr/>
          <p:nvPr/>
        </p:nvSpPr>
        <p:spPr>
          <a:xfrm rot="10800000" flipH="1">
            <a:off x="1061709" y="593774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二等辺三角形 305">
            <a:extLst>
              <a:ext uri="{FF2B5EF4-FFF2-40B4-BE49-F238E27FC236}">
                <a16:creationId xmlns:a16="http://schemas.microsoft.com/office/drawing/2014/main" id="{6EE690BB-78B0-4A97-BBC7-4A6163513E31}"/>
              </a:ext>
            </a:extLst>
          </p:cNvPr>
          <p:cNvSpPr/>
          <p:nvPr/>
        </p:nvSpPr>
        <p:spPr>
          <a:xfrm rot="10800000">
            <a:off x="3029785" y="796966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二等辺三角形 306">
            <a:extLst>
              <a:ext uri="{FF2B5EF4-FFF2-40B4-BE49-F238E27FC236}">
                <a16:creationId xmlns:a16="http://schemas.microsoft.com/office/drawing/2014/main" id="{43D25E02-CF54-4134-9E01-CB1524780D6E}"/>
              </a:ext>
            </a:extLst>
          </p:cNvPr>
          <p:cNvSpPr/>
          <p:nvPr/>
        </p:nvSpPr>
        <p:spPr>
          <a:xfrm rot="11721489">
            <a:off x="3116703" y="1037128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4" name="二等辺三角形 303">
            <a:extLst>
              <a:ext uri="{FF2B5EF4-FFF2-40B4-BE49-F238E27FC236}">
                <a16:creationId xmlns:a16="http://schemas.microsoft.com/office/drawing/2014/main" id="{CBC2457D-BB5E-404F-B5A5-3695A0D04085}"/>
              </a:ext>
            </a:extLst>
          </p:cNvPr>
          <p:cNvSpPr/>
          <p:nvPr/>
        </p:nvSpPr>
        <p:spPr>
          <a:xfrm rot="10800000" flipH="1">
            <a:off x="933392" y="796965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304">
            <a:extLst>
              <a:ext uri="{FF2B5EF4-FFF2-40B4-BE49-F238E27FC236}">
                <a16:creationId xmlns:a16="http://schemas.microsoft.com/office/drawing/2014/main" id="{CCEC859C-0F1F-4A66-BFA0-FCB744922E67}"/>
              </a:ext>
            </a:extLst>
          </p:cNvPr>
          <p:cNvSpPr/>
          <p:nvPr/>
        </p:nvSpPr>
        <p:spPr>
          <a:xfrm rot="9878511" flipH="1">
            <a:off x="873534" y="1037127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E0EEF024-5033-4ADF-8BA2-D8EE1DDD056B}"/>
              </a:ext>
            </a:extLst>
          </p:cNvPr>
          <p:cNvSpPr/>
          <p:nvPr/>
        </p:nvSpPr>
        <p:spPr>
          <a:xfrm rot="11234124">
            <a:off x="3325207" y="1224467"/>
            <a:ext cx="240168" cy="575202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8" name="円弧 177">
            <a:extLst>
              <a:ext uri="{FF2B5EF4-FFF2-40B4-BE49-F238E27FC236}">
                <a16:creationId xmlns:a16="http://schemas.microsoft.com/office/drawing/2014/main" id="{A55FD608-5DE0-491C-A57F-29C72DF30333}"/>
              </a:ext>
            </a:extLst>
          </p:cNvPr>
          <p:cNvSpPr/>
          <p:nvPr/>
        </p:nvSpPr>
        <p:spPr>
          <a:xfrm rot="945023">
            <a:off x="2237140" y="622381"/>
            <a:ext cx="1197475" cy="100378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円弧 178">
            <a:extLst>
              <a:ext uri="{FF2B5EF4-FFF2-40B4-BE49-F238E27FC236}">
                <a16:creationId xmlns:a16="http://schemas.microsoft.com/office/drawing/2014/main" id="{52299685-5CE9-46AA-A4AC-331564117369}"/>
              </a:ext>
            </a:extLst>
          </p:cNvPr>
          <p:cNvSpPr/>
          <p:nvPr/>
        </p:nvSpPr>
        <p:spPr>
          <a:xfrm rot="895199" flipH="1">
            <a:off x="867709" y="609238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弧 179">
            <a:extLst>
              <a:ext uri="{FF2B5EF4-FFF2-40B4-BE49-F238E27FC236}">
                <a16:creationId xmlns:a16="http://schemas.microsoft.com/office/drawing/2014/main" id="{DDFF96CE-C333-412F-95D2-C0370A055825}"/>
              </a:ext>
            </a:extLst>
          </p:cNvPr>
          <p:cNvSpPr/>
          <p:nvPr/>
        </p:nvSpPr>
        <p:spPr>
          <a:xfrm rot="895199" flipH="1">
            <a:off x="765892" y="752390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57824D7E-A6CE-41AD-9DA5-F623E0A95DB1}"/>
              </a:ext>
            </a:extLst>
          </p:cNvPr>
          <p:cNvSpPr/>
          <p:nvPr/>
        </p:nvSpPr>
        <p:spPr>
          <a:xfrm>
            <a:off x="1000910" y="629039"/>
            <a:ext cx="122252" cy="161459"/>
          </a:xfrm>
          <a:prstGeom prst="ellips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楕円 181">
            <a:extLst>
              <a:ext uri="{FF2B5EF4-FFF2-40B4-BE49-F238E27FC236}">
                <a16:creationId xmlns:a16="http://schemas.microsoft.com/office/drawing/2014/main" id="{33A56AF6-357B-4077-AED5-45552BCF07A2}"/>
              </a:ext>
            </a:extLst>
          </p:cNvPr>
          <p:cNvSpPr/>
          <p:nvPr/>
        </p:nvSpPr>
        <p:spPr>
          <a:xfrm>
            <a:off x="153542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楕円 182">
            <a:extLst>
              <a:ext uri="{FF2B5EF4-FFF2-40B4-BE49-F238E27FC236}">
                <a16:creationId xmlns:a16="http://schemas.microsoft.com/office/drawing/2014/main" id="{90FCC4A4-8A15-419B-BC77-6686039CCD5E}"/>
              </a:ext>
            </a:extLst>
          </p:cNvPr>
          <p:cNvSpPr/>
          <p:nvPr/>
        </p:nvSpPr>
        <p:spPr>
          <a:xfrm>
            <a:off x="245644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楕円 183">
            <a:extLst>
              <a:ext uri="{FF2B5EF4-FFF2-40B4-BE49-F238E27FC236}">
                <a16:creationId xmlns:a16="http://schemas.microsoft.com/office/drawing/2014/main" id="{295C466D-7582-4D33-B150-23F09DBA1ADD}"/>
              </a:ext>
            </a:extLst>
          </p:cNvPr>
          <p:cNvSpPr/>
          <p:nvPr/>
        </p:nvSpPr>
        <p:spPr>
          <a:xfrm rot="20585052">
            <a:off x="1030863" y="2099333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楕円 184">
            <a:extLst>
              <a:ext uri="{FF2B5EF4-FFF2-40B4-BE49-F238E27FC236}">
                <a16:creationId xmlns:a16="http://schemas.microsoft.com/office/drawing/2014/main" id="{76881BB2-E7EE-4F78-8E31-700D2D100D1F}"/>
              </a:ext>
            </a:extLst>
          </p:cNvPr>
          <p:cNvSpPr/>
          <p:nvPr/>
        </p:nvSpPr>
        <p:spPr>
          <a:xfrm rot="1014948" flipH="1">
            <a:off x="3013539" y="2099331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台形 292">
            <a:extLst>
              <a:ext uri="{FF2B5EF4-FFF2-40B4-BE49-F238E27FC236}">
                <a16:creationId xmlns:a16="http://schemas.microsoft.com/office/drawing/2014/main" id="{78287C86-E952-402D-B9D6-52E067B2190F}"/>
              </a:ext>
            </a:extLst>
          </p:cNvPr>
          <p:cNvSpPr/>
          <p:nvPr/>
        </p:nvSpPr>
        <p:spPr>
          <a:xfrm rot="7858654" flipH="1">
            <a:off x="972892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台形 293">
            <a:extLst>
              <a:ext uri="{FF2B5EF4-FFF2-40B4-BE49-F238E27FC236}">
                <a16:creationId xmlns:a16="http://schemas.microsoft.com/office/drawing/2014/main" id="{100B0961-2A6C-4619-B44A-95A852B546A7}"/>
              </a:ext>
            </a:extLst>
          </p:cNvPr>
          <p:cNvSpPr/>
          <p:nvPr/>
        </p:nvSpPr>
        <p:spPr>
          <a:xfrm rot="3769921" flipH="1">
            <a:off x="922204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楕円 294">
            <a:extLst>
              <a:ext uri="{FF2B5EF4-FFF2-40B4-BE49-F238E27FC236}">
                <a16:creationId xmlns:a16="http://schemas.microsoft.com/office/drawing/2014/main" id="{5B0D0775-4FBF-44F2-B6DF-4B7903F786F4}"/>
              </a:ext>
            </a:extLst>
          </p:cNvPr>
          <p:cNvSpPr/>
          <p:nvPr/>
        </p:nvSpPr>
        <p:spPr>
          <a:xfrm flipH="1">
            <a:off x="991899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四角形: 角を丸くする 299">
            <a:extLst>
              <a:ext uri="{FF2B5EF4-FFF2-40B4-BE49-F238E27FC236}">
                <a16:creationId xmlns:a16="http://schemas.microsoft.com/office/drawing/2014/main" id="{9BA48F11-786E-4AFB-84D0-309416ED2411}"/>
              </a:ext>
            </a:extLst>
          </p:cNvPr>
          <p:cNvSpPr/>
          <p:nvPr/>
        </p:nvSpPr>
        <p:spPr>
          <a:xfrm rot="19548768" flipH="1">
            <a:off x="1258041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円弧 300">
            <a:extLst>
              <a:ext uri="{FF2B5EF4-FFF2-40B4-BE49-F238E27FC236}">
                <a16:creationId xmlns:a16="http://schemas.microsoft.com/office/drawing/2014/main" id="{F58A56A9-4613-484A-B32C-833231E69175}"/>
              </a:ext>
            </a:extLst>
          </p:cNvPr>
          <p:cNvSpPr/>
          <p:nvPr/>
        </p:nvSpPr>
        <p:spPr>
          <a:xfrm rot="20856138" flipH="1">
            <a:off x="1268004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円弧 301">
            <a:extLst>
              <a:ext uri="{FF2B5EF4-FFF2-40B4-BE49-F238E27FC236}">
                <a16:creationId xmlns:a16="http://schemas.microsoft.com/office/drawing/2014/main" id="{BC7A2432-EE13-48AD-84F9-AC0B5C995646}"/>
              </a:ext>
            </a:extLst>
          </p:cNvPr>
          <p:cNvSpPr/>
          <p:nvPr/>
        </p:nvSpPr>
        <p:spPr>
          <a:xfrm rot="20856138" flipH="1">
            <a:off x="1327264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円弧 302">
            <a:extLst>
              <a:ext uri="{FF2B5EF4-FFF2-40B4-BE49-F238E27FC236}">
                <a16:creationId xmlns:a16="http://schemas.microsoft.com/office/drawing/2014/main" id="{5C3AB0B4-215D-463A-8412-7D466B715517}"/>
              </a:ext>
            </a:extLst>
          </p:cNvPr>
          <p:cNvSpPr/>
          <p:nvPr/>
        </p:nvSpPr>
        <p:spPr>
          <a:xfrm rot="20856138" flipH="1">
            <a:off x="1294160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台形 281">
            <a:extLst>
              <a:ext uri="{FF2B5EF4-FFF2-40B4-BE49-F238E27FC236}">
                <a16:creationId xmlns:a16="http://schemas.microsoft.com/office/drawing/2014/main" id="{A11152FE-ED8E-45C0-950E-1282D68828F9}"/>
              </a:ext>
            </a:extLst>
          </p:cNvPr>
          <p:cNvSpPr/>
          <p:nvPr/>
        </p:nvSpPr>
        <p:spPr>
          <a:xfrm rot="13741346">
            <a:off x="2362313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台形 282">
            <a:extLst>
              <a:ext uri="{FF2B5EF4-FFF2-40B4-BE49-F238E27FC236}">
                <a16:creationId xmlns:a16="http://schemas.microsoft.com/office/drawing/2014/main" id="{6814F42A-BAFC-454F-8806-22509218F290}"/>
              </a:ext>
            </a:extLst>
          </p:cNvPr>
          <p:cNvSpPr/>
          <p:nvPr/>
        </p:nvSpPr>
        <p:spPr>
          <a:xfrm rot="17830079">
            <a:off x="2705693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楕円 283">
            <a:extLst>
              <a:ext uri="{FF2B5EF4-FFF2-40B4-BE49-F238E27FC236}">
                <a16:creationId xmlns:a16="http://schemas.microsoft.com/office/drawing/2014/main" id="{8C9CE72E-7F7B-4497-A4F3-EC39328D3A1A}"/>
              </a:ext>
            </a:extLst>
          </p:cNvPr>
          <p:cNvSpPr/>
          <p:nvPr/>
        </p:nvSpPr>
        <p:spPr>
          <a:xfrm>
            <a:off x="3140133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四角形: 角を丸くする 288">
            <a:extLst>
              <a:ext uri="{FF2B5EF4-FFF2-40B4-BE49-F238E27FC236}">
                <a16:creationId xmlns:a16="http://schemas.microsoft.com/office/drawing/2014/main" id="{1720D9FF-039B-4EFF-97D7-48D4C530E4DE}"/>
              </a:ext>
            </a:extLst>
          </p:cNvPr>
          <p:cNvSpPr/>
          <p:nvPr/>
        </p:nvSpPr>
        <p:spPr>
          <a:xfrm rot="2051232">
            <a:off x="2770667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円弧 289">
            <a:extLst>
              <a:ext uri="{FF2B5EF4-FFF2-40B4-BE49-F238E27FC236}">
                <a16:creationId xmlns:a16="http://schemas.microsoft.com/office/drawing/2014/main" id="{6CB61104-29E8-4B9D-A7F4-A317A0CB21A5}"/>
              </a:ext>
            </a:extLst>
          </p:cNvPr>
          <p:cNvSpPr/>
          <p:nvPr/>
        </p:nvSpPr>
        <p:spPr>
          <a:xfrm rot="743862">
            <a:off x="2701352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円弧 291">
            <a:extLst>
              <a:ext uri="{FF2B5EF4-FFF2-40B4-BE49-F238E27FC236}">
                <a16:creationId xmlns:a16="http://schemas.microsoft.com/office/drawing/2014/main" id="{0FD94E3E-1B31-47BD-A21A-A79D6E8EA7C2}"/>
              </a:ext>
            </a:extLst>
          </p:cNvPr>
          <p:cNvSpPr/>
          <p:nvPr/>
        </p:nvSpPr>
        <p:spPr>
          <a:xfrm rot="743862">
            <a:off x="2675196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楕円 24">
            <a:extLst>
              <a:ext uri="{FF2B5EF4-FFF2-40B4-BE49-F238E27FC236}">
                <a16:creationId xmlns:a16="http://schemas.microsoft.com/office/drawing/2014/main" id="{B6330F50-F081-49C5-8CBF-6C668FCECA3B}"/>
              </a:ext>
            </a:extLst>
          </p:cNvPr>
          <p:cNvSpPr/>
          <p:nvPr/>
        </p:nvSpPr>
        <p:spPr>
          <a:xfrm>
            <a:off x="1899912" y="2314220"/>
            <a:ext cx="477520" cy="117182"/>
          </a:xfrm>
          <a:custGeom>
            <a:avLst/>
            <a:gdLst>
              <a:gd name="connsiteX0" fmla="*/ 477520 w 477520"/>
              <a:gd name="connsiteY0" fmla="*/ 0 h 117182"/>
              <a:gd name="connsiteX1" fmla="*/ 223520 w 477520"/>
              <a:gd name="connsiteY1" fmla="*/ 116840 h 117182"/>
              <a:gd name="connsiteX2" fmla="*/ 0 w 477520"/>
              <a:gd name="connsiteY2" fmla="*/ 30480 h 11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520" h="117182" extrusionOk="0">
                <a:moveTo>
                  <a:pt x="477520" y="0"/>
                </a:moveTo>
                <a:cubicBezTo>
                  <a:pt x="420285" y="32889"/>
                  <a:pt x="296462" y="114254"/>
                  <a:pt x="223520" y="116840"/>
                </a:cubicBezTo>
                <a:cubicBezTo>
                  <a:pt x="152661" y="123757"/>
                  <a:pt x="42180" y="69593"/>
                  <a:pt x="0" y="30480"/>
                </a:cubicBezTo>
              </a:path>
            </a:pathLst>
          </a:custGeom>
          <a:noFill/>
          <a:ln w="50800" cap="rnd">
            <a:solidFill>
              <a:srgbClr val="4A4E58"/>
            </a:solidFill>
            <a:round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68960"/>
                      <a:gd name="connsiteY0" fmla="*/ 233680 h 467360"/>
                      <a:gd name="connsiteX1" fmla="*/ 284480 w 568960"/>
                      <a:gd name="connsiteY1" fmla="*/ 0 h 467360"/>
                      <a:gd name="connsiteX2" fmla="*/ 568960 w 568960"/>
                      <a:gd name="connsiteY2" fmla="*/ 233680 h 467360"/>
                      <a:gd name="connsiteX3" fmla="*/ 284480 w 568960"/>
                      <a:gd name="connsiteY3" fmla="*/ 467360 h 467360"/>
                      <a:gd name="connsiteX4" fmla="*/ 0 w 568960"/>
                      <a:gd name="connsiteY4" fmla="*/ 233680 h 467360"/>
                      <a:gd name="connsiteX0" fmla="*/ 0 w 590481"/>
                      <a:gd name="connsiteY0" fmla="*/ 233680 h 469906"/>
                      <a:gd name="connsiteX1" fmla="*/ 284480 w 590481"/>
                      <a:gd name="connsiteY1" fmla="*/ 0 h 469906"/>
                      <a:gd name="connsiteX2" fmla="*/ 568960 w 590481"/>
                      <a:gd name="connsiteY2" fmla="*/ 233680 h 469906"/>
                      <a:gd name="connsiteX3" fmla="*/ 538480 w 590481"/>
                      <a:gd name="connsiteY3" fmla="*/ 350520 h 469906"/>
                      <a:gd name="connsiteX4" fmla="*/ 284480 w 590481"/>
                      <a:gd name="connsiteY4" fmla="*/ 467360 h 469906"/>
                      <a:gd name="connsiteX5" fmla="*/ 0 w 590481"/>
                      <a:gd name="connsiteY5" fmla="*/ 233680 h 469906"/>
                      <a:gd name="connsiteX0" fmla="*/ 12871 w 603352"/>
                      <a:gd name="connsiteY0" fmla="*/ 233680 h 467702"/>
                      <a:gd name="connsiteX1" fmla="*/ 297351 w 603352"/>
                      <a:gd name="connsiteY1" fmla="*/ 0 h 467702"/>
                      <a:gd name="connsiteX2" fmla="*/ 581831 w 603352"/>
                      <a:gd name="connsiteY2" fmla="*/ 233680 h 467702"/>
                      <a:gd name="connsiteX3" fmla="*/ 551351 w 603352"/>
                      <a:gd name="connsiteY3" fmla="*/ 350520 h 467702"/>
                      <a:gd name="connsiteX4" fmla="*/ 297351 w 603352"/>
                      <a:gd name="connsiteY4" fmla="*/ 467360 h 467702"/>
                      <a:gd name="connsiteX5" fmla="*/ 73831 w 603352"/>
                      <a:gd name="connsiteY5" fmla="*/ 381000 h 467702"/>
                      <a:gd name="connsiteX6" fmla="*/ 12871 w 603352"/>
                      <a:gd name="connsiteY6" fmla="*/ 233680 h 467702"/>
                      <a:gd name="connsiteX0" fmla="*/ 551351 w 642791"/>
                      <a:gd name="connsiteY0" fmla="*/ 350520 h 467702"/>
                      <a:gd name="connsiteX1" fmla="*/ 297351 w 642791"/>
                      <a:gd name="connsiteY1" fmla="*/ 467360 h 467702"/>
                      <a:gd name="connsiteX2" fmla="*/ 73831 w 642791"/>
                      <a:gd name="connsiteY2" fmla="*/ 381000 h 467702"/>
                      <a:gd name="connsiteX3" fmla="*/ 12871 w 642791"/>
                      <a:gd name="connsiteY3" fmla="*/ 233680 h 467702"/>
                      <a:gd name="connsiteX4" fmla="*/ 297351 w 642791"/>
                      <a:gd name="connsiteY4" fmla="*/ 0 h 467702"/>
                      <a:gd name="connsiteX5" fmla="*/ 581831 w 642791"/>
                      <a:gd name="connsiteY5" fmla="*/ 233680 h 467702"/>
                      <a:gd name="connsiteX6" fmla="*/ 642791 w 642791"/>
                      <a:gd name="connsiteY6" fmla="*/ 441960 h 467702"/>
                      <a:gd name="connsiteX0" fmla="*/ 551351 w 581831"/>
                      <a:gd name="connsiteY0" fmla="*/ 350520 h 467702"/>
                      <a:gd name="connsiteX1" fmla="*/ 297351 w 581831"/>
                      <a:gd name="connsiteY1" fmla="*/ 467360 h 467702"/>
                      <a:gd name="connsiteX2" fmla="*/ 73831 w 581831"/>
                      <a:gd name="connsiteY2" fmla="*/ 381000 h 467702"/>
                      <a:gd name="connsiteX3" fmla="*/ 12871 w 581831"/>
                      <a:gd name="connsiteY3" fmla="*/ 233680 h 467702"/>
                      <a:gd name="connsiteX4" fmla="*/ 297351 w 581831"/>
                      <a:gd name="connsiteY4" fmla="*/ 0 h 467702"/>
                      <a:gd name="connsiteX5" fmla="*/ 581831 w 581831"/>
                      <a:gd name="connsiteY5" fmla="*/ 233680 h 467702"/>
                      <a:gd name="connsiteX0" fmla="*/ 551351 w 551351"/>
                      <a:gd name="connsiteY0" fmla="*/ 350520 h 467702"/>
                      <a:gd name="connsiteX1" fmla="*/ 297351 w 551351"/>
                      <a:gd name="connsiteY1" fmla="*/ 467360 h 467702"/>
                      <a:gd name="connsiteX2" fmla="*/ 73831 w 551351"/>
                      <a:gd name="connsiteY2" fmla="*/ 381000 h 467702"/>
                      <a:gd name="connsiteX3" fmla="*/ 12871 w 551351"/>
                      <a:gd name="connsiteY3" fmla="*/ 233680 h 467702"/>
                      <a:gd name="connsiteX4" fmla="*/ 297351 w 551351"/>
                      <a:gd name="connsiteY4" fmla="*/ 0 h 467702"/>
                      <a:gd name="connsiteX0" fmla="*/ 551351 w 551351"/>
                      <a:gd name="connsiteY0" fmla="*/ 116840 h 234022"/>
                      <a:gd name="connsiteX1" fmla="*/ 297351 w 551351"/>
                      <a:gd name="connsiteY1" fmla="*/ 233680 h 234022"/>
                      <a:gd name="connsiteX2" fmla="*/ 73831 w 551351"/>
                      <a:gd name="connsiteY2" fmla="*/ 147320 h 234022"/>
                      <a:gd name="connsiteX3" fmla="*/ 12871 w 551351"/>
                      <a:gd name="connsiteY3" fmla="*/ 0 h 234022"/>
                      <a:gd name="connsiteX0" fmla="*/ 477520 w 477520"/>
                      <a:gd name="connsiteY0" fmla="*/ 0 h 117182"/>
                      <a:gd name="connsiteX1" fmla="*/ 223520 w 477520"/>
                      <a:gd name="connsiteY1" fmla="*/ 116840 h 117182"/>
                      <a:gd name="connsiteX2" fmla="*/ 0 w 477520"/>
                      <a:gd name="connsiteY2" fmla="*/ 30480 h 117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77520" h="117182">
                        <a:moveTo>
                          <a:pt x="477520" y="0"/>
                        </a:moveTo>
                        <a:cubicBezTo>
                          <a:pt x="430107" y="38947"/>
                          <a:pt x="303107" y="111760"/>
                          <a:pt x="223520" y="116840"/>
                        </a:cubicBezTo>
                        <a:cubicBezTo>
                          <a:pt x="143933" y="121920"/>
                          <a:pt x="47413" y="69427"/>
                          <a:pt x="0" y="3048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正方形/長方形 232">
            <a:extLst>
              <a:ext uri="{FF2B5EF4-FFF2-40B4-BE49-F238E27FC236}">
                <a16:creationId xmlns:a16="http://schemas.microsoft.com/office/drawing/2014/main" id="{EF187D75-1CAC-452B-8C43-E9CA6800B9CB}"/>
              </a:ext>
            </a:extLst>
          </p:cNvPr>
          <p:cNvSpPr/>
          <p:nvPr/>
        </p:nvSpPr>
        <p:spPr>
          <a:xfrm>
            <a:off x="1941386" y="2736576"/>
            <a:ext cx="354900" cy="360119"/>
          </a:xfrm>
          <a:prstGeom prst="rect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台形 233">
            <a:extLst>
              <a:ext uri="{FF2B5EF4-FFF2-40B4-BE49-F238E27FC236}">
                <a16:creationId xmlns:a16="http://schemas.microsoft.com/office/drawing/2014/main" id="{7D4C183B-8016-451E-BA5D-669D6B5AEF42}"/>
              </a:ext>
            </a:extLst>
          </p:cNvPr>
          <p:cNvSpPr/>
          <p:nvPr/>
        </p:nvSpPr>
        <p:spPr>
          <a:xfrm rot="10800000">
            <a:off x="1881248" y="2855472"/>
            <a:ext cx="496184" cy="182504"/>
          </a:xfrm>
          <a:prstGeom prst="trapezoid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台形 64">
            <a:extLst>
              <a:ext uri="{FF2B5EF4-FFF2-40B4-BE49-F238E27FC236}">
                <a16:creationId xmlns:a16="http://schemas.microsoft.com/office/drawing/2014/main" id="{81AF6C51-21C0-4CFD-BEEC-5162FB9B8BAD}"/>
              </a:ext>
            </a:extLst>
          </p:cNvPr>
          <p:cNvSpPr/>
          <p:nvPr/>
        </p:nvSpPr>
        <p:spPr>
          <a:xfrm>
            <a:off x="1535422" y="2994531"/>
            <a:ext cx="1165225" cy="1651000"/>
          </a:xfrm>
          <a:custGeom>
            <a:avLst/>
            <a:gdLst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65225 w 1165225"/>
              <a:gd name="connsiteY3" fmla="*/ 1651000 h 1651000"/>
              <a:gd name="connsiteX4" fmla="*/ 0 w 1165225"/>
              <a:gd name="connsiteY4" fmla="*/ 1651000 h 1651000"/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30300 w 1165225"/>
              <a:gd name="connsiteY3" fmla="*/ 812799 h 1651000"/>
              <a:gd name="connsiteX4" fmla="*/ 1165225 w 1165225"/>
              <a:gd name="connsiteY4" fmla="*/ 1651000 h 1651000"/>
              <a:gd name="connsiteX5" fmla="*/ 0 w 1165225"/>
              <a:gd name="connsiteY5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225" h="1651000">
                <a:moveTo>
                  <a:pt x="0" y="1651000"/>
                </a:moveTo>
                <a:lnTo>
                  <a:pt x="69855" y="0"/>
                </a:lnTo>
                <a:lnTo>
                  <a:pt x="1095370" y="0"/>
                </a:lnTo>
                <a:lnTo>
                  <a:pt x="1130300" y="812799"/>
                </a:lnTo>
                <a:lnTo>
                  <a:pt x="1165225" y="1651000"/>
                </a:lnTo>
                <a:lnTo>
                  <a:pt x="0" y="16510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671323"/>
      </p:ext>
    </p:extLst>
  </p:cSld>
  <p:clrMapOvr>
    <a:masterClrMapping/>
  </p:clrMapOvr>
  <p:transition spd="slow" advClick="0" advTm="1000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二等辺三角形 167">
            <a:extLst>
              <a:ext uri="{FF2B5EF4-FFF2-40B4-BE49-F238E27FC236}">
                <a16:creationId xmlns:a16="http://schemas.microsoft.com/office/drawing/2014/main" id="{D15C4E9F-8B71-4B96-860F-7F8B7C025271}"/>
              </a:ext>
            </a:extLst>
          </p:cNvPr>
          <p:cNvSpPr/>
          <p:nvPr/>
        </p:nvSpPr>
        <p:spPr>
          <a:xfrm rot="10800000">
            <a:off x="1681469" y="593775"/>
            <a:ext cx="873762" cy="689429"/>
          </a:xfrm>
          <a:prstGeom prst="triangl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弧 168">
            <a:extLst>
              <a:ext uri="{FF2B5EF4-FFF2-40B4-BE49-F238E27FC236}">
                <a16:creationId xmlns:a16="http://schemas.microsoft.com/office/drawing/2014/main" id="{A2552FFB-1BBC-4B5A-9CD8-719DE36E176E}"/>
              </a:ext>
            </a:extLst>
          </p:cNvPr>
          <p:cNvSpPr/>
          <p:nvPr/>
        </p:nvSpPr>
        <p:spPr>
          <a:xfrm rot="201593" flipH="1">
            <a:off x="2507377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二等辺三角形 169">
            <a:extLst>
              <a:ext uri="{FF2B5EF4-FFF2-40B4-BE49-F238E27FC236}">
                <a16:creationId xmlns:a16="http://schemas.microsoft.com/office/drawing/2014/main" id="{CF0A056D-A01A-4B08-ADED-E3F4DB929419}"/>
              </a:ext>
            </a:extLst>
          </p:cNvPr>
          <p:cNvSpPr/>
          <p:nvPr/>
        </p:nvSpPr>
        <p:spPr>
          <a:xfrm rot="10800000">
            <a:off x="2509512" y="593773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弧 170">
            <a:extLst>
              <a:ext uri="{FF2B5EF4-FFF2-40B4-BE49-F238E27FC236}">
                <a16:creationId xmlns:a16="http://schemas.microsoft.com/office/drawing/2014/main" id="{C245CB41-8251-4D7C-8360-220EC54245E9}"/>
              </a:ext>
            </a:extLst>
          </p:cNvPr>
          <p:cNvSpPr/>
          <p:nvPr/>
        </p:nvSpPr>
        <p:spPr>
          <a:xfrm rot="21398407">
            <a:off x="1116726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二等辺三角形 171">
            <a:extLst>
              <a:ext uri="{FF2B5EF4-FFF2-40B4-BE49-F238E27FC236}">
                <a16:creationId xmlns:a16="http://schemas.microsoft.com/office/drawing/2014/main" id="{3B7CC469-FE46-4621-B625-E2329C5E0588}"/>
              </a:ext>
            </a:extLst>
          </p:cNvPr>
          <p:cNvSpPr/>
          <p:nvPr/>
        </p:nvSpPr>
        <p:spPr>
          <a:xfrm rot="10800000" flipH="1">
            <a:off x="1061709" y="593774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二等辺三角形 305">
            <a:extLst>
              <a:ext uri="{FF2B5EF4-FFF2-40B4-BE49-F238E27FC236}">
                <a16:creationId xmlns:a16="http://schemas.microsoft.com/office/drawing/2014/main" id="{6EE690BB-78B0-4A97-BBC7-4A6163513E31}"/>
              </a:ext>
            </a:extLst>
          </p:cNvPr>
          <p:cNvSpPr/>
          <p:nvPr/>
        </p:nvSpPr>
        <p:spPr>
          <a:xfrm rot="10800000">
            <a:off x="3029785" y="796966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二等辺三角形 306">
            <a:extLst>
              <a:ext uri="{FF2B5EF4-FFF2-40B4-BE49-F238E27FC236}">
                <a16:creationId xmlns:a16="http://schemas.microsoft.com/office/drawing/2014/main" id="{43D25E02-CF54-4134-9E01-CB1524780D6E}"/>
              </a:ext>
            </a:extLst>
          </p:cNvPr>
          <p:cNvSpPr/>
          <p:nvPr/>
        </p:nvSpPr>
        <p:spPr>
          <a:xfrm rot="11721489">
            <a:off x="3116703" y="1037128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4" name="二等辺三角形 303">
            <a:extLst>
              <a:ext uri="{FF2B5EF4-FFF2-40B4-BE49-F238E27FC236}">
                <a16:creationId xmlns:a16="http://schemas.microsoft.com/office/drawing/2014/main" id="{CBC2457D-BB5E-404F-B5A5-3695A0D04085}"/>
              </a:ext>
            </a:extLst>
          </p:cNvPr>
          <p:cNvSpPr/>
          <p:nvPr/>
        </p:nvSpPr>
        <p:spPr>
          <a:xfrm rot="10800000" flipH="1">
            <a:off x="933392" y="796965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304">
            <a:extLst>
              <a:ext uri="{FF2B5EF4-FFF2-40B4-BE49-F238E27FC236}">
                <a16:creationId xmlns:a16="http://schemas.microsoft.com/office/drawing/2014/main" id="{CCEC859C-0F1F-4A66-BFA0-FCB744922E67}"/>
              </a:ext>
            </a:extLst>
          </p:cNvPr>
          <p:cNvSpPr/>
          <p:nvPr/>
        </p:nvSpPr>
        <p:spPr>
          <a:xfrm rot="9878511" flipH="1">
            <a:off x="873534" y="1037127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E0EEF024-5033-4ADF-8BA2-D8EE1DDD056B}"/>
              </a:ext>
            </a:extLst>
          </p:cNvPr>
          <p:cNvSpPr/>
          <p:nvPr/>
        </p:nvSpPr>
        <p:spPr>
          <a:xfrm rot="11234124">
            <a:off x="3325207" y="1224467"/>
            <a:ext cx="240168" cy="575202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8" name="円弧 177">
            <a:extLst>
              <a:ext uri="{FF2B5EF4-FFF2-40B4-BE49-F238E27FC236}">
                <a16:creationId xmlns:a16="http://schemas.microsoft.com/office/drawing/2014/main" id="{A55FD608-5DE0-491C-A57F-29C72DF30333}"/>
              </a:ext>
            </a:extLst>
          </p:cNvPr>
          <p:cNvSpPr/>
          <p:nvPr/>
        </p:nvSpPr>
        <p:spPr>
          <a:xfrm rot="945023">
            <a:off x="2237140" y="622381"/>
            <a:ext cx="1197475" cy="100378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円弧 178">
            <a:extLst>
              <a:ext uri="{FF2B5EF4-FFF2-40B4-BE49-F238E27FC236}">
                <a16:creationId xmlns:a16="http://schemas.microsoft.com/office/drawing/2014/main" id="{52299685-5CE9-46AA-A4AC-331564117369}"/>
              </a:ext>
            </a:extLst>
          </p:cNvPr>
          <p:cNvSpPr/>
          <p:nvPr/>
        </p:nvSpPr>
        <p:spPr>
          <a:xfrm rot="895199" flipH="1">
            <a:off x="867709" y="609238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弧 179">
            <a:extLst>
              <a:ext uri="{FF2B5EF4-FFF2-40B4-BE49-F238E27FC236}">
                <a16:creationId xmlns:a16="http://schemas.microsoft.com/office/drawing/2014/main" id="{DDFF96CE-C333-412F-95D2-C0370A055825}"/>
              </a:ext>
            </a:extLst>
          </p:cNvPr>
          <p:cNvSpPr/>
          <p:nvPr/>
        </p:nvSpPr>
        <p:spPr>
          <a:xfrm rot="895199" flipH="1">
            <a:off x="765892" y="752390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57824D7E-A6CE-41AD-9DA5-F623E0A95DB1}"/>
              </a:ext>
            </a:extLst>
          </p:cNvPr>
          <p:cNvSpPr/>
          <p:nvPr/>
        </p:nvSpPr>
        <p:spPr>
          <a:xfrm>
            <a:off x="1000910" y="629039"/>
            <a:ext cx="122252" cy="161459"/>
          </a:xfrm>
          <a:prstGeom prst="ellips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楕円 181">
            <a:extLst>
              <a:ext uri="{FF2B5EF4-FFF2-40B4-BE49-F238E27FC236}">
                <a16:creationId xmlns:a16="http://schemas.microsoft.com/office/drawing/2014/main" id="{33A56AF6-357B-4077-AED5-45552BCF07A2}"/>
              </a:ext>
            </a:extLst>
          </p:cNvPr>
          <p:cNvSpPr/>
          <p:nvPr/>
        </p:nvSpPr>
        <p:spPr>
          <a:xfrm>
            <a:off x="153542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楕円 182">
            <a:extLst>
              <a:ext uri="{FF2B5EF4-FFF2-40B4-BE49-F238E27FC236}">
                <a16:creationId xmlns:a16="http://schemas.microsoft.com/office/drawing/2014/main" id="{90FCC4A4-8A15-419B-BC77-6686039CCD5E}"/>
              </a:ext>
            </a:extLst>
          </p:cNvPr>
          <p:cNvSpPr/>
          <p:nvPr/>
        </p:nvSpPr>
        <p:spPr>
          <a:xfrm>
            <a:off x="245644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楕円 183">
            <a:extLst>
              <a:ext uri="{FF2B5EF4-FFF2-40B4-BE49-F238E27FC236}">
                <a16:creationId xmlns:a16="http://schemas.microsoft.com/office/drawing/2014/main" id="{295C466D-7582-4D33-B150-23F09DBA1ADD}"/>
              </a:ext>
            </a:extLst>
          </p:cNvPr>
          <p:cNvSpPr/>
          <p:nvPr/>
        </p:nvSpPr>
        <p:spPr>
          <a:xfrm rot="20585052">
            <a:off x="1030863" y="2099333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楕円 184">
            <a:extLst>
              <a:ext uri="{FF2B5EF4-FFF2-40B4-BE49-F238E27FC236}">
                <a16:creationId xmlns:a16="http://schemas.microsoft.com/office/drawing/2014/main" id="{76881BB2-E7EE-4F78-8E31-700D2D100D1F}"/>
              </a:ext>
            </a:extLst>
          </p:cNvPr>
          <p:cNvSpPr/>
          <p:nvPr/>
        </p:nvSpPr>
        <p:spPr>
          <a:xfrm rot="1014948" flipH="1">
            <a:off x="3013539" y="2099331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台形 292">
            <a:extLst>
              <a:ext uri="{FF2B5EF4-FFF2-40B4-BE49-F238E27FC236}">
                <a16:creationId xmlns:a16="http://schemas.microsoft.com/office/drawing/2014/main" id="{78287C86-E952-402D-B9D6-52E067B2190F}"/>
              </a:ext>
            </a:extLst>
          </p:cNvPr>
          <p:cNvSpPr/>
          <p:nvPr/>
        </p:nvSpPr>
        <p:spPr>
          <a:xfrm rot="7858654" flipH="1">
            <a:off x="972892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台形 293">
            <a:extLst>
              <a:ext uri="{FF2B5EF4-FFF2-40B4-BE49-F238E27FC236}">
                <a16:creationId xmlns:a16="http://schemas.microsoft.com/office/drawing/2014/main" id="{100B0961-2A6C-4619-B44A-95A852B546A7}"/>
              </a:ext>
            </a:extLst>
          </p:cNvPr>
          <p:cNvSpPr/>
          <p:nvPr/>
        </p:nvSpPr>
        <p:spPr>
          <a:xfrm rot="3769921" flipH="1">
            <a:off x="922204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楕円 294">
            <a:extLst>
              <a:ext uri="{FF2B5EF4-FFF2-40B4-BE49-F238E27FC236}">
                <a16:creationId xmlns:a16="http://schemas.microsoft.com/office/drawing/2014/main" id="{5B0D0775-4FBF-44F2-B6DF-4B7903F786F4}"/>
              </a:ext>
            </a:extLst>
          </p:cNvPr>
          <p:cNvSpPr/>
          <p:nvPr/>
        </p:nvSpPr>
        <p:spPr>
          <a:xfrm flipH="1">
            <a:off x="991899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四角形: 角を丸くする 299">
            <a:extLst>
              <a:ext uri="{FF2B5EF4-FFF2-40B4-BE49-F238E27FC236}">
                <a16:creationId xmlns:a16="http://schemas.microsoft.com/office/drawing/2014/main" id="{9BA48F11-786E-4AFB-84D0-309416ED2411}"/>
              </a:ext>
            </a:extLst>
          </p:cNvPr>
          <p:cNvSpPr/>
          <p:nvPr/>
        </p:nvSpPr>
        <p:spPr>
          <a:xfrm rot="19548768" flipH="1">
            <a:off x="1258041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円弧 300">
            <a:extLst>
              <a:ext uri="{FF2B5EF4-FFF2-40B4-BE49-F238E27FC236}">
                <a16:creationId xmlns:a16="http://schemas.microsoft.com/office/drawing/2014/main" id="{F58A56A9-4613-484A-B32C-833231E69175}"/>
              </a:ext>
            </a:extLst>
          </p:cNvPr>
          <p:cNvSpPr/>
          <p:nvPr/>
        </p:nvSpPr>
        <p:spPr>
          <a:xfrm rot="20856138" flipH="1">
            <a:off x="1268004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円弧 301">
            <a:extLst>
              <a:ext uri="{FF2B5EF4-FFF2-40B4-BE49-F238E27FC236}">
                <a16:creationId xmlns:a16="http://schemas.microsoft.com/office/drawing/2014/main" id="{BC7A2432-EE13-48AD-84F9-AC0B5C995646}"/>
              </a:ext>
            </a:extLst>
          </p:cNvPr>
          <p:cNvSpPr/>
          <p:nvPr/>
        </p:nvSpPr>
        <p:spPr>
          <a:xfrm rot="20856138" flipH="1">
            <a:off x="1327264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円弧 302">
            <a:extLst>
              <a:ext uri="{FF2B5EF4-FFF2-40B4-BE49-F238E27FC236}">
                <a16:creationId xmlns:a16="http://schemas.microsoft.com/office/drawing/2014/main" id="{5C3AB0B4-215D-463A-8412-7D466B715517}"/>
              </a:ext>
            </a:extLst>
          </p:cNvPr>
          <p:cNvSpPr/>
          <p:nvPr/>
        </p:nvSpPr>
        <p:spPr>
          <a:xfrm rot="20856138" flipH="1">
            <a:off x="1294160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台形 281">
            <a:extLst>
              <a:ext uri="{FF2B5EF4-FFF2-40B4-BE49-F238E27FC236}">
                <a16:creationId xmlns:a16="http://schemas.microsoft.com/office/drawing/2014/main" id="{A11152FE-ED8E-45C0-950E-1282D68828F9}"/>
              </a:ext>
            </a:extLst>
          </p:cNvPr>
          <p:cNvSpPr/>
          <p:nvPr/>
        </p:nvSpPr>
        <p:spPr>
          <a:xfrm rot="13741346">
            <a:off x="2362313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台形 282">
            <a:extLst>
              <a:ext uri="{FF2B5EF4-FFF2-40B4-BE49-F238E27FC236}">
                <a16:creationId xmlns:a16="http://schemas.microsoft.com/office/drawing/2014/main" id="{6814F42A-BAFC-454F-8806-22509218F290}"/>
              </a:ext>
            </a:extLst>
          </p:cNvPr>
          <p:cNvSpPr/>
          <p:nvPr/>
        </p:nvSpPr>
        <p:spPr>
          <a:xfrm rot="17830079">
            <a:off x="2705693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楕円 283">
            <a:extLst>
              <a:ext uri="{FF2B5EF4-FFF2-40B4-BE49-F238E27FC236}">
                <a16:creationId xmlns:a16="http://schemas.microsoft.com/office/drawing/2014/main" id="{8C9CE72E-7F7B-4497-A4F3-EC39328D3A1A}"/>
              </a:ext>
            </a:extLst>
          </p:cNvPr>
          <p:cNvSpPr/>
          <p:nvPr/>
        </p:nvSpPr>
        <p:spPr>
          <a:xfrm>
            <a:off x="3140133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四角形: 角を丸くする 288">
            <a:extLst>
              <a:ext uri="{FF2B5EF4-FFF2-40B4-BE49-F238E27FC236}">
                <a16:creationId xmlns:a16="http://schemas.microsoft.com/office/drawing/2014/main" id="{1720D9FF-039B-4EFF-97D7-48D4C530E4DE}"/>
              </a:ext>
            </a:extLst>
          </p:cNvPr>
          <p:cNvSpPr/>
          <p:nvPr/>
        </p:nvSpPr>
        <p:spPr>
          <a:xfrm rot="2051232">
            <a:off x="2770667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円弧 289">
            <a:extLst>
              <a:ext uri="{FF2B5EF4-FFF2-40B4-BE49-F238E27FC236}">
                <a16:creationId xmlns:a16="http://schemas.microsoft.com/office/drawing/2014/main" id="{6CB61104-29E8-4B9D-A7F4-A317A0CB21A5}"/>
              </a:ext>
            </a:extLst>
          </p:cNvPr>
          <p:cNvSpPr/>
          <p:nvPr/>
        </p:nvSpPr>
        <p:spPr>
          <a:xfrm rot="743862">
            <a:off x="2701352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円弧 290">
            <a:extLst>
              <a:ext uri="{FF2B5EF4-FFF2-40B4-BE49-F238E27FC236}">
                <a16:creationId xmlns:a16="http://schemas.microsoft.com/office/drawing/2014/main" id="{B95CA542-01FD-46A3-B896-57F2A293E813}"/>
              </a:ext>
            </a:extLst>
          </p:cNvPr>
          <p:cNvSpPr/>
          <p:nvPr/>
        </p:nvSpPr>
        <p:spPr>
          <a:xfrm rot="743862">
            <a:off x="2642091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円弧 291">
            <a:extLst>
              <a:ext uri="{FF2B5EF4-FFF2-40B4-BE49-F238E27FC236}">
                <a16:creationId xmlns:a16="http://schemas.microsoft.com/office/drawing/2014/main" id="{0FD94E3E-1B31-47BD-A21A-A79D6E8EA7C2}"/>
              </a:ext>
            </a:extLst>
          </p:cNvPr>
          <p:cNvSpPr/>
          <p:nvPr/>
        </p:nvSpPr>
        <p:spPr>
          <a:xfrm rot="743862">
            <a:off x="2675196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楕円 24">
            <a:extLst>
              <a:ext uri="{FF2B5EF4-FFF2-40B4-BE49-F238E27FC236}">
                <a16:creationId xmlns:a16="http://schemas.microsoft.com/office/drawing/2014/main" id="{B6330F50-F081-49C5-8CBF-6C668FCECA3B}"/>
              </a:ext>
            </a:extLst>
          </p:cNvPr>
          <p:cNvSpPr/>
          <p:nvPr/>
        </p:nvSpPr>
        <p:spPr>
          <a:xfrm>
            <a:off x="1899912" y="2314220"/>
            <a:ext cx="477520" cy="117182"/>
          </a:xfrm>
          <a:custGeom>
            <a:avLst/>
            <a:gdLst>
              <a:gd name="connsiteX0" fmla="*/ 477520 w 477520"/>
              <a:gd name="connsiteY0" fmla="*/ 0 h 117182"/>
              <a:gd name="connsiteX1" fmla="*/ 223520 w 477520"/>
              <a:gd name="connsiteY1" fmla="*/ 116840 h 117182"/>
              <a:gd name="connsiteX2" fmla="*/ 0 w 477520"/>
              <a:gd name="connsiteY2" fmla="*/ 30480 h 11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520" h="117182" extrusionOk="0">
                <a:moveTo>
                  <a:pt x="477520" y="0"/>
                </a:moveTo>
                <a:cubicBezTo>
                  <a:pt x="420285" y="32889"/>
                  <a:pt x="296462" y="114254"/>
                  <a:pt x="223520" y="116840"/>
                </a:cubicBezTo>
                <a:cubicBezTo>
                  <a:pt x="152661" y="123757"/>
                  <a:pt x="42180" y="69593"/>
                  <a:pt x="0" y="30480"/>
                </a:cubicBezTo>
              </a:path>
            </a:pathLst>
          </a:custGeom>
          <a:noFill/>
          <a:ln w="50800" cap="rnd">
            <a:solidFill>
              <a:srgbClr val="4A4E58"/>
            </a:solidFill>
            <a:round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68960"/>
                      <a:gd name="connsiteY0" fmla="*/ 233680 h 467360"/>
                      <a:gd name="connsiteX1" fmla="*/ 284480 w 568960"/>
                      <a:gd name="connsiteY1" fmla="*/ 0 h 467360"/>
                      <a:gd name="connsiteX2" fmla="*/ 568960 w 568960"/>
                      <a:gd name="connsiteY2" fmla="*/ 233680 h 467360"/>
                      <a:gd name="connsiteX3" fmla="*/ 284480 w 568960"/>
                      <a:gd name="connsiteY3" fmla="*/ 467360 h 467360"/>
                      <a:gd name="connsiteX4" fmla="*/ 0 w 568960"/>
                      <a:gd name="connsiteY4" fmla="*/ 233680 h 467360"/>
                      <a:gd name="connsiteX0" fmla="*/ 0 w 590481"/>
                      <a:gd name="connsiteY0" fmla="*/ 233680 h 469906"/>
                      <a:gd name="connsiteX1" fmla="*/ 284480 w 590481"/>
                      <a:gd name="connsiteY1" fmla="*/ 0 h 469906"/>
                      <a:gd name="connsiteX2" fmla="*/ 568960 w 590481"/>
                      <a:gd name="connsiteY2" fmla="*/ 233680 h 469906"/>
                      <a:gd name="connsiteX3" fmla="*/ 538480 w 590481"/>
                      <a:gd name="connsiteY3" fmla="*/ 350520 h 469906"/>
                      <a:gd name="connsiteX4" fmla="*/ 284480 w 590481"/>
                      <a:gd name="connsiteY4" fmla="*/ 467360 h 469906"/>
                      <a:gd name="connsiteX5" fmla="*/ 0 w 590481"/>
                      <a:gd name="connsiteY5" fmla="*/ 233680 h 469906"/>
                      <a:gd name="connsiteX0" fmla="*/ 12871 w 603352"/>
                      <a:gd name="connsiteY0" fmla="*/ 233680 h 467702"/>
                      <a:gd name="connsiteX1" fmla="*/ 297351 w 603352"/>
                      <a:gd name="connsiteY1" fmla="*/ 0 h 467702"/>
                      <a:gd name="connsiteX2" fmla="*/ 581831 w 603352"/>
                      <a:gd name="connsiteY2" fmla="*/ 233680 h 467702"/>
                      <a:gd name="connsiteX3" fmla="*/ 551351 w 603352"/>
                      <a:gd name="connsiteY3" fmla="*/ 350520 h 467702"/>
                      <a:gd name="connsiteX4" fmla="*/ 297351 w 603352"/>
                      <a:gd name="connsiteY4" fmla="*/ 467360 h 467702"/>
                      <a:gd name="connsiteX5" fmla="*/ 73831 w 603352"/>
                      <a:gd name="connsiteY5" fmla="*/ 381000 h 467702"/>
                      <a:gd name="connsiteX6" fmla="*/ 12871 w 603352"/>
                      <a:gd name="connsiteY6" fmla="*/ 233680 h 467702"/>
                      <a:gd name="connsiteX0" fmla="*/ 551351 w 642791"/>
                      <a:gd name="connsiteY0" fmla="*/ 350520 h 467702"/>
                      <a:gd name="connsiteX1" fmla="*/ 297351 w 642791"/>
                      <a:gd name="connsiteY1" fmla="*/ 467360 h 467702"/>
                      <a:gd name="connsiteX2" fmla="*/ 73831 w 642791"/>
                      <a:gd name="connsiteY2" fmla="*/ 381000 h 467702"/>
                      <a:gd name="connsiteX3" fmla="*/ 12871 w 642791"/>
                      <a:gd name="connsiteY3" fmla="*/ 233680 h 467702"/>
                      <a:gd name="connsiteX4" fmla="*/ 297351 w 642791"/>
                      <a:gd name="connsiteY4" fmla="*/ 0 h 467702"/>
                      <a:gd name="connsiteX5" fmla="*/ 581831 w 642791"/>
                      <a:gd name="connsiteY5" fmla="*/ 233680 h 467702"/>
                      <a:gd name="connsiteX6" fmla="*/ 642791 w 642791"/>
                      <a:gd name="connsiteY6" fmla="*/ 441960 h 467702"/>
                      <a:gd name="connsiteX0" fmla="*/ 551351 w 581831"/>
                      <a:gd name="connsiteY0" fmla="*/ 350520 h 467702"/>
                      <a:gd name="connsiteX1" fmla="*/ 297351 w 581831"/>
                      <a:gd name="connsiteY1" fmla="*/ 467360 h 467702"/>
                      <a:gd name="connsiteX2" fmla="*/ 73831 w 581831"/>
                      <a:gd name="connsiteY2" fmla="*/ 381000 h 467702"/>
                      <a:gd name="connsiteX3" fmla="*/ 12871 w 581831"/>
                      <a:gd name="connsiteY3" fmla="*/ 233680 h 467702"/>
                      <a:gd name="connsiteX4" fmla="*/ 297351 w 581831"/>
                      <a:gd name="connsiteY4" fmla="*/ 0 h 467702"/>
                      <a:gd name="connsiteX5" fmla="*/ 581831 w 581831"/>
                      <a:gd name="connsiteY5" fmla="*/ 233680 h 467702"/>
                      <a:gd name="connsiteX0" fmla="*/ 551351 w 551351"/>
                      <a:gd name="connsiteY0" fmla="*/ 350520 h 467702"/>
                      <a:gd name="connsiteX1" fmla="*/ 297351 w 551351"/>
                      <a:gd name="connsiteY1" fmla="*/ 467360 h 467702"/>
                      <a:gd name="connsiteX2" fmla="*/ 73831 w 551351"/>
                      <a:gd name="connsiteY2" fmla="*/ 381000 h 467702"/>
                      <a:gd name="connsiteX3" fmla="*/ 12871 w 551351"/>
                      <a:gd name="connsiteY3" fmla="*/ 233680 h 467702"/>
                      <a:gd name="connsiteX4" fmla="*/ 297351 w 551351"/>
                      <a:gd name="connsiteY4" fmla="*/ 0 h 467702"/>
                      <a:gd name="connsiteX0" fmla="*/ 551351 w 551351"/>
                      <a:gd name="connsiteY0" fmla="*/ 116840 h 234022"/>
                      <a:gd name="connsiteX1" fmla="*/ 297351 w 551351"/>
                      <a:gd name="connsiteY1" fmla="*/ 233680 h 234022"/>
                      <a:gd name="connsiteX2" fmla="*/ 73831 w 551351"/>
                      <a:gd name="connsiteY2" fmla="*/ 147320 h 234022"/>
                      <a:gd name="connsiteX3" fmla="*/ 12871 w 551351"/>
                      <a:gd name="connsiteY3" fmla="*/ 0 h 234022"/>
                      <a:gd name="connsiteX0" fmla="*/ 477520 w 477520"/>
                      <a:gd name="connsiteY0" fmla="*/ 0 h 117182"/>
                      <a:gd name="connsiteX1" fmla="*/ 223520 w 477520"/>
                      <a:gd name="connsiteY1" fmla="*/ 116840 h 117182"/>
                      <a:gd name="connsiteX2" fmla="*/ 0 w 477520"/>
                      <a:gd name="connsiteY2" fmla="*/ 30480 h 117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77520" h="117182">
                        <a:moveTo>
                          <a:pt x="477520" y="0"/>
                        </a:moveTo>
                        <a:cubicBezTo>
                          <a:pt x="430107" y="38947"/>
                          <a:pt x="303107" y="111760"/>
                          <a:pt x="223520" y="116840"/>
                        </a:cubicBezTo>
                        <a:cubicBezTo>
                          <a:pt x="143933" y="121920"/>
                          <a:pt x="47413" y="69427"/>
                          <a:pt x="0" y="3048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正方形/長方形 232">
            <a:extLst>
              <a:ext uri="{FF2B5EF4-FFF2-40B4-BE49-F238E27FC236}">
                <a16:creationId xmlns:a16="http://schemas.microsoft.com/office/drawing/2014/main" id="{EF187D75-1CAC-452B-8C43-E9CA6800B9CB}"/>
              </a:ext>
            </a:extLst>
          </p:cNvPr>
          <p:cNvSpPr/>
          <p:nvPr/>
        </p:nvSpPr>
        <p:spPr>
          <a:xfrm>
            <a:off x="1941386" y="2736576"/>
            <a:ext cx="354900" cy="360119"/>
          </a:xfrm>
          <a:prstGeom prst="rect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台形 233">
            <a:extLst>
              <a:ext uri="{FF2B5EF4-FFF2-40B4-BE49-F238E27FC236}">
                <a16:creationId xmlns:a16="http://schemas.microsoft.com/office/drawing/2014/main" id="{7D4C183B-8016-451E-BA5D-669D6B5AEF42}"/>
              </a:ext>
            </a:extLst>
          </p:cNvPr>
          <p:cNvSpPr/>
          <p:nvPr/>
        </p:nvSpPr>
        <p:spPr>
          <a:xfrm rot="10800000">
            <a:off x="1881248" y="2855472"/>
            <a:ext cx="496184" cy="182504"/>
          </a:xfrm>
          <a:prstGeom prst="trapezoid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台形 64">
            <a:extLst>
              <a:ext uri="{FF2B5EF4-FFF2-40B4-BE49-F238E27FC236}">
                <a16:creationId xmlns:a16="http://schemas.microsoft.com/office/drawing/2014/main" id="{81AF6C51-21C0-4CFD-BEEC-5162FB9B8BAD}"/>
              </a:ext>
            </a:extLst>
          </p:cNvPr>
          <p:cNvSpPr/>
          <p:nvPr/>
        </p:nvSpPr>
        <p:spPr>
          <a:xfrm>
            <a:off x="1535422" y="2994531"/>
            <a:ext cx="1165225" cy="1651000"/>
          </a:xfrm>
          <a:custGeom>
            <a:avLst/>
            <a:gdLst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65225 w 1165225"/>
              <a:gd name="connsiteY3" fmla="*/ 1651000 h 1651000"/>
              <a:gd name="connsiteX4" fmla="*/ 0 w 1165225"/>
              <a:gd name="connsiteY4" fmla="*/ 1651000 h 1651000"/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30300 w 1165225"/>
              <a:gd name="connsiteY3" fmla="*/ 812799 h 1651000"/>
              <a:gd name="connsiteX4" fmla="*/ 1165225 w 1165225"/>
              <a:gd name="connsiteY4" fmla="*/ 1651000 h 1651000"/>
              <a:gd name="connsiteX5" fmla="*/ 0 w 1165225"/>
              <a:gd name="connsiteY5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225" h="1651000">
                <a:moveTo>
                  <a:pt x="0" y="1651000"/>
                </a:moveTo>
                <a:lnTo>
                  <a:pt x="69855" y="0"/>
                </a:lnTo>
                <a:lnTo>
                  <a:pt x="1095370" y="0"/>
                </a:lnTo>
                <a:lnTo>
                  <a:pt x="1130300" y="812799"/>
                </a:lnTo>
                <a:lnTo>
                  <a:pt x="1165225" y="1651000"/>
                </a:lnTo>
                <a:lnTo>
                  <a:pt x="0" y="16510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919965"/>
      </p:ext>
    </p:extLst>
  </p:cSld>
  <p:clrMapOvr>
    <a:masterClrMapping/>
  </p:clrMapOvr>
  <p:transition spd="slow" advClick="0" advTm="1000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二等辺三角形 167">
            <a:extLst>
              <a:ext uri="{FF2B5EF4-FFF2-40B4-BE49-F238E27FC236}">
                <a16:creationId xmlns:a16="http://schemas.microsoft.com/office/drawing/2014/main" id="{D15C4E9F-8B71-4B96-860F-7F8B7C025271}"/>
              </a:ext>
            </a:extLst>
          </p:cNvPr>
          <p:cNvSpPr/>
          <p:nvPr/>
        </p:nvSpPr>
        <p:spPr>
          <a:xfrm rot="10800000">
            <a:off x="1681469" y="593775"/>
            <a:ext cx="873762" cy="689429"/>
          </a:xfrm>
          <a:prstGeom prst="triangl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弧 168">
            <a:extLst>
              <a:ext uri="{FF2B5EF4-FFF2-40B4-BE49-F238E27FC236}">
                <a16:creationId xmlns:a16="http://schemas.microsoft.com/office/drawing/2014/main" id="{A2552FFB-1BBC-4B5A-9CD8-719DE36E176E}"/>
              </a:ext>
            </a:extLst>
          </p:cNvPr>
          <p:cNvSpPr/>
          <p:nvPr/>
        </p:nvSpPr>
        <p:spPr>
          <a:xfrm rot="201593" flipH="1">
            <a:off x="2507377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二等辺三角形 169">
            <a:extLst>
              <a:ext uri="{FF2B5EF4-FFF2-40B4-BE49-F238E27FC236}">
                <a16:creationId xmlns:a16="http://schemas.microsoft.com/office/drawing/2014/main" id="{CF0A056D-A01A-4B08-ADED-E3F4DB929419}"/>
              </a:ext>
            </a:extLst>
          </p:cNvPr>
          <p:cNvSpPr/>
          <p:nvPr/>
        </p:nvSpPr>
        <p:spPr>
          <a:xfrm rot="10800000">
            <a:off x="2509512" y="593773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弧 170">
            <a:extLst>
              <a:ext uri="{FF2B5EF4-FFF2-40B4-BE49-F238E27FC236}">
                <a16:creationId xmlns:a16="http://schemas.microsoft.com/office/drawing/2014/main" id="{C245CB41-8251-4D7C-8360-220EC54245E9}"/>
              </a:ext>
            </a:extLst>
          </p:cNvPr>
          <p:cNvSpPr/>
          <p:nvPr/>
        </p:nvSpPr>
        <p:spPr>
          <a:xfrm rot="21398407">
            <a:off x="1116726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二等辺三角形 171">
            <a:extLst>
              <a:ext uri="{FF2B5EF4-FFF2-40B4-BE49-F238E27FC236}">
                <a16:creationId xmlns:a16="http://schemas.microsoft.com/office/drawing/2014/main" id="{3B7CC469-FE46-4621-B625-E2329C5E0588}"/>
              </a:ext>
            </a:extLst>
          </p:cNvPr>
          <p:cNvSpPr/>
          <p:nvPr/>
        </p:nvSpPr>
        <p:spPr>
          <a:xfrm rot="10800000" flipH="1">
            <a:off x="1061709" y="593774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二等辺三角形 305">
            <a:extLst>
              <a:ext uri="{FF2B5EF4-FFF2-40B4-BE49-F238E27FC236}">
                <a16:creationId xmlns:a16="http://schemas.microsoft.com/office/drawing/2014/main" id="{6EE690BB-78B0-4A97-BBC7-4A6163513E31}"/>
              </a:ext>
            </a:extLst>
          </p:cNvPr>
          <p:cNvSpPr/>
          <p:nvPr/>
        </p:nvSpPr>
        <p:spPr>
          <a:xfrm rot="10800000">
            <a:off x="3029785" y="796966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二等辺三角形 306">
            <a:extLst>
              <a:ext uri="{FF2B5EF4-FFF2-40B4-BE49-F238E27FC236}">
                <a16:creationId xmlns:a16="http://schemas.microsoft.com/office/drawing/2014/main" id="{43D25E02-CF54-4134-9E01-CB1524780D6E}"/>
              </a:ext>
            </a:extLst>
          </p:cNvPr>
          <p:cNvSpPr/>
          <p:nvPr/>
        </p:nvSpPr>
        <p:spPr>
          <a:xfrm rot="11721489">
            <a:off x="3116703" y="1037128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4" name="二等辺三角形 303">
            <a:extLst>
              <a:ext uri="{FF2B5EF4-FFF2-40B4-BE49-F238E27FC236}">
                <a16:creationId xmlns:a16="http://schemas.microsoft.com/office/drawing/2014/main" id="{CBC2457D-BB5E-404F-B5A5-3695A0D04085}"/>
              </a:ext>
            </a:extLst>
          </p:cNvPr>
          <p:cNvSpPr/>
          <p:nvPr/>
        </p:nvSpPr>
        <p:spPr>
          <a:xfrm rot="10800000" flipH="1">
            <a:off x="933392" y="796965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304">
            <a:extLst>
              <a:ext uri="{FF2B5EF4-FFF2-40B4-BE49-F238E27FC236}">
                <a16:creationId xmlns:a16="http://schemas.microsoft.com/office/drawing/2014/main" id="{CCEC859C-0F1F-4A66-BFA0-FCB744922E67}"/>
              </a:ext>
            </a:extLst>
          </p:cNvPr>
          <p:cNvSpPr/>
          <p:nvPr/>
        </p:nvSpPr>
        <p:spPr>
          <a:xfrm rot="9878511" flipH="1">
            <a:off x="873534" y="1037127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E0EEF024-5033-4ADF-8BA2-D8EE1DDD056B}"/>
              </a:ext>
            </a:extLst>
          </p:cNvPr>
          <p:cNvSpPr/>
          <p:nvPr/>
        </p:nvSpPr>
        <p:spPr>
          <a:xfrm rot="11234124">
            <a:off x="3325207" y="1224467"/>
            <a:ext cx="240168" cy="575202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8" name="円弧 177">
            <a:extLst>
              <a:ext uri="{FF2B5EF4-FFF2-40B4-BE49-F238E27FC236}">
                <a16:creationId xmlns:a16="http://schemas.microsoft.com/office/drawing/2014/main" id="{A55FD608-5DE0-491C-A57F-29C72DF30333}"/>
              </a:ext>
            </a:extLst>
          </p:cNvPr>
          <p:cNvSpPr/>
          <p:nvPr/>
        </p:nvSpPr>
        <p:spPr>
          <a:xfrm rot="945023">
            <a:off x="2237140" y="622381"/>
            <a:ext cx="1197475" cy="100378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円弧 178">
            <a:extLst>
              <a:ext uri="{FF2B5EF4-FFF2-40B4-BE49-F238E27FC236}">
                <a16:creationId xmlns:a16="http://schemas.microsoft.com/office/drawing/2014/main" id="{52299685-5CE9-46AA-A4AC-331564117369}"/>
              </a:ext>
            </a:extLst>
          </p:cNvPr>
          <p:cNvSpPr/>
          <p:nvPr/>
        </p:nvSpPr>
        <p:spPr>
          <a:xfrm rot="895199" flipH="1">
            <a:off x="867709" y="609238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弧 179">
            <a:extLst>
              <a:ext uri="{FF2B5EF4-FFF2-40B4-BE49-F238E27FC236}">
                <a16:creationId xmlns:a16="http://schemas.microsoft.com/office/drawing/2014/main" id="{DDFF96CE-C333-412F-95D2-C0370A055825}"/>
              </a:ext>
            </a:extLst>
          </p:cNvPr>
          <p:cNvSpPr/>
          <p:nvPr/>
        </p:nvSpPr>
        <p:spPr>
          <a:xfrm rot="895199" flipH="1">
            <a:off x="765892" y="752390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57824D7E-A6CE-41AD-9DA5-F623E0A95DB1}"/>
              </a:ext>
            </a:extLst>
          </p:cNvPr>
          <p:cNvSpPr/>
          <p:nvPr/>
        </p:nvSpPr>
        <p:spPr>
          <a:xfrm>
            <a:off x="1000910" y="629039"/>
            <a:ext cx="122252" cy="161459"/>
          </a:xfrm>
          <a:prstGeom prst="ellips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楕円 181">
            <a:extLst>
              <a:ext uri="{FF2B5EF4-FFF2-40B4-BE49-F238E27FC236}">
                <a16:creationId xmlns:a16="http://schemas.microsoft.com/office/drawing/2014/main" id="{33A56AF6-357B-4077-AED5-45552BCF07A2}"/>
              </a:ext>
            </a:extLst>
          </p:cNvPr>
          <p:cNvSpPr/>
          <p:nvPr/>
        </p:nvSpPr>
        <p:spPr>
          <a:xfrm>
            <a:off x="153542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楕円 182">
            <a:extLst>
              <a:ext uri="{FF2B5EF4-FFF2-40B4-BE49-F238E27FC236}">
                <a16:creationId xmlns:a16="http://schemas.microsoft.com/office/drawing/2014/main" id="{90FCC4A4-8A15-419B-BC77-6686039CCD5E}"/>
              </a:ext>
            </a:extLst>
          </p:cNvPr>
          <p:cNvSpPr/>
          <p:nvPr/>
        </p:nvSpPr>
        <p:spPr>
          <a:xfrm>
            <a:off x="245644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楕円 183">
            <a:extLst>
              <a:ext uri="{FF2B5EF4-FFF2-40B4-BE49-F238E27FC236}">
                <a16:creationId xmlns:a16="http://schemas.microsoft.com/office/drawing/2014/main" id="{295C466D-7582-4D33-B150-23F09DBA1ADD}"/>
              </a:ext>
            </a:extLst>
          </p:cNvPr>
          <p:cNvSpPr/>
          <p:nvPr/>
        </p:nvSpPr>
        <p:spPr>
          <a:xfrm rot="20585052">
            <a:off x="1030863" y="2099333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楕円 184">
            <a:extLst>
              <a:ext uri="{FF2B5EF4-FFF2-40B4-BE49-F238E27FC236}">
                <a16:creationId xmlns:a16="http://schemas.microsoft.com/office/drawing/2014/main" id="{76881BB2-E7EE-4F78-8E31-700D2D100D1F}"/>
              </a:ext>
            </a:extLst>
          </p:cNvPr>
          <p:cNvSpPr/>
          <p:nvPr/>
        </p:nvSpPr>
        <p:spPr>
          <a:xfrm rot="1014948" flipH="1">
            <a:off x="3013539" y="2099331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台形 292">
            <a:extLst>
              <a:ext uri="{FF2B5EF4-FFF2-40B4-BE49-F238E27FC236}">
                <a16:creationId xmlns:a16="http://schemas.microsoft.com/office/drawing/2014/main" id="{78287C86-E952-402D-B9D6-52E067B2190F}"/>
              </a:ext>
            </a:extLst>
          </p:cNvPr>
          <p:cNvSpPr/>
          <p:nvPr/>
        </p:nvSpPr>
        <p:spPr>
          <a:xfrm rot="7858654" flipH="1">
            <a:off x="972892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台形 293">
            <a:extLst>
              <a:ext uri="{FF2B5EF4-FFF2-40B4-BE49-F238E27FC236}">
                <a16:creationId xmlns:a16="http://schemas.microsoft.com/office/drawing/2014/main" id="{100B0961-2A6C-4619-B44A-95A852B546A7}"/>
              </a:ext>
            </a:extLst>
          </p:cNvPr>
          <p:cNvSpPr/>
          <p:nvPr/>
        </p:nvSpPr>
        <p:spPr>
          <a:xfrm rot="3769921" flipH="1">
            <a:off x="922204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楕円 294">
            <a:extLst>
              <a:ext uri="{FF2B5EF4-FFF2-40B4-BE49-F238E27FC236}">
                <a16:creationId xmlns:a16="http://schemas.microsoft.com/office/drawing/2014/main" id="{5B0D0775-4FBF-44F2-B6DF-4B7903F786F4}"/>
              </a:ext>
            </a:extLst>
          </p:cNvPr>
          <p:cNvSpPr/>
          <p:nvPr/>
        </p:nvSpPr>
        <p:spPr>
          <a:xfrm flipH="1">
            <a:off x="991899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楕円 296">
            <a:extLst>
              <a:ext uri="{FF2B5EF4-FFF2-40B4-BE49-F238E27FC236}">
                <a16:creationId xmlns:a16="http://schemas.microsoft.com/office/drawing/2014/main" id="{289F4CC0-E4AC-442C-9A2A-141E809D1C30}"/>
              </a:ext>
            </a:extLst>
          </p:cNvPr>
          <p:cNvSpPr/>
          <p:nvPr/>
        </p:nvSpPr>
        <p:spPr>
          <a:xfrm rot="1236733" flipH="1">
            <a:off x="1265799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四角形: 角を丸くする 299">
            <a:extLst>
              <a:ext uri="{FF2B5EF4-FFF2-40B4-BE49-F238E27FC236}">
                <a16:creationId xmlns:a16="http://schemas.microsoft.com/office/drawing/2014/main" id="{9BA48F11-786E-4AFB-84D0-309416ED2411}"/>
              </a:ext>
            </a:extLst>
          </p:cNvPr>
          <p:cNvSpPr/>
          <p:nvPr/>
        </p:nvSpPr>
        <p:spPr>
          <a:xfrm rot="19548768" flipH="1">
            <a:off x="1258041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円弧 300">
            <a:extLst>
              <a:ext uri="{FF2B5EF4-FFF2-40B4-BE49-F238E27FC236}">
                <a16:creationId xmlns:a16="http://schemas.microsoft.com/office/drawing/2014/main" id="{F58A56A9-4613-484A-B32C-833231E69175}"/>
              </a:ext>
            </a:extLst>
          </p:cNvPr>
          <p:cNvSpPr/>
          <p:nvPr/>
        </p:nvSpPr>
        <p:spPr>
          <a:xfrm rot="20856138" flipH="1">
            <a:off x="1268004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円弧 301">
            <a:extLst>
              <a:ext uri="{FF2B5EF4-FFF2-40B4-BE49-F238E27FC236}">
                <a16:creationId xmlns:a16="http://schemas.microsoft.com/office/drawing/2014/main" id="{BC7A2432-EE13-48AD-84F9-AC0B5C995646}"/>
              </a:ext>
            </a:extLst>
          </p:cNvPr>
          <p:cNvSpPr/>
          <p:nvPr/>
        </p:nvSpPr>
        <p:spPr>
          <a:xfrm rot="20856138" flipH="1">
            <a:off x="1327264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円弧 302">
            <a:extLst>
              <a:ext uri="{FF2B5EF4-FFF2-40B4-BE49-F238E27FC236}">
                <a16:creationId xmlns:a16="http://schemas.microsoft.com/office/drawing/2014/main" id="{5C3AB0B4-215D-463A-8412-7D466B715517}"/>
              </a:ext>
            </a:extLst>
          </p:cNvPr>
          <p:cNvSpPr/>
          <p:nvPr/>
        </p:nvSpPr>
        <p:spPr>
          <a:xfrm rot="20856138" flipH="1">
            <a:off x="1294160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台形 281">
            <a:extLst>
              <a:ext uri="{FF2B5EF4-FFF2-40B4-BE49-F238E27FC236}">
                <a16:creationId xmlns:a16="http://schemas.microsoft.com/office/drawing/2014/main" id="{A11152FE-ED8E-45C0-950E-1282D68828F9}"/>
              </a:ext>
            </a:extLst>
          </p:cNvPr>
          <p:cNvSpPr/>
          <p:nvPr/>
        </p:nvSpPr>
        <p:spPr>
          <a:xfrm rot="13741346">
            <a:off x="2362313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台形 282">
            <a:extLst>
              <a:ext uri="{FF2B5EF4-FFF2-40B4-BE49-F238E27FC236}">
                <a16:creationId xmlns:a16="http://schemas.microsoft.com/office/drawing/2014/main" id="{6814F42A-BAFC-454F-8806-22509218F290}"/>
              </a:ext>
            </a:extLst>
          </p:cNvPr>
          <p:cNvSpPr/>
          <p:nvPr/>
        </p:nvSpPr>
        <p:spPr>
          <a:xfrm rot="17830079">
            <a:off x="2705693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楕円 283">
            <a:extLst>
              <a:ext uri="{FF2B5EF4-FFF2-40B4-BE49-F238E27FC236}">
                <a16:creationId xmlns:a16="http://schemas.microsoft.com/office/drawing/2014/main" id="{8C9CE72E-7F7B-4497-A4F3-EC39328D3A1A}"/>
              </a:ext>
            </a:extLst>
          </p:cNvPr>
          <p:cNvSpPr/>
          <p:nvPr/>
        </p:nvSpPr>
        <p:spPr>
          <a:xfrm>
            <a:off x="3140133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四角形: 角を丸くする 288">
            <a:extLst>
              <a:ext uri="{FF2B5EF4-FFF2-40B4-BE49-F238E27FC236}">
                <a16:creationId xmlns:a16="http://schemas.microsoft.com/office/drawing/2014/main" id="{1720D9FF-039B-4EFF-97D7-48D4C530E4DE}"/>
              </a:ext>
            </a:extLst>
          </p:cNvPr>
          <p:cNvSpPr/>
          <p:nvPr/>
        </p:nvSpPr>
        <p:spPr>
          <a:xfrm rot="2051232">
            <a:off x="2770667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円弧 289">
            <a:extLst>
              <a:ext uri="{FF2B5EF4-FFF2-40B4-BE49-F238E27FC236}">
                <a16:creationId xmlns:a16="http://schemas.microsoft.com/office/drawing/2014/main" id="{6CB61104-29E8-4B9D-A7F4-A317A0CB21A5}"/>
              </a:ext>
            </a:extLst>
          </p:cNvPr>
          <p:cNvSpPr/>
          <p:nvPr/>
        </p:nvSpPr>
        <p:spPr>
          <a:xfrm rot="743862">
            <a:off x="2701352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円弧 290">
            <a:extLst>
              <a:ext uri="{FF2B5EF4-FFF2-40B4-BE49-F238E27FC236}">
                <a16:creationId xmlns:a16="http://schemas.microsoft.com/office/drawing/2014/main" id="{B95CA542-01FD-46A3-B896-57F2A293E813}"/>
              </a:ext>
            </a:extLst>
          </p:cNvPr>
          <p:cNvSpPr/>
          <p:nvPr/>
        </p:nvSpPr>
        <p:spPr>
          <a:xfrm rot="743862">
            <a:off x="2642091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円弧 291">
            <a:extLst>
              <a:ext uri="{FF2B5EF4-FFF2-40B4-BE49-F238E27FC236}">
                <a16:creationId xmlns:a16="http://schemas.microsoft.com/office/drawing/2014/main" id="{0FD94E3E-1B31-47BD-A21A-A79D6E8EA7C2}"/>
              </a:ext>
            </a:extLst>
          </p:cNvPr>
          <p:cNvSpPr/>
          <p:nvPr/>
        </p:nvSpPr>
        <p:spPr>
          <a:xfrm rot="743862">
            <a:off x="2675196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楕円 24">
            <a:extLst>
              <a:ext uri="{FF2B5EF4-FFF2-40B4-BE49-F238E27FC236}">
                <a16:creationId xmlns:a16="http://schemas.microsoft.com/office/drawing/2014/main" id="{B6330F50-F081-49C5-8CBF-6C668FCECA3B}"/>
              </a:ext>
            </a:extLst>
          </p:cNvPr>
          <p:cNvSpPr/>
          <p:nvPr/>
        </p:nvSpPr>
        <p:spPr>
          <a:xfrm>
            <a:off x="1899912" y="2314220"/>
            <a:ext cx="477520" cy="117182"/>
          </a:xfrm>
          <a:custGeom>
            <a:avLst/>
            <a:gdLst>
              <a:gd name="connsiteX0" fmla="*/ 477520 w 477520"/>
              <a:gd name="connsiteY0" fmla="*/ 0 h 117182"/>
              <a:gd name="connsiteX1" fmla="*/ 223520 w 477520"/>
              <a:gd name="connsiteY1" fmla="*/ 116840 h 117182"/>
              <a:gd name="connsiteX2" fmla="*/ 0 w 477520"/>
              <a:gd name="connsiteY2" fmla="*/ 30480 h 11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520" h="117182" extrusionOk="0">
                <a:moveTo>
                  <a:pt x="477520" y="0"/>
                </a:moveTo>
                <a:cubicBezTo>
                  <a:pt x="420285" y="32889"/>
                  <a:pt x="296462" y="114254"/>
                  <a:pt x="223520" y="116840"/>
                </a:cubicBezTo>
                <a:cubicBezTo>
                  <a:pt x="152661" y="123757"/>
                  <a:pt x="42180" y="69593"/>
                  <a:pt x="0" y="30480"/>
                </a:cubicBezTo>
              </a:path>
            </a:pathLst>
          </a:custGeom>
          <a:noFill/>
          <a:ln w="50800" cap="rnd">
            <a:solidFill>
              <a:srgbClr val="4A4E58"/>
            </a:solidFill>
            <a:round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68960"/>
                      <a:gd name="connsiteY0" fmla="*/ 233680 h 467360"/>
                      <a:gd name="connsiteX1" fmla="*/ 284480 w 568960"/>
                      <a:gd name="connsiteY1" fmla="*/ 0 h 467360"/>
                      <a:gd name="connsiteX2" fmla="*/ 568960 w 568960"/>
                      <a:gd name="connsiteY2" fmla="*/ 233680 h 467360"/>
                      <a:gd name="connsiteX3" fmla="*/ 284480 w 568960"/>
                      <a:gd name="connsiteY3" fmla="*/ 467360 h 467360"/>
                      <a:gd name="connsiteX4" fmla="*/ 0 w 568960"/>
                      <a:gd name="connsiteY4" fmla="*/ 233680 h 467360"/>
                      <a:gd name="connsiteX0" fmla="*/ 0 w 590481"/>
                      <a:gd name="connsiteY0" fmla="*/ 233680 h 469906"/>
                      <a:gd name="connsiteX1" fmla="*/ 284480 w 590481"/>
                      <a:gd name="connsiteY1" fmla="*/ 0 h 469906"/>
                      <a:gd name="connsiteX2" fmla="*/ 568960 w 590481"/>
                      <a:gd name="connsiteY2" fmla="*/ 233680 h 469906"/>
                      <a:gd name="connsiteX3" fmla="*/ 538480 w 590481"/>
                      <a:gd name="connsiteY3" fmla="*/ 350520 h 469906"/>
                      <a:gd name="connsiteX4" fmla="*/ 284480 w 590481"/>
                      <a:gd name="connsiteY4" fmla="*/ 467360 h 469906"/>
                      <a:gd name="connsiteX5" fmla="*/ 0 w 590481"/>
                      <a:gd name="connsiteY5" fmla="*/ 233680 h 469906"/>
                      <a:gd name="connsiteX0" fmla="*/ 12871 w 603352"/>
                      <a:gd name="connsiteY0" fmla="*/ 233680 h 467702"/>
                      <a:gd name="connsiteX1" fmla="*/ 297351 w 603352"/>
                      <a:gd name="connsiteY1" fmla="*/ 0 h 467702"/>
                      <a:gd name="connsiteX2" fmla="*/ 581831 w 603352"/>
                      <a:gd name="connsiteY2" fmla="*/ 233680 h 467702"/>
                      <a:gd name="connsiteX3" fmla="*/ 551351 w 603352"/>
                      <a:gd name="connsiteY3" fmla="*/ 350520 h 467702"/>
                      <a:gd name="connsiteX4" fmla="*/ 297351 w 603352"/>
                      <a:gd name="connsiteY4" fmla="*/ 467360 h 467702"/>
                      <a:gd name="connsiteX5" fmla="*/ 73831 w 603352"/>
                      <a:gd name="connsiteY5" fmla="*/ 381000 h 467702"/>
                      <a:gd name="connsiteX6" fmla="*/ 12871 w 603352"/>
                      <a:gd name="connsiteY6" fmla="*/ 233680 h 467702"/>
                      <a:gd name="connsiteX0" fmla="*/ 551351 w 642791"/>
                      <a:gd name="connsiteY0" fmla="*/ 350520 h 467702"/>
                      <a:gd name="connsiteX1" fmla="*/ 297351 w 642791"/>
                      <a:gd name="connsiteY1" fmla="*/ 467360 h 467702"/>
                      <a:gd name="connsiteX2" fmla="*/ 73831 w 642791"/>
                      <a:gd name="connsiteY2" fmla="*/ 381000 h 467702"/>
                      <a:gd name="connsiteX3" fmla="*/ 12871 w 642791"/>
                      <a:gd name="connsiteY3" fmla="*/ 233680 h 467702"/>
                      <a:gd name="connsiteX4" fmla="*/ 297351 w 642791"/>
                      <a:gd name="connsiteY4" fmla="*/ 0 h 467702"/>
                      <a:gd name="connsiteX5" fmla="*/ 581831 w 642791"/>
                      <a:gd name="connsiteY5" fmla="*/ 233680 h 467702"/>
                      <a:gd name="connsiteX6" fmla="*/ 642791 w 642791"/>
                      <a:gd name="connsiteY6" fmla="*/ 441960 h 467702"/>
                      <a:gd name="connsiteX0" fmla="*/ 551351 w 581831"/>
                      <a:gd name="connsiteY0" fmla="*/ 350520 h 467702"/>
                      <a:gd name="connsiteX1" fmla="*/ 297351 w 581831"/>
                      <a:gd name="connsiteY1" fmla="*/ 467360 h 467702"/>
                      <a:gd name="connsiteX2" fmla="*/ 73831 w 581831"/>
                      <a:gd name="connsiteY2" fmla="*/ 381000 h 467702"/>
                      <a:gd name="connsiteX3" fmla="*/ 12871 w 581831"/>
                      <a:gd name="connsiteY3" fmla="*/ 233680 h 467702"/>
                      <a:gd name="connsiteX4" fmla="*/ 297351 w 581831"/>
                      <a:gd name="connsiteY4" fmla="*/ 0 h 467702"/>
                      <a:gd name="connsiteX5" fmla="*/ 581831 w 581831"/>
                      <a:gd name="connsiteY5" fmla="*/ 233680 h 467702"/>
                      <a:gd name="connsiteX0" fmla="*/ 551351 w 551351"/>
                      <a:gd name="connsiteY0" fmla="*/ 350520 h 467702"/>
                      <a:gd name="connsiteX1" fmla="*/ 297351 w 551351"/>
                      <a:gd name="connsiteY1" fmla="*/ 467360 h 467702"/>
                      <a:gd name="connsiteX2" fmla="*/ 73831 w 551351"/>
                      <a:gd name="connsiteY2" fmla="*/ 381000 h 467702"/>
                      <a:gd name="connsiteX3" fmla="*/ 12871 w 551351"/>
                      <a:gd name="connsiteY3" fmla="*/ 233680 h 467702"/>
                      <a:gd name="connsiteX4" fmla="*/ 297351 w 551351"/>
                      <a:gd name="connsiteY4" fmla="*/ 0 h 467702"/>
                      <a:gd name="connsiteX0" fmla="*/ 551351 w 551351"/>
                      <a:gd name="connsiteY0" fmla="*/ 116840 h 234022"/>
                      <a:gd name="connsiteX1" fmla="*/ 297351 w 551351"/>
                      <a:gd name="connsiteY1" fmla="*/ 233680 h 234022"/>
                      <a:gd name="connsiteX2" fmla="*/ 73831 w 551351"/>
                      <a:gd name="connsiteY2" fmla="*/ 147320 h 234022"/>
                      <a:gd name="connsiteX3" fmla="*/ 12871 w 551351"/>
                      <a:gd name="connsiteY3" fmla="*/ 0 h 234022"/>
                      <a:gd name="connsiteX0" fmla="*/ 477520 w 477520"/>
                      <a:gd name="connsiteY0" fmla="*/ 0 h 117182"/>
                      <a:gd name="connsiteX1" fmla="*/ 223520 w 477520"/>
                      <a:gd name="connsiteY1" fmla="*/ 116840 h 117182"/>
                      <a:gd name="connsiteX2" fmla="*/ 0 w 477520"/>
                      <a:gd name="connsiteY2" fmla="*/ 30480 h 117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77520" h="117182">
                        <a:moveTo>
                          <a:pt x="477520" y="0"/>
                        </a:moveTo>
                        <a:cubicBezTo>
                          <a:pt x="430107" y="38947"/>
                          <a:pt x="303107" y="111760"/>
                          <a:pt x="223520" y="116840"/>
                        </a:cubicBezTo>
                        <a:cubicBezTo>
                          <a:pt x="143933" y="121920"/>
                          <a:pt x="47413" y="69427"/>
                          <a:pt x="0" y="3048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正方形/長方形 232">
            <a:extLst>
              <a:ext uri="{FF2B5EF4-FFF2-40B4-BE49-F238E27FC236}">
                <a16:creationId xmlns:a16="http://schemas.microsoft.com/office/drawing/2014/main" id="{EF187D75-1CAC-452B-8C43-E9CA6800B9CB}"/>
              </a:ext>
            </a:extLst>
          </p:cNvPr>
          <p:cNvSpPr/>
          <p:nvPr/>
        </p:nvSpPr>
        <p:spPr>
          <a:xfrm>
            <a:off x="1941386" y="2736576"/>
            <a:ext cx="354900" cy="360119"/>
          </a:xfrm>
          <a:prstGeom prst="rect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台形 233">
            <a:extLst>
              <a:ext uri="{FF2B5EF4-FFF2-40B4-BE49-F238E27FC236}">
                <a16:creationId xmlns:a16="http://schemas.microsoft.com/office/drawing/2014/main" id="{7D4C183B-8016-451E-BA5D-669D6B5AEF42}"/>
              </a:ext>
            </a:extLst>
          </p:cNvPr>
          <p:cNvSpPr/>
          <p:nvPr/>
        </p:nvSpPr>
        <p:spPr>
          <a:xfrm rot="10800000">
            <a:off x="1881248" y="2855472"/>
            <a:ext cx="496184" cy="182504"/>
          </a:xfrm>
          <a:prstGeom prst="trapezoid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台形 64">
            <a:extLst>
              <a:ext uri="{FF2B5EF4-FFF2-40B4-BE49-F238E27FC236}">
                <a16:creationId xmlns:a16="http://schemas.microsoft.com/office/drawing/2014/main" id="{81AF6C51-21C0-4CFD-BEEC-5162FB9B8BAD}"/>
              </a:ext>
            </a:extLst>
          </p:cNvPr>
          <p:cNvSpPr/>
          <p:nvPr/>
        </p:nvSpPr>
        <p:spPr>
          <a:xfrm>
            <a:off x="1535422" y="2994531"/>
            <a:ext cx="1165225" cy="1651000"/>
          </a:xfrm>
          <a:custGeom>
            <a:avLst/>
            <a:gdLst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65225 w 1165225"/>
              <a:gd name="connsiteY3" fmla="*/ 1651000 h 1651000"/>
              <a:gd name="connsiteX4" fmla="*/ 0 w 1165225"/>
              <a:gd name="connsiteY4" fmla="*/ 1651000 h 1651000"/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30300 w 1165225"/>
              <a:gd name="connsiteY3" fmla="*/ 812799 h 1651000"/>
              <a:gd name="connsiteX4" fmla="*/ 1165225 w 1165225"/>
              <a:gd name="connsiteY4" fmla="*/ 1651000 h 1651000"/>
              <a:gd name="connsiteX5" fmla="*/ 0 w 1165225"/>
              <a:gd name="connsiteY5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225" h="1651000">
                <a:moveTo>
                  <a:pt x="0" y="1651000"/>
                </a:moveTo>
                <a:lnTo>
                  <a:pt x="69855" y="0"/>
                </a:lnTo>
                <a:lnTo>
                  <a:pt x="1095370" y="0"/>
                </a:lnTo>
                <a:lnTo>
                  <a:pt x="1130300" y="812799"/>
                </a:lnTo>
                <a:lnTo>
                  <a:pt x="1165225" y="1651000"/>
                </a:lnTo>
                <a:lnTo>
                  <a:pt x="0" y="16510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4168933"/>
      </p:ext>
    </p:extLst>
  </p:cSld>
  <p:clrMapOvr>
    <a:masterClrMapping/>
  </p:clrMapOvr>
  <p:transition spd="slow" advClick="0" advTm="1000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二等辺三角形 167">
            <a:extLst>
              <a:ext uri="{FF2B5EF4-FFF2-40B4-BE49-F238E27FC236}">
                <a16:creationId xmlns:a16="http://schemas.microsoft.com/office/drawing/2014/main" id="{D15C4E9F-8B71-4B96-860F-7F8B7C025271}"/>
              </a:ext>
            </a:extLst>
          </p:cNvPr>
          <p:cNvSpPr/>
          <p:nvPr/>
        </p:nvSpPr>
        <p:spPr>
          <a:xfrm rot="10800000">
            <a:off x="1681469" y="593775"/>
            <a:ext cx="873762" cy="689429"/>
          </a:xfrm>
          <a:prstGeom prst="triangl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弧 168">
            <a:extLst>
              <a:ext uri="{FF2B5EF4-FFF2-40B4-BE49-F238E27FC236}">
                <a16:creationId xmlns:a16="http://schemas.microsoft.com/office/drawing/2014/main" id="{A2552FFB-1BBC-4B5A-9CD8-719DE36E176E}"/>
              </a:ext>
            </a:extLst>
          </p:cNvPr>
          <p:cNvSpPr/>
          <p:nvPr/>
        </p:nvSpPr>
        <p:spPr>
          <a:xfrm rot="201593" flipH="1">
            <a:off x="2507377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二等辺三角形 169">
            <a:extLst>
              <a:ext uri="{FF2B5EF4-FFF2-40B4-BE49-F238E27FC236}">
                <a16:creationId xmlns:a16="http://schemas.microsoft.com/office/drawing/2014/main" id="{CF0A056D-A01A-4B08-ADED-E3F4DB929419}"/>
              </a:ext>
            </a:extLst>
          </p:cNvPr>
          <p:cNvSpPr/>
          <p:nvPr/>
        </p:nvSpPr>
        <p:spPr>
          <a:xfrm rot="10800000">
            <a:off x="2509512" y="593773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弧 170">
            <a:extLst>
              <a:ext uri="{FF2B5EF4-FFF2-40B4-BE49-F238E27FC236}">
                <a16:creationId xmlns:a16="http://schemas.microsoft.com/office/drawing/2014/main" id="{C245CB41-8251-4D7C-8360-220EC54245E9}"/>
              </a:ext>
            </a:extLst>
          </p:cNvPr>
          <p:cNvSpPr/>
          <p:nvPr/>
        </p:nvSpPr>
        <p:spPr>
          <a:xfrm rot="21398407">
            <a:off x="1116726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二等辺三角形 171">
            <a:extLst>
              <a:ext uri="{FF2B5EF4-FFF2-40B4-BE49-F238E27FC236}">
                <a16:creationId xmlns:a16="http://schemas.microsoft.com/office/drawing/2014/main" id="{3B7CC469-FE46-4621-B625-E2329C5E0588}"/>
              </a:ext>
            </a:extLst>
          </p:cNvPr>
          <p:cNvSpPr/>
          <p:nvPr/>
        </p:nvSpPr>
        <p:spPr>
          <a:xfrm rot="10800000" flipH="1">
            <a:off x="1061709" y="593774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二等辺三角形 305">
            <a:extLst>
              <a:ext uri="{FF2B5EF4-FFF2-40B4-BE49-F238E27FC236}">
                <a16:creationId xmlns:a16="http://schemas.microsoft.com/office/drawing/2014/main" id="{6EE690BB-78B0-4A97-BBC7-4A6163513E31}"/>
              </a:ext>
            </a:extLst>
          </p:cNvPr>
          <p:cNvSpPr/>
          <p:nvPr/>
        </p:nvSpPr>
        <p:spPr>
          <a:xfrm rot="10800000">
            <a:off x="3029785" y="796966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二等辺三角形 306">
            <a:extLst>
              <a:ext uri="{FF2B5EF4-FFF2-40B4-BE49-F238E27FC236}">
                <a16:creationId xmlns:a16="http://schemas.microsoft.com/office/drawing/2014/main" id="{43D25E02-CF54-4134-9E01-CB1524780D6E}"/>
              </a:ext>
            </a:extLst>
          </p:cNvPr>
          <p:cNvSpPr/>
          <p:nvPr/>
        </p:nvSpPr>
        <p:spPr>
          <a:xfrm rot="11721489">
            <a:off x="3116703" y="1037128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4" name="二等辺三角形 303">
            <a:extLst>
              <a:ext uri="{FF2B5EF4-FFF2-40B4-BE49-F238E27FC236}">
                <a16:creationId xmlns:a16="http://schemas.microsoft.com/office/drawing/2014/main" id="{CBC2457D-BB5E-404F-B5A5-3695A0D04085}"/>
              </a:ext>
            </a:extLst>
          </p:cNvPr>
          <p:cNvSpPr/>
          <p:nvPr/>
        </p:nvSpPr>
        <p:spPr>
          <a:xfrm rot="10800000" flipH="1">
            <a:off x="933392" y="796965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304">
            <a:extLst>
              <a:ext uri="{FF2B5EF4-FFF2-40B4-BE49-F238E27FC236}">
                <a16:creationId xmlns:a16="http://schemas.microsoft.com/office/drawing/2014/main" id="{CCEC859C-0F1F-4A66-BFA0-FCB744922E67}"/>
              </a:ext>
            </a:extLst>
          </p:cNvPr>
          <p:cNvSpPr/>
          <p:nvPr/>
        </p:nvSpPr>
        <p:spPr>
          <a:xfrm rot="9878511" flipH="1">
            <a:off x="873534" y="1037127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E0EEF024-5033-4ADF-8BA2-D8EE1DDD056B}"/>
              </a:ext>
            </a:extLst>
          </p:cNvPr>
          <p:cNvSpPr/>
          <p:nvPr/>
        </p:nvSpPr>
        <p:spPr>
          <a:xfrm rot="11234124">
            <a:off x="3325207" y="1224467"/>
            <a:ext cx="240168" cy="575202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8" name="円弧 177">
            <a:extLst>
              <a:ext uri="{FF2B5EF4-FFF2-40B4-BE49-F238E27FC236}">
                <a16:creationId xmlns:a16="http://schemas.microsoft.com/office/drawing/2014/main" id="{A55FD608-5DE0-491C-A57F-29C72DF30333}"/>
              </a:ext>
            </a:extLst>
          </p:cNvPr>
          <p:cNvSpPr/>
          <p:nvPr/>
        </p:nvSpPr>
        <p:spPr>
          <a:xfrm rot="945023">
            <a:off x="2237140" y="622381"/>
            <a:ext cx="1197475" cy="100378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円弧 178">
            <a:extLst>
              <a:ext uri="{FF2B5EF4-FFF2-40B4-BE49-F238E27FC236}">
                <a16:creationId xmlns:a16="http://schemas.microsoft.com/office/drawing/2014/main" id="{52299685-5CE9-46AA-A4AC-331564117369}"/>
              </a:ext>
            </a:extLst>
          </p:cNvPr>
          <p:cNvSpPr/>
          <p:nvPr/>
        </p:nvSpPr>
        <p:spPr>
          <a:xfrm rot="895199" flipH="1">
            <a:off x="867709" y="609238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弧 179">
            <a:extLst>
              <a:ext uri="{FF2B5EF4-FFF2-40B4-BE49-F238E27FC236}">
                <a16:creationId xmlns:a16="http://schemas.microsoft.com/office/drawing/2014/main" id="{DDFF96CE-C333-412F-95D2-C0370A055825}"/>
              </a:ext>
            </a:extLst>
          </p:cNvPr>
          <p:cNvSpPr/>
          <p:nvPr/>
        </p:nvSpPr>
        <p:spPr>
          <a:xfrm rot="895199" flipH="1">
            <a:off x="765892" y="752390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57824D7E-A6CE-41AD-9DA5-F623E0A95DB1}"/>
              </a:ext>
            </a:extLst>
          </p:cNvPr>
          <p:cNvSpPr/>
          <p:nvPr/>
        </p:nvSpPr>
        <p:spPr>
          <a:xfrm>
            <a:off x="1000910" y="629039"/>
            <a:ext cx="122252" cy="161459"/>
          </a:xfrm>
          <a:prstGeom prst="ellips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楕円 181">
            <a:extLst>
              <a:ext uri="{FF2B5EF4-FFF2-40B4-BE49-F238E27FC236}">
                <a16:creationId xmlns:a16="http://schemas.microsoft.com/office/drawing/2014/main" id="{33A56AF6-357B-4077-AED5-45552BCF07A2}"/>
              </a:ext>
            </a:extLst>
          </p:cNvPr>
          <p:cNvSpPr/>
          <p:nvPr/>
        </p:nvSpPr>
        <p:spPr>
          <a:xfrm>
            <a:off x="153542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楕円 182">
            <a:extLst>
              <a:ext uri="{FF2B5EF4-FFF2-40B4-BE49-F238E27FC236}">
                <a16:creationId xmlns:a16="http://schemas.microsoft.com/office/drawing/2014/main" id="{90FCC4A4-8A15-419B-BC77-6686039CCD5E}"/>
              </a:ext>
            </a:extLst>
          </p:cNvPr>
          <p:cNvSpPr/>
          <p:nvPr/>
        </p:nvSpPr>
        <p:spPr>
          <a:xfrm>
            <a:off x="245644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楕円 183">
            <a:extLst>
              <a:ext uri="{FF2B5EF4-FFF2-40B4-BE49-F238E27FC236}">
                <a16:creationId xmlns:a16="http://schemas.microsoft.com/office/drawing/2014/main" id="{295C466D-7582-4D33-B150-23F09DBA1ADD}"/>
              </a:ext>
            </a:extLst>
          </p:cNvPr>
          <p:cNvSpPr/>
          <p:nvPr/>
        </p:nvSpPr>
        <p:spPr>
          <a:xfrm rot="20585052">
            <a:off x="1030863" y="2099333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楕円 184">
            <a:extLst>
              <a:ext uri="{FF2B5EF4-FFF2-40B4-BE49-F238E27FC236}">
                <a16:creationId xmlns:a16="http://schemas.microsoft.com/office/drawing/2014/main" id="{76881BB2-E7EE-4F78-8E31-700D2D100D1F}"/>
              </a:ext>
            </a:extLst>
          </p:cNvPr>
          <p:cNvSpPr/>
          <p:nvPr/>
        </p:nvSpPr>
        <p:spPr>
          <a:xfrm rot="1014948" flipH="1">
            <a:off x="3013539" y="2099331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台形 292">
            <a:extLst>
              <a:ext uri="{FF2B5EF4-FFF2-40B4-BE49-F238E27FC236}">
                <a16:creationId xmlns:a16="http://schemas.microsoft.com/office/drawing/2014/main" id="{78287C86-E952-402D-B9D6-52E067B2190F}"/>
              </a:ext>
            </a:extLst>
          </p:cNvPr>
          <p:cNvSpPr/>
          <p:nvPr/>
        </p:nvSpPr>
        <p:spPr>
          <a:xfrm rot="7858654" flipH="1">
            <a:off x="972892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台形 293">
            <a:extLst>
              <a:ext uri="{FF2B5EF4-FFF2-40B4-BE49-F238E27FC236}">
                <a16:creationId xmlns:a16="http://schemas.microsoft.com/office/drawing/2014/main" id="{100B0961-2A6C-4619-B44A-95A852B546A7}"/>
              </a:ext>
            </a:extLst>
          </p:cNvPr>
          <p:cNvSpPr/>
          <p:nvPr/>
        </p:nvSpPr>
        <p:spPr>
          <a:xfrm rot="3769921" flipH="1">
            <a:off x="922204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楕円 294">
            <a:extLst>
              <a:ext uri="{FF2B5EF4-FFF2-40B4-BE49-F238E27FC236}">
                <a16:creationId xmlns:a16="http://schemas.microsoft.com/office/drawing/2014/main" id="{5B0D0775-4FBF-44F2-B6DF-4B7903F786F4}"/>
              </a:ext>
            </a:extLst>
          </p:cNvPr>
          <p:cNvSpPr/>
          <p:nvPr/>
        </p:nvSpPr>
        <p:spPr>
          <a:xfrm flipH="1">
            <a:off x="991899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楕円 296">
            <a:extLst>
              <a:ext uri="{FF2B5EF4-FFF2-40B4-BE49-F238E27FC236}">
                <a16:creationId xmlns:a16="http://schemas.microsoft.com/office/drawing/2014/main" id="{289F4CC0-E4AC-442C-9A2A-141E809D1C30}"/>
              </a:ext>
            </a:extLst>
          </p:cNvPr>
          <p:cNvSpPr/>
          <p:nvPr/>
        </p:nvSpPr>
        <p:spPr>
          <a:xfrm rot="1236733" flipH="1">
            <a:off x="1265799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楕円 297">
            <a:extLst>
              <a:ext uri="{FF2B5EF4-FFF2-40B4-BE49-F238E27FC236}">
                <a16:creationId xmlns:a16="http://schemas.microsoft.com/office/drawing/2014/main" id="{0C7C455B-6B90-4C3D-BA09-6537FE61D4D6}"/>
              </a:ext>
            </a:extLst>
          </p:cNvPr>
          <p:cNvSpPr/>
          <p:nvPr/>
        </p:nvSpPr>
        <p:spPr>
          <a:xfrm rot="1627558" flipH="1">
            <a:off x="1422843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四角形: 角を丸くする 299">
            <a:extLst>
              <a:ext uri="{FF2B5EF4-FFF2-40B4-BE49-F238E27FC236}">
                <a16:creationId xmlns:a16="http://schemas.microsoft.com/office/drawing/2014/main" id="{9BA48F11-786E-4AFB-84D0-309416ED2411}"/>
              </a:ext>
            </a:extLst>
          </p:cNvPr>
          <p:cNvSpPr/>
          <p:nvPr/>
        </p:nvSpPr>
        <p:spPr>
          <a:xfrm rot="19548768" flipH="1">
            <a:off x="1258041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円弧 300">
            <a:extLst>
              <a:ext uri="{FF2B5EF4-FFF2-40B4-BE49-F238E27FC236}">
                <a16:creationId xmlns:a16="http://schemas.microsoft.com/office/drawing/2014/main" id="{F58A56A9-4613-484A-B32C-833231E69175}"/>
              </a:ext>
            </a:extLst>
          </p:cNvPr>
          <p:cNvSpPr/>
          <p:nvPr/>
        </p:nvSpPr>
        <p:spPr>
          <a:xfrm rot="20856138" flipH="1">
            <a:off x="1268004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円弧 301">
            <a:extLst>
              <a:ext uri="{FF2B5EF4-FFF2-40B4-BE49-F238E27FC236}">
                <a16:creationId xmlns:a16="http://schemas.microsoft.com/office/drawing/2014/main" id="{BC7A2432-EE13-48AD-84F9-AC0B5C995646}"/>
              </a:ext>
            </a:extLst>
          </p:cNvPr>
          <p:cNvSpPr/>
          <p:nvPr/>
        </p:nvSpPr>
        <p:spPr>
          <a:xfrm rot="20856138" flipH="1">
            <a:off x="1327264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円弧 302">
            <a:extLst>
              <a:ext uri="{FF2B5EF4-FFF2-40B4-BE49-F238E27FC236}">
                <a16:creationId xmlns:a16="http://schemas.microsoft.com/office/drawing/2014/main" id="{5C3AB0B4-215D-463A-8412-7D466B715517}"/>
              </a:ext>
            </a:extLst>
          </p:cNvPr>
          <p:cNvSpPr/>
          <p:nvPr/>
        </p:nvSpPr>
        <p:spPr>
          <a:xfrm rot="20856138" flipH="1">
            <a:off x="1294160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台形 281">
            <a:extLst>
              <a:ext uri="{FF2B5EF4-FFF2-40B4-BE49-F238E27FC236}">
                <a16:creationId xmlns:a16="http://schemas.microsoft.com/office/drawing/2014/main" id="{A11152FE-ED8E-45C0-950E-1282D68828F9}"/>
              </a:ext>
            </a:extLst>
          </p:cNvPr>
          <p:cNvSpPr/>
          <p:nvPr/>
        </p:nvSpPr>
        <p:spPr>
          <a:xfrm rot="13741346">
            <a:off x="2362313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台形 282">
            <a:extLst>
              <a:ext uri="{FF2B5EF4-FFF2-40B4-BE49-F238E27FC236}">
                <a16:creationId xmlns:a16="http://schemas.microsoft.com/office/drawing/2014/main" id="{6814F42A-BAFC-454F-8806-22509218F290}"/>
              </a:ext>
            </a:extLst>
          </p:cNvPr>
          <p:cNvSpPr/>
          <p:nvPr/>
        </p:nvSpPr>
        <p:spPr>
          <a:xfrm rot="17830079">
            <a:off x="2705693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楕円 283">
            <a:extLst>
              <a:ext uri="{FF2B5EF4-FFF2-40B4-BE49-F238E27FC236}">
                <a16:creationId xmlns:a16="http://schemas.microsoft.com/office/drawing/2014/main" id="{8C9CE72E-7F7B-4497-A4F3-EC39328D3A1A}"/>
              </a:ext>
            </a:extLst>
          </p:cNvPr>
          <p:cNvSpPr/>
          <p:nvPr/>
        </p:nvSpPr>
        <p:spPr>
          <a:xfrm>
            <a:off x="3140133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四角形: 角を丸くする 288">
            <a:extLst>
              <a:ext uri="{FF2B5EF4-FFF2-40B4-BE49-F238E27FC236}">
                <a16:creationId xmlns:a16="http://schemas.microsoft.com/office/drawing/2014/main" id="{1720D9FF-039B-4EFF-97D7-48D4C530E4DE}"/>
              </a:ext>
            </a:extLst>
          </p:cNvPr>
          <p:cNvSpPr/>
          <p:nvPr/>
        </p:nvSpPr>
        <p:spPr>
          <a:xfrm rot="2051232">
            <a:off x="2770667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円弧 289">
            <a:extLst>
              <a:ext uri="{FF2B5EF4-FFF2-40B4-BE49-F238E27FC236}">
                <a16:creationId xmlns:a16="http://schemas.microsoft.com/office/drawing/2014/main" id="{6CB61104-29E8-4B9D-A7F4-A317A0CB21A5}"/>
              </a:ext>
            </a:extLst>
          </p:cNvPr>
          <p:cNvSpPr/>
          <p:nvPr/>
        </p:nvSpPr>
        <p:spPr>
          <a:xfrm rot="743862">
            <a:off x="2701352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円弧 290">
            <a:extLst>
              <a:ext uri="{FF2B5EF4-FFF2-40B4-BE49-F238E27FC236}">
                <a16:creationId xmlns:a16="http://schemas.microsoft.com/office/drawing/2014/main" id="{B95CA542-01FD-46A3-B896-57F2A293E813}"/>
              </a:ext>
            </a:extLst>
          </p:cNvPr>
          <p:cNvSpPr/>
          <p:nvPr/>
        </p:nvSpPr>
        <p:spPr>
          <a:xfrm rot="743862">
            <a:off x="2642091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円弧 291">
            <a:extLst>
              <a:ext uri="{FF2B5EF4-FFF2-40B4-BE49-F238E27FC236}">
                <a16:creationId xmlns:a16="http://schemas.microsoft.com/office/drawing/2014/main" id="{0FD94E3E-1B31-47BD-A21A-A79D6E8EA7C2}"/>
              </a:ext>
            </a:extLst>
          </p:cNvPr>
          <p:cNvSpPr/>
          <p:nvPr/>
        </p:nvSpPr>
        <p:spPr>
          <a:xfrm rot="743862">
            <a:off x="2675196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楕円 24">
            <a:extLst>
              <a:ext uri="{FF2B5EF4-FFF2-40B4-BE49-F238E27FC236}">
                <a16:creationId xmlns:a16="http://schemas.microsoft.com/office/drawing/2014/main" id="{B6330F50-F081-49C5-8CBF-6C668FCECA3B}"/>
              </a:ext>
            </a:extLst>
          </p:cNvPr>
          <p:cNvSpPr/>
          <p:nvPr/>
        </p:nvSpPr>
        <p:spPr>
          <a:xfrm>
            <a:off x="1899912" y="2314220"/>
            <a:ext cx="477520" cy="117182"/>
          </a:xfrm>
          <a:custGeom>
            <a:avLst/>
            <a:gdLst>
              <a:gd name="connsiteX0" fmla="*/ 477520 w 477520"/>
              <a:gd name="connsiteY0" fmla="*/ 0 h 117182"/>
              <a:gd name="connsiteX1" fmla="*/ 223520 w 477520"/>
              <a:gd name="connsiteY1" fmla="*/ 116840 h 117182"/>
              <a:gd name="connsiteX2" fmla="*/ 0 w 477520"/>
              <a:gd name="connsiteY2" fmla="*/ 30480 h 11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520" h="117182" extrusionOk="0">
                <a:moveTo>
                  <a:pt x="477520" y="0"/>
                </a:moveTo>
                <a:cubicBezTo>
                  <a:pt x="420285" y="32889"/>
                  <a:pt x="296462" y="114254"/>
                  <a:pt x="223520" y="116840"/>
                </a:cubicBezTo>
                <a:cubicBezTo>
                  <a:pt x="152661" y="123757"/>
                  <a:pt x="42180" y="69593"/>
                  <a:pt x="0" y="30480"/>
                </a:cubicBezTo>
              </a:path>
            </a:pathLst>
          </a:custGeom>
          <a:noFill/>
          <a:ln w="50800" cap="rnd">
            <a:solidFill>
              <a:srgbClr val="4A4E58"/>
            </a:solidFill>
            <a:round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68960"/>
                      <a:gd name="connsiteY0" fmla="*/ 233680 h 467360"/>
                      <a:gd name="connsiteX1" fmla="*/ 284480 w 568960"/>
                      <a:gd name="connsiteY1" fmla="*/ 0 h 467360"/>
                      <a:gd name="connsiteX2" fmla="*/ 568960 w 568960"/>
                      <a:gd name="connsiteY2" fmla="*/ 233680 h 467360"/>
                      <a:gd name="connsiteX3" fmla="*/ 284480 w 568960"/>
                      <a:gd name="connsiteY3" fmla="*/ 467360 h 467360"/>
                      <a:gd name="connsiteX4" fmla="*/ 0 w 568960"/>
                      <a:gd name="connsiteY4" fmla="*/ 233680 h 467360"/>
                      <a:gd name="connsiteX0" fmla="*/ 0 w 590481"/>
                      <a:gd name="connsiteY0" fmla="*/ 233680 h 469906"/>
                      <a:gd name="connsiteX1" fmla="*/ 284480 w 590481"/>
                      <a:gd name="connsiteY1" fmla="*/ 0 h 469906"/>
                      <a:gd name="connsiteX2" fmla="*/ 568960 w 590481"/>
                      <a:gd name="connsiteY2" fmla="*/ 233680 h 469906"/>
                      <a:gd name="connsiteX3" fmla="*/ 538480 w 590481"/>
                      <a:gd name="connsiteY3" fmla="*/ 350520 h 469906"/>
                      <a:gd name="connsiteX4" fmla="*/ 284480 w 590481"/>
                      <a:gd name="connsiteY4" fmla="*/ 467360 h 469906"/>
                      <a:gd name="connsiteX5" fmla="*/ 0 w 590481"/>
                      <a:gd name="connsiteY5" fmla="*/ 233680 h 469906"/>
                      <a:gd name="connsiteX0" fmla="*/ 12871 w 603352"/>
                      <a:gd name="connsiteY0" fmla="*/ 233680 h 467702"/>
                      <a:gd name="connsiteX1" fmla="*/ 297351 w 603352"/>
                      <a:gd name="connsiteY1" fmla="*/ 0 h 467702"/>
                      <a:gd name="connsiteX2" fmla="*/ 581831 w 603352"/>
                      <a:gd name="connsiteY2" fmla="*/ 233680 h 467702"/>
                      <a:gd name="connsiteX3" fmla="*/ 551351 w 603352"/>
                      <a:gd name="connsiteY3" fmla="*/ 350520 h 467702"/>
                      <a:gd name="connsiteX4" fmla="*/ 297351 w 603352"/>
                      <a:gd name="connsiteY4" fmla="*/ 467360 h 467702"/>
                      <a:gd name="connsiteX5" fmla="*/ 73831 w 603352"/>
                      <a:gd name="connsiteY5" fmla="*/ 381000 h 467702"/>
                      <a:gd name="connsiteX6" fmla="*/ 12871 w 603352"/>
                      <a:gd name="connsiteY6" fmla="*/ 233680 h 467702"/>
                      <a:gd name="connsiteX0" fmla="*/ 551351 w 642791"/>
                      <a:gd name="connsiteY0" fmla="*/ 350520 h 467702"/>
                      <a:gd name="connsiteX1" fmla="*/ 297351 w 642791"/>
                      <a:gd name="connsiteY1" fmla="*/ 467360 h 467702"/>
                      <a:gd name="connsiteX2" fmla="*/ 73831 w 642791"/>
                      <a:gd name="connsiteY2" fmla="*/ 381000 h 467702"/>
                      <a:gd name="connsiteX3" fmla="*/ 12871 w 642791"/>
                      <a:gd name="connsiteY3" fmla="*/ 233680 h 467702"/>
                      <a:gd name="connsiteX4" fmla="*/ 297351 w 642791"/>
                      <a:gd name="connsiteY4" fmla="*/ 0 h 467702"/>
                      <a:gd name="connsiteX5" fmla="*/ 581831 w 642791"/>
                      <a:gd name="connsiteY5" fmla="*/ 233680 h 467702"/>
                      <a:gd name="connsiteX6" fmla="*/ 642791 w 642791"/>
                      <a:gd name="connsiteY6" fmla="*/ 441960 h 467702"/>
                      <a:gd name="connsiteX0" fmla="*/ 551351 w 581831"/>
                      <a:gd name="connsiteY0" fmla="*/ 350520 h 467702"/>
                      <a:gd name="connsiteX1" fmla="*/ 297351 w 581831"/>
                      <a:gd name="connsiteY1" fmla="*/ 467360 h 467702"/>
                      <a:gd name="connsiteX2" fmla="*/ 73831 w 581831"/>
                      <a:gd name="connsiteY2" fmla="*/ 381000 h 467702"/>
                      <a:gd name="connsiteX3" fmla="*/ 12871 w 581831"/>
                      <a:gd name="connsiteY3" fmla="*/ 233680 h 467702"/>
                      <a:gd name="connsiteX4" fmla="*/ 297351 w 581831"/>
                      <a:gd name="connsiteY4" fmla="*/ 0 h 467702"/>
                      <a:gd name="connsiteX5" fmla="*/ 581831 w 581831"/>
                      <a:gd name="connsiteY5" fmla="*/ 233680 h 467702"/>
                      <a:gd name="connsiteX0" fmla="*/ 551351 w 551351"/>
                      <a:gd name="connsiteY0" fmla="*/ 350520 h 467702"/>
                      <a:gd name="connsiteX1" fmla="*/ 297351 w 551351"/>
                      <a:gd name="connsiteY1" fmla="*/ 467360 h 467702"/>
                      <a:gd name="connsiteX2" fmla="*/ 73831 w 551351"/>
                      <a:gd name="connsiteY2" fmla="*/ 381000 h 467702"/>
                      <a:gd name="connsiteX3" fmla="*/ 12871 w 551351"/>
                      <a:gd name="connsiteY3" fmla="*/ 233680 h 467702"/>
                      <a:gd name="connsiteX4" fmla="*/ 297351 w 551351"/>
                      <a:gd name="connsiteY4" fmla="*/ 0 h 467702"/>
                      <a:gd name="connsiteX0" fmla="*/ 551351 w 551351"/>
                      <a:gd name="connsiteY0" fmla="*/ 116840 h 234022"/>
                      <a:gd name="connsiteX1" fmla="*/ 297351 w 551351"/>
                      <a:gd name="connsiteY1" fmla="*/ 233680 h 234022"/>
                      <a:gd name="connsiteX2" fmla="*/ 73831 w 551351"/>
                      <a:gd name="connsiteY2" fmla="*/ 147320 h 234022"/>
                      <a:gd name="connsiteX3" fmla="*/ 12871 w 551351"/>
                      <a:gd name="connsiteY3" fmla="*/ 0 h 234022"/>
                      <a:gd name="connsiteX0" fmla="*/ 477520 w 477520"/>
                      <a:gd name="connsiteY0" fmla="*/ 0 h 117182"/>
                      <a:gd name="connsiteX1" fmla="*/ 223520 w 477520"/>
                      <a:gd name="connsiteY1" fmla="*/ 116840 h 117182"/>
                      <a:gd name="connsiteX2" fmla="*/ 0 w 477520"/>
                      <a:gd name="connsiteY2" fmla="*/ 30480 h 117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77520" h="117182">
                        <a:moveTo>
                          <a:pt x="477520" y="0"/>
                        </a:moveTo>
                        <a:cubicBezTo>
                          <a:pt x="430107" y="38947"/>
                          <a:pt x="303107" y="111760"/>
                          <a:pt x="223520" y="116840"/>
                        </a:cubicBezTo>
                        <a:cubicBezTo>
                          <a:pt x="143933" y="121920"/>
                          <a:pt x="47413" y="69427"/>
                          <a:pt x="0" y="3048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正方形/長方形 232">
            <a:extLst>
              <a:ext uri="{FF2B5EF4-FFF2-40B4-BE49-F238E27FC236}">
                <a16:creationId xmlns:a16="http://schemas.microsoft.com/office/drawing/2014/main" id="{EF187D75-1CAC-452B-8C43-E9CA6800B9CB}"/>
              </a:ext>
            </a:extLst>
          </p:cNvPr>
          <p:cNvSpPr/>
          <p:nvPr/>
        </p:nvSpPr>
        <p:spPr>
          <a:xfrm>
            <a:off x="1941386" y="2736576"/>
            <a:ext cx="354900" cy="360119"/>
          </a:xfrm>
          <a:prstGeom prst="rect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台形 233">
            <a:extLst>
              <a:ext uri="{FF2B5EF4-FFF2-40B4-BE49-F238E27FC236}">
                <a16:creationId xmlns:a16="http://schemas.microsoft.com/office/drawing/2014/main" id="{7D4C183B-8016-451E-BA5D-669D6B5AEF42}"/>
              </a:ext>
            </a:extLst>
          </p:cNvPr>
          <p:cNvSpPr/>
          <p:nvPr/>
        </p:nvSpPr>
        <p:spPr>
          <a:xfrm rot="10800000">
            <a:off x="1881248" y="2855472"/>
            <a:ext cx="496184" cy="182504"/>
          </a:xfrm>
          <a:prstGeom prst="trapezoid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台形 64">
            <a:extLst>
              <a:ext uri="{FF2B5EF4-FFF2-40B4-BE49-F238E27FC236}">
                <a16:creationId xmlns:a16="http://schemas.microsoft.com/office/drawing/2014/main" id="{81AF6C51-21C0-4CFD-BEEC-5162FB9B8BAD}"/>
              </a:ext>
            </a:extLst>
          </p:cNvPr>
          <p:cNvSpPr/>
          <p:nvPr/>
        </p:nvSpPr>
        <p:spPr>
          <a:xfrm>
            <a:off x="1535422" y="2994531"/>
            <a:ext cx="1165225" cy="1651000"/>
          </a:xfrm>
          <a:custGeom>
            <a:avLst/>
            <a:gdLst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65225 w 1165225"/>
              <a:gd name="connsiteY3" fmla="*/ 1651000 h 1651000"/>
              <a:gd name="connsiteX4" fmla="*/ 0 w 1165225"/>
              <a:gd name="connsiteY4" fmla="*/ 1651000 h 1651000"/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30300 w 1165225"/>
              <a:gd name="connsiteY3" fmla="*/ 812799 h 1651000"/>
              <a:gd name="connsiteX4" fmla="*/ 1165225 w 1165225"/>
              <a:gd name="connsiteY4" fmla="*/ 1651000 h 1651000"/>
              <a:gd name="connsiteX5" fmla="*/ 0 w 1165225"/>
              <a:gd name="connsiteY5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225" h="1651000">
                <a:moveTo>
                  <a:pt x="0" y="1651000"/>
                </a:moveTo>
                <a:lnTo>
                  <a:pt x="69855" y="0"/>
                </a:lnTo>
                <a:lnTo>
                  <a:pt x="1095370" y="0"/>
                </a:lnTo>
                <a:lnTo>
                  <a:pt x="1130300" y="812799"/>
                </a:lnTo>
                <a:lnTo>
                  <a:pt x="1165225" y="1651000"/>
                </a:lnTo>
                <a:lnTo>
                  <a:pt x="0" y="16510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6664256"/>
      </p:ext>
    </p:extLst>
  </p:cSld>
  <p:clrMapOvr>
    <a:masterClrMapping/>
  </p:clrMapOvr>
  <p:transition spd="slow" advClick="0" advTm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220369"/>
      </p:ext>
    </p:extLst>
  </p:cSld>
  <p:clrMapOvr>
    <a:masterClrMapping/>
  </p:clrMapOvr>
  <p:transition spd="slow" advClick="0" advTm="1000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二等辺三角形 167">
            <a:extLst>
              <a:ext uri="{FF2B5EF4-FFF2-40B4-BE49-F238E27FC236}">
                <a16:creationId xmlns:a16="http://schemas.microsoft.com/office/drawing/2014/main" id="{D15C4E9F-8B71-4B96-860F-7F8B7C025271}"/>
              </a:ext>
            </a:extLst>
          </p:cNvPr>
          <p:cNvSpPr/>
          <p:nvPr/>
        </p:nvSpPr>
        <p:spPr>
          <a:xfrm rot="10800000">
            <a:off x="1681469" y="593775"/>
            <a:ext cx="873762" cy="689429"/>
          </a:xfrm>
          <a:prstGeom prst="triangl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弧 168">
            <a:extLst>
              <a:ext uri="{FF2B5EF4-FFF2-40B4-BE49-F238E27FC236}">
                <a16:creationId xmlns:a16="http://schemas.microsoft.com/office/drawing/2014/main" id="{A2552FFB-1BBC-4B5A-9CD8-719DE36E176E}"/>
              </a:ext>
            </a:extLst>
          </p:cNvPr>
          <p:cNvSpPr/>
          <p:nvPr/>
        </p:nvSpPr>
        <p:spPr>
          <a:xfrm rot="201593" flipH="1">
            <a:off x="2507377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二等辺三角形 169">
            <a:extLst>
              <a:ext uri="{FF2B5EF4-FFF2-40B4-BE49-F238E27FC236}">
                <a16:creationId xmlns:a16="http://schemas.microsoft.com/office/drawing/2014/main" id="{CF0A056D-A01A-4B08-ADED-E3F4DB929419}"/>
              </a:ext>
            </a:extLst>
          </p:cNvPr>
          <p:cNvSpPr/>
          <p:nvPr/>
        </p:nvSpPr>
        <p:spPr>
          <a:xfrm rot="10800000">
            <a:off x="2509512" y="593773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弧 170">
            <a:extLst>
              <a:ext uri="{FF2B5EF4-FFF2-40B4-BE49-F238E27FC236}">
                <a16:creationId xmlns:a16="http://schemas.microsoft.com/office/drawing/2014/main" id="{C245CB41-8251-4D7C-8360-220EC54245E9}"/>
              </a:ext>
            </a:extLst>
          </p:cNvPr>
          <p:cNvSpPr/>
          <p:nvPr/>
        </p:nvSpPr>
        <p:spPr>
          <a:xfrm rot="21398407">
            <a:off x="1116726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二等辺三角形 171">
            <a:extLst>
              <a:ext uri="{FF2B5EF4-FFF2-40B4-BE49-F238E27FC236}">
                <a16:creationId xmlns:a16="http://schemas.microsoft.com/office/drawing/2014/main" id="{3B7CC469-FE46-4621-B625-E2329C5E0588}"/>
              </a:ext>
            </a:extLst>
          </p:cNvPr>
          <p:cNvSpPr/>
          <p:nvPr/>
        </p:nvSpPr>
        <p:spPr>
          <a:xfrm rot="10800000" flipH="1">
            <a:off x="1061709" y="593774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二等辺三角形 305">
            <a:extLst>
              <a:ext uri="{FF2B5EF4-FFF2-40B4-BE49-F238E27FC236}">
                <a16:creationId xmlns:a16="http://schemas.microsoft.com/office/drawing/2014/main" id="{6EE690BB-78B0-4A97-BBC7-4A6163513E31}"/>
              </a:ext>
            </a:extLst>
          </p:cNvPr>
          <p:cNvSpPr/>
          <p:nvPr/>
        </p:nvSpPr>
        <p:spPr>
          <a:xfrm rot="10800000">
            <a:off x="3029785" y="796966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二等辺三角形 306">
            <a:extLst>
              <a:ext uri="{FF2B5EF4-FFF2-40B4-BE49-F238E27FC236}">
                <a16:creationId xmlns:a16="http://schemas.microsoft.com/office/drawing/2014/main" id="{43D25E02-CF54-4134-9E01-CB1524780D6E}"/>
              </a:ext>
            </a:extLst>
          </p:cNvPr>
          <p:cNvSpPr/>
          <p:nvPr/>
        </p:nvSpPr>
        <p:spPr>
          <a:xfrm rot="11721489">
            <a:off x="3116703" y="1037128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4" name="二等辺三角形 303">
            <a:extLst>
              <a:ext uri="{FF2B5EF4-FFF2-40B4-BE49-F238E27FC236}">
                <a16:creationId xmlns:a16="http://schemas.microsoft.com/office/drawing/2014/main" id="{CBC2457D-BB5E-404F-B5A5-3695A0D04085}"/>
              </a:ext>
            </a:extLst>
          </p:cNvPr>
          <p:cNvSpPr/>
          <p:nvPr/>
        </p:nvSpPr>
        <p:spPr>
          <a:xfrm rot="10800000" flipH="1">
            <a:off x="933392" y="796965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304">
            <a:extLst>
              <a:ext uri="{FF2B5EF4-FFF2-40B4-BE49-F238E27FC236}">
                <a16:creationId xmlns:a16="http://schemas.microsoft.com/office/drawing/2014/main" id="{CCEC859C-0F1F-4A66-BFA0-FCB744922E67}"/>
              </a:ext>
            </a:extLst>
          </p:cNvPr>
          <p:cNvSpPr/>
          <p:nvPr/>
        </p:nvSpPr>
        <p:spPr>
          <a:xfrm rot="9878511" flipH="1">
            <a:off x="873534" y="1037127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E0EEF024-5033-4ADF-8BA2-D8EE1DDD056B}"/>
              </a:ext>
            </a:extLst>
          </p:cNvPr>
          <p:cNvSpPr/>
          <p:nvPr/>
        </p:nvSpPr>
        <p:spPr>
          <a:xfrm rot="11234124">
            <a:off x="3325207" y="1224467"/>
            <a:ext cx="240168" cy="575202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8" name="円弧 177">
            <a:extLst>
              <a:ext uri="{FF2B5EF4-FFF2-40B4-BE49-F238E27FC236}">
                <a16:creationId xmlns:a16="http://schemas.microsoft.com/office/drawing/2014/main" id="{A55FD608-5DE0-491C-A57F-29C72DF30333}"/>
              </a:ext>
            </a:extLst>
          </p:cNvPr>
          <p:cNvSpPr/>
          <p:nvPr/>
        </p:nvSpPr>
        <p:spPr>
          <a:xfrm rot="945023">
            <a:off x="2237140" y="622381"/>
            <a:ext cx="1197475" cy="100378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円弧 178">
            <a:extLst>
              <a:ext uri="{FF2B5EF4-FFF2-40B4-BE49-F238E27FC236}">
                <a16:creationId xmlns:a16="http://schemas.microsoft.com/office/drawing/2014/main" id="{52299685-5CE9-46AA-A4AC-331564117369}"/>
              </a:ext>
            </a:extLst>
          </p:cNvPr>
          <p:cNvSpPr/>
          <p:nvPr/>
        </p:nvSpPr>
        <p:spPr>
          <a:xfrm rot="895199" flipH="1">
            <a:off x="867709" y="609238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弧 179">
            <a:extLst>
              <a:ext uri="{FF2B5EF4-FFF2-40B4-BE49-F238E27FC236}">
                <a16:creationId xmlns:a16="http://schemas.microsoft.com/office/drawing/2014/main" id="{DDFF96CE-C333-412F-95D2-C0370A055825}"/>
              </a:ext>
            </a:extLst>
          </p:cNvPr>
          <p:cNvSpPr/>
          <p:nvPr/>
        </p:nvSpPr>
        <p:spPr>
          <a:xfrm rot="895199" flipH="1">
            <a:off x="765892" y="752390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57824D7E-A6CE-41AD-9DA5-F623E0A95DB1}"/>
              </a:ext>
            </a:extLst>
          </p:cNvPr>
          <p:cNvSpPr/>
          <p:nvPr/>
        </p:nvSpPr>
        <p:spPr>
          <a:xfrm>
            <a:off x="1000910" y="629039"/>
            <a:ext cx="122252" cy="161459"/>
          </a:xfrm>
          <a:prstGeom prst="ellips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楕円 181">
            <a:extLst>
              <a:ext uri="{FF2B5EF4-FFF2-40B4-BE49-F238E27FC236}">
                <a16:creationId xmlns:a16="http://schemas.microsoft.com/office/drawing/2014/main" id="{33A56AF6-357B-4077-AED5-45552BCF07A2}"/>
              </a:ext>
            </a:extLst>
          </p:cNvPr>
          <p:cNvSpPr/>
          <p:nvPr/>
        </p:nvSpPr>
        <p:spPr>
          <a:xfrm>
            <a:off x="153542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楕円 182">
            <a:extLst>
              <a:ext uri="{FF2B5EF4-FFF2-40B4-BE49-F238E27FC236}">
                <a16:creationId xmlns:a16="http://schemas.microsoft.com/office/drawing/2014/main" id="{90FCC4A4-8A15-419B-BC77-6686039CCD5E}"/>
              </a:ext>
            </a:extLst>
          </p:cNvPr>
          <p:cNvSpPr/>
          <p:nvPr/>
        </p:nvSpPr>
        <p:spPr>
          <a:xfrm>
            <a:off x="245644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楕円 183">
            <a:extLst>
              <a:ext uri="{FF2B5EF4-FFF2-40B4-BE49-F238E27FC236}">
                <a16:creationId xmlns:a16="http://schemas.microsoft.com/office/drawing/2014/main" id="{295C466D-7582-4D33-B150-23F09DBA1ADD}"/>
              </a:ext>
            </a:extLst>
          </p:cNvPr>
          <p:cNvSpPr/>
          <p:nvPr/>
        </p:nvSpPr>
        <p:spPr>
          <a:xfrm rot="20585052">
            <a:off x="1030863" y="2099333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楕円 184">
            <a:extLst>
              <a:ext uri="{FF2B5EF4-FFF2-40B4-BE49-F238E27FC236}">
                <a16:creationId xmlns:a16="http://schemas.microsoft.com/office/drawing/2014/main" id="{76881BB2-E7EE-4F78-8E31-700D2D100D1F}"/>
              </a:ext>
            </a:extLst>
          </p:cNvPr>
          <p:cNvSpPr/>
          <p:nvPr/>
        </p:nvSpPr>
        <p:spPr>
          <a:xfrm rot="1014948" flipH="1">
            <a:off x="3013539" y="2099331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台形 292">
            <a:extLst>
              <a:ext uri="{FF2B5EF4-FFF2-40B4-BE49-F238E27FC236}">
                <a16:creationId xmlns:a16="http://schemas.microsoft.com/office/drawing/2014/main" id="{78287C86-E952-402D-B9D6-52E067B2190F}"/>
              </a:ext>
            </a:extLst>
          </p:cNvPr>
          <p:cNvSpPr/>
          <p:nvPr/>
        </p:nvSpPr>
        <p:spPr>
          <a:xfrm rot="7858654" flipH="1">
            <a:off x="972892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台形 293">
            <a:extLst>
              <a:ext uri="{FF2B5EF4-FFF2-40B4-BE49-F238E27FC236}">
                <a16:creationId xmlns:a16="http://schemas.microsoft.com/office/drawing/2014/main" id="{100B0961-2A6C-4619-B44A-95A852B546A7}"/>
              </a:ext>
            </a:extLst>
          </p:cNvPr>
          <p:cNvSpPr/>
          <p:nvPr/>
        </p:nvSpPr>
        <p:spPr>
          <a:xfrm rot="3769921" flipH="1">
            <a:off x="922204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楕円 294">
            <a:extLst>
              <a:ext uri="{FF2B5EF4-FFF2-40B4-BE49-F238E27FC236}">
                <a16:creationId xmlns:a16="http://schemas.microsoft.com/office/drawing/2014/main" id="{5B0D0775-4FBF-44F2-B6DF-4B7903F786F4}"/>
              </a:ext>
            </a:extLst>
          </p:cNvPr>
          <p:cNvSpPr/>
          <p:nvPr/>
        </p:nvSpPr>
        <p:spPr>
          <a:xfrm flipH="1">
            <a:off x="991899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楕円 296">
            <a:extLst>
              <a:ext uri="{FF2B5EF4-FFF2-40B4-BE49-F238E27FC236}">
                <a16:creationId xmlns:a16="http://schemas.microsoft.com/office/drawing/2014/main" id="{289F4CC0-E4AC-442C-9A2A-141E809D1C30}"/>
              </a:ext>
            </a:extLst>
          </p:cNvPr>
          <p:cNvSpPr/>
          <p:nvPr/>
        </p:nvSpPr>
        <p:spPr>
          <a:xfrm rot="1236733" flipH="1">
            <a:off x="1265799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楕円 297">
            <a:extLst>
              <a:ext uri="{FF2B5EF4-FFF2-40B4-BE49-F238E27FC236}">
                <a16:creationId xmlns:a16="http://schemas.microsoft.com/office/drawing/2014/main" id="{0C7C455B-6B90-4C3D-BA09-6537FE61D4D6}"/>
              </a:ext>
            </a:extLst>
          </p:cNvPr>
          <p:cNvSpPr/>
          <p:nvPr/>
        </p:nvSpPr>
        <p:spPr>
          <a:xfrm rot="1627558" flipH="1">
            <a:off x="1422843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四角形: 角を丸くする 299">
            <a:extLst>
              <a:ext uri="{FF2B5EF4-FFF2-40B4-BE49-F238E27FC236}">
                <a16:creationId xmlns:a16="http://schemas.microsoft.com/office/drawing/2014/main" id="{9BA48F11-786E-4AFB-84D0-309416ED2411}"/>
              </a:ext>
            </a:extLst>
          </p:cNvPr>
          <p:cNvSpPr/>
          <p:nvPr/>
        </p:nvSpPr>
        <p:spPr>
          <a:xfrm rot="19548768" flipH="1">
            <a:off x="1258041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円弧 300">
            <a:extLst>
              <a:ext uri="{FF2B5EF4-FFF2-40B4-BE49-F238E27FC236}">
                <a16:creationId xmlns:a16="http://schemas.microsoft.com/office/drawing/2014/main" id="{F58A56A9-4613-484A-B32C-833231E69175}"/>
              </a:ext>
            </a:extLst>
          </p:cNvPr>
          <p:cNvSpPr/>
          <p:nvPr/>
        </p:nvSpPr>
        <p:spPr>
          <a:xfrm rot="20856138" flipH="1">
            <a:off x="1268004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円弧 301">
            <a:extLst>
              <a:ext uri="{FF2B5EF4-FFF2-40B4-BE49-F238E27FC236}">
                <a16:creationId xmlns:a16="http://schemas.microsoft.com/office/drawing/2014/main" id="{BC7A2432-EE13-48AD-84F9-AC0B5C995646}"/>
              </a:ext>
            </a:extLst>
          </p:cNvPr>
          <p:cNvSpPr/>
          <p:nvPr/>
        </p:nvSpPr>
        <p:spPr>
          <a:xfrm rot="20856138" flipH="1">
            <a:off x="1327264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円弧 302">
            <a:extLst>
              <a:ext uri="{FF2B5EF4-FFF2-40B4-BE49-F238E27FC236}">
                <a16:creationId xmlns:a16="http://schemas.microsoft.com/office/drawing/2014/main" id="{5C3AB0B4-215D-463A-8412-7D466B715517}"/>
              </a:ext>
            </a:extLst>
          </p:cNvPr>
          <p:cNvSpPr/>
          <p:nvPr/>
        </p:nvSpPr>
        <p:spPr>
          <a:xfrm rot="20856138" flipH="1">
            <a:off x="1294160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台形 281">
            <a:extLst>
              <a:ext uri="{FF2B5EF4-FFF2-40B4-BE49-F238E27FC236}">
                <a16:creationId xmlns:a16="http://schemas.microsoft.com/office/drawing/2014/main" id="{A11152FE-ED8E-45C0-950E-1282D68828F9}"/>
              </a:ext>
            </a:extLst>
          </p:cNvPr>
          <p:cNvSpPr/>
          <p:nvPr/>
        </p:nvSpPr>
        <p:spPr>
          <a:xfrm rot="13741346">
            <a:off x="2362313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台形 282">
            <a:extLst>
              <a:ext uri="{FF2B5EF4-FFF2-40B4-BE49-F238E27FC236}">
                <a16:creationId xmlns:a16="http://schemas.microsoft.com/office/drawing/2014/main" id="{6814F42A-BAFC-454F-8806-22509218F290}"/>
              </a:ext>
            </a:extLst>
          </p:cNvPr>
          <p:cNvSpPr/>
          <p:nvPr/>
        </p:nvSpPr>
        <p:spPr>
          <a:xfrm rot="17830079">
            <a:off x="2705693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楕円 283">
            <a:extLst>
              <a:ext uri="{FF2B5EF4-FFF2-40B4-BE49-F238E27FC236}">
                <a16:creationId xmlns:a16="http://schemas.microsoft.com/office/drawing/2014/main" id="{8C9CE72E-7F7B-4497-A4F3-EC39328D3A1A}"/>
              </a:ext>
            </a:extLst>
          </p:cNvPr>
          <p:cNvSpPr/>
          <p:nvPr/>
        </p:nvSpPr>
        <p:spPr>
          <a:xfrm>
            <a:off x="3140133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楕円 285">
            <a:extLst>
              <a:ext uri="{FF2B5EF4-FFF2-40B4-BE49-F238E27FC236}">
                <a16:creationId xmlns:a16="http://schemas.microsoft.com/office/drawing/2014/main" id="{B5B1F4D0-FFCD-4DB5-8E7D-3222E32BCDD6}"/>
              </a:ext>
            </a:extLst>
          </p:cNvPr>
          <p:cNvSpPr/>
          <p:nvPr/>
        </p:nvSpPr>
        <p:spPr>
          <a:xfrm rot="20363267">
            <a:off x="2762907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四角形: 角を丸くする 288">
            <a:extLst>
              <a:ext uri="{FF2B5EF4-FFF2-40B4-BE49-F238E27FC236}">
                <a16:creationId xmlns:a16="http://schemas.microsoft.com/office/drawing/2014/main" id="{1720D9FF-039B-4EFF-97D7-48D4C530E4DE}"/>
              </a:ext>
            </a:extLst>
          </p:cNvPr>
          <p:cNvSpPr/>
          <p:nvPr/>
        </p:nvSpPr>
        <p:spPr>
          <a:xfrm rot="2051232">
            <a:off x="2770667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円弧 289">
            <a:extLst>
              <a:ext uri="{FF2B5EF4-FFF2-40B4-BE49-F238E27FC236}">
                <a16:creationId xmlns:a16="http://schemas.microsoft.com/office/drawing/2014/main" id="{6CB61104-29E8-4B9D-A7F4-A317A0CB21A5}"/>
              </a:ext>
            </a:extLst>
          </p:cNvPr>
          <p:cNvSpPr/>
          <p:nvPr/>
        </p:nvSpPr>
        <p:spPr>
          <a:xfrm rot="743862">
            <a:off x="2701352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円弧 290">
            <a:extLst>
              <a:ext uri="{FF2B5EF4-FFF2-40B4-BE49-F238E27FC236}">
                <a16:creationId xmlns:a16="http://schemas.microsoft.com/office/drawing/2014/main" id="{B95CA542-01FD-46A3-B896-57F2A293E813}"/>
              </a:ext>
            </a:extLst>
          </p:cNvPr>
          <p:cNvSpPr/>
          <p:nvPr/>
        </p:nvSpPr>
        <p:spPr>
          <a:xfrm rot="743862">
            <a:off x="2642091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円弧 291">
            <a:extLst>
              <a:ext uri="{FF2B5EF4-FFF2-40B4-BE49-F238E27FC236}">
                <a16:creationId xmlns:a16="http://schemas.microsoft.com/office/drawing/2014/main" id="{0FD94E3E-1B31-47BD-A21A-A79D6E8EA7C2}"/>
              </a:ext>
            </a:extLst>
          </p:cNvPr>
          <p:cNvSpPr/>
          <p:nvPr/>
        </p:nvSpPr>
        <p:spPr>
          <a:xfrm rot="743862">
            <a:off x="2675196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楕円 24">
            <a:extLst>
              <a:ext uri="{FF2B5EF4-FFF2-40B4-BE49-F238E27FC236}">
                <a16:creationId xmlns:a16="http://schemas.microsoft.com/office/drawing/2014/main" id="{B6330F50-F081-49C5-8CBF-6C668FCECA3B}"/>
              </a:ext>
            </a:extLst>
          </p:cNvPr>
          <p:cNvSpPr/>
          <p:nvPr/>
        </p:nvSpPr>
        <p:spPr>
          <a:xfrm>
            <a:off x="1899912" y="2314220"/>
            <a:ext cx="477520" cy="117182"/>
          </a:xfrm>
          <a:custGeom>
            <a:avLst/>
            <a:gdLst>
              <a:gd name="connsiteX0" fmla="*/ 477520 w 477520"/>
              <a:gd name="connsiteY0" fmla="*/ 0 h 117182"/>
              <a:gd name="connsiteX1" fmla="*/ 223520 w 477520"/>
              <a:gd name="connsiteY1" fmla="*/ 116840 h 117182"/>
              <a:gd name="connsiteX2" fmla="*/ 0 w 477520"/>
              <a:gd name="connsiteY2" fmla="*/ 30480 h 11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520" h="117182" extrusionOk="0">
                <a:moveTo>
                  <a:pt x="477520" y="0"/>
                </a:moveTo>
                <a:cubicBezTo>
                  <a:pt x="420285" y="32889"/>
                  <a:pt x="296462" y="114254"/>
                  <a:pt x="223520" y="116840"/>
                </a:cubicBezTo>
                <a:cubicBezTo>
                  <a:pt x="152661" y="123757"/>
                  <a:pt x="42180" y="69593"/>
                  <a:pt x="0" y="30480"/>
                </a:cubicBezTo>
              </a:path>
            </a:pathLst>
          </a:custGeom>
          <a:noFill/>
          <a:ln w="50800" cap="rnd">
            <a:solidFill>
              <a:srgbClr val="4A4E58"/>
            </a:solidFill>
            <a:round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68960"/>
                      <a:gd name="connsiteY0" fmla="*/ 233680 h 467360"/>
                      <a:gd name="connsiteX1" fmla="*/ 284480 w 568960"/>
                      <a:gd name="connsiteY1" fmla="*/ 0 h 467360"/>
                      <a:gd name="connsiteX2" fmla="*/ 568960 w 568960"/>
                      <a:gd name="connsiteY2" fmla="*/ 233680 h 467360"/>
                      <a:gd name="connsiteX3" fmla="*/ 284480 w 568960"/>
                      <a:gd name="connsiteY3" fmla="*/ 467360 h 467360"/>
                      <a:gd name="connsiteX4" fmla="*/ 0 w 568960"/>
                      <a:gd name="connsiteY4" fmla="*/ 233680 h 467360"/>
                      <a:gd name="connsiteX0" fmla="*/ 0 w 590481"/>
                      <a:gd name="connsiteY0" fmla="*/ 233680 h 469906"/>
                      <a:gd name="connsiteX1" fmla="*/ 284480 w 590481"/>
                      <a:gd name="connsiteY1" fmla="*/ 0 h 469906"/>
                      <a:gd name="connsiteX2" fmla="*/ 568960 w 590481"/>
                      <a:gd name="connsiteY2" fmla="*/ 233680 h 469906"/>
                      <a:gd name="connsiteX3" fmla="*/ 538480 w 590481"/>
                      <a:gd name="connsiteY3" fmla="*/ 350520 h 469906"/>
                      <a:gd name="connsiteX4" fmla="*/ 284480 w 590481"/>
                      <a:gd name="connsiteY4" fmla="*/ 467360 h 469906"/>
                      <a:gd name="connsiteX5" fmla="*/ 0 w 590481"/>
                      <a:gd name="connsiteY5" fmla="*/ 233680 h 469906"/>
                      <a:gd name="connsiteX0" fmla="*/ 12871 w 603352"/>
                      <a:gd name="connsiteY0" fmla="*/ 233680 h 467702"/>
                      <a:gd name="connsiteX1" fmla="*/ 297351 w 603352"/>
                      <a:gd name="connsiteY1" fmla="*/ 0 h 467702"/>
                      <a:gd name="connsiteX2" fmla="*/ 581831 w 603352"/>
                      <a:gd name="connsiteY2" fmla="*/ 233680 h 467702"/>
                      <a:gd name="connsiteX3" fmla="*/ 551351 w 603352"/>
                      <a:gd name="connsiteY3" fmla="*/ 350520 h 467702"/>
                      <a:gd name="connsiteX4" fmla="*/ 297351 w 603352"/>
                      <a:gd name="connsiteY4" fmla="*/ 467360 h 467702"/>
                      <a:gd name="connsiteX5" fmla="*/ 73831 w 603352"/>
                      <a:gd name="connsiteY5" fmla="*/ 381000 h 467702"/>
                      <a:gd name="connsiteX6" fmla="*/ 12871 w 603352"/>
                      <a:gd name="connsiteY6" fmla="*/ 233680 h 467702"/>
                      <a:gd name="connsiteX0" fmla="*/ 551351 w 642791"/>
                      <a:gd name="connsiteY0" fmla="*/ 350520 h 467702"/>
                      <a:gd name="connsiteX1" fmla="*/ 297351 w 642791"/>
                      <a:gd name="connsiteY1" fmla="*/ 467360 h 467702"/>
                      <a:gd name="connsiteX2" fmla="*/ 73831 w 642791"/>
                      <a:gd name="connsiteY2" fmla="*/ 381000 h 467702"/>
                      <a:gd name="connsiteX3" fmla="*/ 12871 w 642791"/>
                      <a:gd name="connsiteY3" fmla="*/ 233680 h 467702"/>
                      <a:gd name="connsiteX4" fmla="*/ 297351 w 642791"/>
                      <a:gd name="connsiteY4" fmla="*/ 0 h 467702"/>
                      <a:gd name="connsiteX5" fmla="*/ 581831 w 642791"/>
                      <a:gd name="connsiteY5" fmla="*/ 233680 h 467702"/>
                      <a:gd name="connsiteX6" fmla="*/ 642791 w 642791"/>
                      <a:gd name="connsiteY6" fmla="*/ 441960 h 467702"/>
                      <a:gd name="connsiteX0" fmla="*/ 551351 w 581831"/>
                      <a:gd name="connsiteY0" fmla="*/ 350520 h 467702"/>
                      <a:gd name="connsiteX1" fmla="*/ 297351 w 581831"/>
                      <a:gd name="connsiteY1" fmla="*/ 467360 h 467702"/>
                      <a:gd name="connsiteX2" fmla="*/ 73831 w 581831"/>
                      <a:gd name="connsiteY2" fmla="*/ 381000 h 467702"/>
                      <a:gd name="connsiteX3" fmla="*/ 12871 w 581831"/>
                      <a:gd name="connsiteY3" fmla="*/ 233680 h 467702"/>
                      <a:gd name="connsiteX4" fmla="*/ 297351 w 581831"/>
                      <a:gd name="connsiteY4" fmla="*/ 0 h 467702"/>
                      <a:gd name="connsiteX5" fmla="*/ 581831 w 581831"/>
                      <a:gd name="connsiteY5" fmla="*/ 233680 h 467702"/>
                      <a:gd name="connsiteX0" fmla="*/ 551351 w 551351"/>
                      <a:gd name="connsiteY0" fmla="*/ 350520 h 467702"/>
                      <a:gd name="connsiteX1" fmla="*/ 297351 w 551351"/>
                      <a:gd name="connsiteY1" fmla="*/ 467360 h 467702"/>
                      <a:gd name="connsiteX2" fmla="*/ 73831 w 551351"/>
                      <a:gd name="connsiteY2" fmla="*/ 381000 h 467702"/>
                      <a:gd name="connsiteX3" fmla="*/ 12871 w 551351"/>
                      <a:gd name="connsiteY3" fmla="*/ 233680 h 467702"/>
                      <a:gd name="connsiteX4" fmla="*/ 297351 w 551351"/>
                      <a:gd name="connsiteY4" fmla="*/ 0 h 467702"/>
                      <a:gd name="connsiteX0" fmla="*/ 551351 w 551351"/>
                      <a:gd name="connsiteY0" fmla="*/ 116840 h 234022"/>
                      <a:gd name="connsiteX1" fmla="*/ 297351 w 551351"/>
                      <a:gd name="connsiteY1" fmla="*/ 233680 h 234022"/>
                      <a:gd name="connsiteX2" fmla="*/ 73831 w 551351"/>
                      <a:gd name="connsiteY2" fmla="*/ 147320 h 234022"/>
                      <a:gd name="connsiteX3" fmla="*/ 12871 w 551351"/>
                      <a:gd name="connsiteY3" fmla="*/ 0 h 234022"/>
                      <a:gd name="connsiteX0" fmla="*/ 477520 w 477520"/>
                      <a:gd name="connsiteY0" fmla="*/ 0 h 117182"/>
                      <a:gd name="connsiteX1" fmla="*/ 223520 w 477520"/>
                      <a:gd name="connsiteY1" fmla="*/ 116840 h 117182"/>
                      <a:gd name="connsiteX2" fmla="*/ 0 w 477520"/>
                      <a:gd name="connsiteY2" fmla="*/ 30480 h 117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77520" h="117182">
                        <a:moveTo>
                          <a:pt x="477520" y="0"/>
                        </a:moveTo>
                        <a:cubicBezTo>
                          <a:pt x="430107" y="38947"/>
                          <a:pt x="303107" y="111760"/>
                          <a:pt x="223520" y="116840"/>
                        </a:cubicBezTo>
                        <a:cubicBezTo>
                          <a:pt x="143933" y="121920"/>
                          <a:pt x="47413" y="69427"/>
                          <a:pt x="0" y="3048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正方形/長方形 232">
            <a:extLst>
              <a:ext uri="{FF2B5EF4-FFF2-40B4-BE49-F238E27FC236}">
                <a16:creationId xmlns:a16="http://schemas.microsoft.com/office/drawing/2014/main" id="{EF187D75-1CAC-452B-8C43-E9CA6800B9CB}"/>
              </a:ext>
            </a:extLst>
          </p:cNvPr>
          <p:cNvSpPr/>
          <p:nvPr/>
        </p:nvSpPr>
        <p:spPr>
          <a:xfrm>
            <a:off x="1941386" y="2736576"/>
            <a:ext cx="354900" cy="360119"/>
          </a:xfrm>
          <a:prstGeom prst="rect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台形 233">
            <a:extLst>
              <a:ext uri="{FF2B5EF4-FFF2-40B4-BE49-F238E27FC236}">
                <a16:creationId xmlns:a16="http://schemas.microsoft.com/office/drawing/2014/main" id="{7D4C183B-8016-451E-BA5D-669D6B5AEF42}"/>
              </a:ext>
            </a:extLst>
          </p:cNvPr>
          <p:cNvSpPr/>
          <p:nvPr/>
        </p:nvSpPr>
        <p:spPr>
          <a:xfrm rot="10800000">
            <a:off x="1881248" y="2855472"/>
            <a:ext cx="496184" cy="182504"/>
          </a:xfrm>
          <a:prstGeom prst="trapezoid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台形 64">
            <a:extLst>
              <a:ext uri="{FF2B5EF4-FFF2-40B4-BE49-F238E27FC236}">
                <a16:creationId xmlns:a16="http://schemas.microsoft.com/office/drawing/2014/main" id="{81AF6C51-21C0-4CFD-BEEC-5162FB9B8BAD}"/>
              </a:ext>
            </a:extLst>
          </p:cNvPr>
          <p:cNvSpPr/>
          <p:nvPr/>
        </p:nvSpPr>
        <p:spPr>
          <a:xfrm>
            <a:off x="1535422" y="2994531"/>
            <a:ext cx="1165225" cy="1651000"/>
          </a:xfrm>
          <a:custGeom>
            <a:avLst/>
            <a:gdLst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65225 w 1165225"/>
              <a:gd name="connsiteY3" fmla="*/ 1651000 h 1651000"/>
              <a:gd name="connsiteX4" fmla="*/ 0 w 1165225"/>
              <a:gd name="connsiteY4" fmla="*/ 1651000 h 1651000"/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30300 w 1165225"/>
              <a:gd name="connsiteY3" fmla="*/ 812799 h 1651000"/>
              <a:gd name="connsiteX4" fmla="*/ 1165225 w 1165225"/>
              <a:gd name="connsiteY4" fmla="*/ 1651000 h 1651000"/>
              <a:gd name="connsiteX5" fmla="*/ 0 w 1165225"/>
              <a:gd name="connsiteY5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225" h="1651000">
                <a:moveTo>
                  <a:pt x="0" y="1651000"/>
                </a:moveTo>
                <a:lnTo>
                  <a:pt x="69855" y="0"/>
                </a:lnTo>
                <a:lnTo>
                  <a:pt x="1095370" y="0"/>
                </a:lnTo>
                <a:lnTo>
                  <a:pt x="1130300" y="812799"/>
                </a:lnTo>
                <a:lnTo>
                  <a:pt x="1165225" y="1651000"/>
                </a:lnTo>
                <a:lnTo>
                  <a:pt x="0" y="16510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205867"/>
      </p:ext>
    </p:extLst>
  </p:cSld>
  <p:clrMapOvr>
    <a:masterClrMapping/>
  </p:clrMapOvr>
  <p:transition spd="slow" advClick="0" advTm="1000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二等辺三角形 167">
            <a:extLst>
              <a:ext uri="{FF2B5EF4-FFF2-40B4-BE49-F238E27FC236}">
                <a16:creationId xmlns:a16="http://schemas.microsoft.com/office/drawing/2014/main" id="{D15C4E9F-8B71-4B96-860F-7F8B7C025271}"/>
              </a:ext>
            </a:extLst>
          </p:cNvPr>
          <p:cNvSpPr/>
          <p:nvPr/>
        </p:nvSpPr>
        <p:spPr>
          <a:xfrm rot="10800000">
            <a:off x="1681469" y="593775"/>
            <a:ext cx="873762" cy="689429"/>
          </a:xfrm>
          <a:prstGeom prst="triangl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弧 168">
            <a:extLst>
              <a:ext uri="{FF2B5EF4-FFF2-40B4-BE49-F238E27FC236}">
                <a16:creationId xmlns:a16="http://schemas.microsoft.com/office/drawing/2014/main" id="{A2552FFB-1BBC-4B5A-9CD8-719DE36E176E}"/>
              </a:ext>
            </a:extLst>
          </p:cNvPr>
          <p:cNvSpPr/>
          <p:nvPr/>
        </p:nvSpPr>
        <p:spPr>
          <a:xfrm rot="201593" flipH="1">
            <a:off x="2507377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二等辺三角形 169">
            <a:extLst>
              <a:ext uri="{FF2B5EF4-FFF2-40B4-BE49-F238E27FC236}">
                <a16:creationId xmlns:a16="http://schemas.microsoft.com/office/drawing/2014/main" id="{CF0A056D-A01A-4B08-ADED-E3F4DB929419}"/>
              </a:ext>
            </a:extLst>
          </p:cNvPr>
          <p:cNvSpPr/>
          <p:nvPr/>
        </p:nvSpPr>
        <p:spPr>
          <a:xfrm rot="10800000">
            <a:off x="2509512" y="593773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弧 170">
            <a:extLst>
              <a:ext uri="{FF2B5EF4-FFF2-40B4-BE49-F238E27FC236}">
                <a16:creationId xmlns:a16="http://schemas.microsoft.com/office/drawing/2014/main" id="{C245CB41-8251-4D7C-8360-220EC54245E9}"/>
              </a:ext>
            </a:extLst>
          </p:cNvPr>
          <p:cNvSpPr/>
          <p:nvPr/>
        </p:nvSpPr>
        <p:spPr>
          <a:xfrm rot="21398407">
            <a:off x="1116726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二等辺三角形 171">
            <a:extLst>
              <a:ext uri="{FF2B5EF4-FFF2-40B4-BE49-F238E27FC236}">
                <a16:creationId xmlns:a16="http://schemas.microsoft.com/office/drawing/2014/main" id="{3B7CC469-FE46-4621-B625-E2329C5E0588}"/>
              </a:ext>
            </a:extLst>
          </p:cNvPr>
          <p:cNvSpPr/>
          <p:nvPr/>
        </p:nvSpPr>
        <p:spPr>
          <a:xfrm rot="10800000" flipH="1">
            <a:off x="1061709" y="593774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二等辺三角形 305">
            <a:extLst>
              <a:ext uri="{FF2B5EF4-FFF2-40B4-BE49-F238E27FC236}">
                <a16:creationId xmlns:a16="http://schemas.microsoft.com/office/drawing/2014/main" id="{6EE690BB-78B0-4A97-BBC7-4A6163513E31}"/>
              </a:ext>
            </a:extLst>
          </p:cNvPr>
          <p:cNvSpPr/>
          <p:nvPr/>
        </p:nvSpPr>
        <p:spPr>
          <a:xfrm rot="10800000">
            <a:off x="3029785" y="796966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二等辺三角形 306">
            <a:extLst>
              <a:ext uri="{FF2B5EF4-FFF2-40B4-BE49-F238E27FC236}">
                <a16:creationId xmlns:a16="http://schemas.microsoft.com/office/drawing/2014/main" id="{43D25E02-CF54-4134-9E01-CB1524780D6E}"/>
              </a:ext>
            </a:extLst>
          </p:cNvPr>
          <p:cNvSpPr/>
          <p:nvPr/>
        </p:nvSpPr>
        <p:spPr>
          <a:xfrm rot="11721489">
            <a:off x="3116703" y="1037128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4" name="二等辺三角形 303">
            <a:extLst>
              <a:ext uri="{FF2B5EF4-FFF2-40B4-BE49-F238E27FC236}">
                <a16:creationId xmlns:a16="http://schemas.microsoft.com/office/drawing/2014/main" id="{CBC2457D-BB5E-404F-B5A5-3695A0D04085}"/>
              </a:ext>
            </a:extLst>
          </p:cNvPr>
          <p:cNvSpPr/>
          <p:nvPr/>
        </p:nvSpPr>
        <p:spPr>
          <a:xfrm rot="10800000" flipH="1">
            <a:off x="933392" y="796965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304">
            <a:extLst>
              <a:ext uri="{FF2B5EF4-FFF2-40B4-BE49-F238E27FC236}">
                <a16:creationId xmlns:a16="http://schemas.microsoft.com/office/drawing/2014/main" id="{CCEC859C-0F1F-4A66-BFA0-FCB744922E67}"/>
              </a:ext>
            </a:extLst>
          </p:cNvPr>
          <p:cNvSpPr/>
          <p:nvPr/>
        </p:nvSpPr>
        <p:spPr>
          <a:xfrm rot="9878511" flipH="1">
            <a:off x="873534" y="1037127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E0EEF024-5033-4ADF-8BA2-D8EE1DDD056B}"/>
              </a:ext>
            </a:extLst>
          </p:cNvPr>
          <p:cNvSpPr/>
          <p:nvPr/>
        </p:nvSpPr>
        <p:spPr>
          <a:xfrm rot="11234124">
            <a:off x="3325207" y="1224467"/>
            <a:ext cx="240168" cy="575202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8" name="円弧 177">
            <a:extLst>
              <a:ext uri="{FF2B5EF4-FFF2-40B4-BE49-F238E27FC236}">
                <a16:creationId xmlns:a16="http://schemas.microsoft.com/office/drawing/2014/main" id="{A55FD608-5DE0-491C-A57F-29C72DF30333}"/>
              </a:ext>
            </a:extLst>
          </p:cNvPr>
          <p:cNvSpPr/>
          <p:nvPr/>
        </p:nvSpPr>
        <p:spPr>
          <a:xfrm rot="945023">
            <a:off x="2237140" y="622381"/>
            <a:ext cx="1197475" cy="100378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円弧 178">
            <a:extLst>
              <a:ext uri="{FF2B5EF4-FFF2-40B4-BE49-F238E27FC236}">
                <a16:creationId xmlns:a16="http://schemas.microsoft.com/office/drawing/2014/main" id="{52299685-5CE9-46AA-A4AC-331564117369}"/>
              </a:ext>
            </a:extLst>
          </p:cNvPr>
          <p:cNvSpPr/>
          <p:nvPr/>
        </p:nvSpPr>
        <p:spPr>
          <a:xfrm rot="895199" flipH="1">
            <a:off x="867709" y="609238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弧 179">
            <a:extLst>
              <a:ext uri="{FF2B5EF4-FFF2-40B4-BE49-F238E27FC236}">
                <a16:creationId xmlns:a16="http://schemas.microsoft.com/office/drawing/2014/main" id="{DDFF96CE-C333-412F-95D2-C0370A055825}"/>
              </a:ext>
            </a:extLst>
          </p:cNvPr>
          <p:cNvSpPr/>
          <p:nvPr/>
        </p:nvSpPr>
        <p:spPr>
          <a:xfrm rot="895199" flipH="1">
            <a:off x="765892" y="752390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57824D7E-A6CE-41AD-9DA5-F623E0A95DB1}"/>
              </a:ext>
            </a:extLst>
          </p:cNvPr>
          <p:cNvSpPr/>
          <p:nvPr/>
        </p:nvSpPr>
        <p:spPr>
          <a:xfrm>
            <a:off x="1000910" y="629039"/>
            <a:ext cx="122252" cy="161459"/>
          </a:xfrm>
          <a:prstGeom prst="ellips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楕円 181">
            <a:extLst>
              <a:ext uri="{FF2B5EF4-FFF2-40B4-BE49-F238E27FC236}">
                <a16:creationId xmlns:a16="http://schemas.microsoft.com/office/drawing/2014/main" id="{33A56AF6-357B-4077-AED5-45552BCF07A2}"/>
              </a:ext>
            </a:extLst>
          </p:cNvPr>
          <p:cNvSpPr/>
          <p:nvPr/>
        </p:nvSpPr>
        <p:spPr>
          <a:xfrm>
            <a:off x="153542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楕円 182">
            <a:extLst>
              <a:ext uri="{FF2B5EF4-FFF2-40B4-BE49-F238E27FC236}">
                <a16:creationId xmlns:a16="http://schemas.microsoft.com/office/drawing/2014/main" id="{90FCC4A4-8A15-419B-BC77-6686039CCD5E}"/>
              </a:ext>
            </a:extLst>
          </p:cNvPr>
          <p:cNvSpPr/>
          <p:nvPr/>
        </p:nvSpPr>
        <p:spPr>
          <a:xfrm>
            <a:off x="245644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楕円 183">
            <a:extLst>
              <a:ext uri="{FF2B5EF4-FFF2-40B4-BE49-F238E27FC236}">
                <a16:creationId xmlns:a16="http://schemas.microsoft.com/office/drawing/2014/main" id="{295C466D-7582-4D33-B150-23F09DBA1ADD}"/>
              </a:ext>
            </a:extLst>
          </p:cNvPr>
          <p:cNvSpPr/>
          <p:nvPr/>
        </p:nvSpPr>
        <p:spPr>
          <a:xfrm rot="20585052">
            <a:off x="1030863" y="2099333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楕円 184">
            <a:extLst>
              <a:ext uri="{FF2B5EF4-FFF2-40B4-BE49-F238E27FC236}">
                <a16:creationId xmlns:a16="http://schemas.microsoft.com/office/drawing/2014/main" id="{76881BB2-E7EE-4F78-8E31-700D2D100D1F}"/>
              </a:ext>
            </a:extLst>
          </p:cNvPr>
          <p:cNvSpPr/>
          <p:nvPr/>
        </p:nvSpPr>
        <p:spPr>
          <a:xfrm rot="1014948" flipH="1">
            <a:off x="3013539" y="2099331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台形 292">
            <a:extLst>
              <a:ext uri="{FF2B5EF4-FFF2-40B4-BE49-F238E27FC236}">
                <a16:creationId xmlns:a16="http://schemas.microsoft.com/office/drawing/2014/main" id="{78287C86-E952-402D-B9D6-52E067B2190F}"/>
              </a:ext>
            </a:extLst>
          </p:cNvPr>
          <p:cNvSpPr/>
          <p:nvPr/>
        </p:nvSpPr>
        <p:spPr>
          <a:xfrm rot="7858654" flipH="1">
            <a:off x="972892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台形 293">
            <a:extLst>
              <a:ext uri="{FF2B5EF4-FFF2-40B4-BE49-F238E27FC236}">
                <a16:creationId xmlns:a16="http://schemas.microsoft.com/office/drawing/2014/main" id="{100B0961-2A6C-4619-B44A-95A852B546A7}"/>
              </a:ext>
            </a:extLst>
          </p:cNvPr>
          <p:cNvSpPr/>
          <p:nvPr/>
        </p:nvSpPr>
        <p:spPr>
          <a:xfrm rot="3769921" flipH="1">
            <a:off x="922204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楕円 294">
            <a:extLst>
              <a:ext uri="{FF2B5EF4-FFF2-40B4-BE49-F238E27FC236}">
                <a16:creationId xmlns:a16="http://schemas.microsoft.com/office/drawing/2014/main" id="{5B0D0775-4FBF-44F2-B6DF-4B7903F786F4}"/>
              </a:ext>
            </a:extLst>
          </p:cNvPr>
          <p:cNvSpPr/>
          <p:nvPr/>
        </p:nvSpPr>
        <p:spPr>
          <a:xfrm flipH="1">
            <a:off x="991899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楕円 296">
            <a:extLst>
              <a:ext uri="{FF2B5EF4-FFF2-40B4-BE49-F238E27FC236}">
                <a16:creationId xmlns:a16="http://schemas.microsoft.com/office/drawing/2014/main" id="{289F4CC0-E4AC-442C-9A2A-141E809D1C30}"/>
              </a:ext>
            </a:extLst>
          </p:cNvPr>
          <p:cNvSpPr/>
          <p:nvPr/>
        </p:nvSpPr>
        <p:spPr>
          <a:xfrm rot="1236733" flipH="1">
            <a:off x="1265799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楕円 297">
            <a:extLst>
              <a:ext uri="{FF2B5EF4-FFF2-40B4-BE49-F238E27FC236}">
                <a16:creationId xmlns:a16="http://schemas.microsoft.com/office/drawing/2014/main" id="{0C7C455B-6B90-4C3D-BA09-6537FE61D4D6}"/>
              </a:ext>
            </a:extLst>
          </p:cNvPr>
          <p:cNvSpPr/>
          <p:nvPr/>
        </p:nvSpPr>
        <p:spPr>
          <a:xfrm rot="1627558" flipH="1">
            <a:off x="1422843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四角形: 角を丸くする 299">
            <a:extLst>
              <a:ext uri="{FF2B5EF4-FFF2-40B4-BE49-F238E27FC236}">
                <a16:creationId xmlns:a16="http://schemas.microsoft.com/office/drawing/2014/main" id="{9BA48F11-786E-4AFB-84D0-309416ED2411}"/>
              </a:ext>
            </a:extLst>
          </p:cNvPr>
          <p:cNvSpPr/>
          <p:nvPr/>
        </p:nvSpPr>
        <p:spPr>
          <a:xfrm rot="19548768" flipH="1">
            <a:off x="1258041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円弧 300">
            <a:extLst>
              <a:ext uri="{FF2B5EF4-FFF2-40B4-BE49-F238E27FC236}">
                <a16:creationId xmlns:a16="http://schemas.microsoft.com/office/drawing/2014/main" id="{F58A56A9-4613-484A-B32C-833231E69175}"/>
              </a:ext>
            </a:extLst>
          </p:cNvPr>
          <p:cNvSpPr/>
          <p:nvPr/>
        </p:nvSpPr>
        <p:spPr>
          <a:xfrm rot="20856138" flipH="1">
            <a:off x="1268004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円弧 301">
            <a:extLst>
              <a:ext uri="{FF2B5EF4-FFF2-40B4-BE49-F238E27FC236}">
                <a16:creationId xmlns:a16="http://schemas.microsoft.com/office/drawing/2014/main" id="{BC7A2432-EE13-48AD-84F9-AC0B5C995646}"/>
              </a:ext>
            </a:extLst>
          </p:cNvPr>
          <p:cNvSpPr/>
          <p:nvPr/>
        </p:nvSpPr>
        <p:spPr>
          <a:xfrm rot="20856138" flipH="1">
            <a:off x="1327264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円弧 302">
            <a:extLst>
              <a:ext uri="{FF2B5EF4-FFF2-40B4-BE49-F238E27FC236}">
                <a16:creationId xmlns:a16="http://schemas.microsoft.com/office/drawing/2014/main" id="{5C3AB0B4-215D-463A-8412-7D466B715517}"/>
              </a:ext>
            </a:extLst>
          </p:cNvPr>
          <p:cNvSpPr/>
          <p:nvPr/>
        </p:nvSpPr>
        <p:spPr>
          <a:xfrm rot="20856138" flipH="1">
            <a:off x="1294160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台形 281">
            <a:extLst>
              <a:ext uri="{FF2B5EF4-FFF2-40B4-BE49-F238E27FC236}">
                <a16:creationId xmlns:a16="http://schemas.microsoft.com/office/drawing/2014/main" id="{A11152FE-ED8E-45C0-950E-1282D68828F9}"/>
              </a:ext>
            </a:extLst>
          </p:cNvPr>
          <p:cNvSpPr/>
          <p:nvPr/>
        </p:nvSpPr>
        <p:spPr>
          <a:xfrm rot="13741346">
            <a:off x="2362313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台形 282">
            <a:extLst>
              <a:ext uri="{FF2B5EF4-FFF2-40B4-BE49-F238E27FC236}">
                <a16:creationId xmlns:a16="http://schemas.microsoft.com/office/drawing/2014/main" id="{6814F42A-BAFC-454F-8806-22509218F290}"/>
              </a:ext>
            </a:extLst>
          </p:cNvPr>
          <p:cNvSpPr/>
          <p:nvPr/>
        </p:nvSpPr>
        <p:spPr>
          <a:xfrm rot="17830079">
            <a:off x="2705693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楕円 283">
            <a:extLst>
              <a:ext uri="{FF2B5EF4-FFF2-40B4-BE49-F238E27FC236}">
                <a16:creationId xmlns:a16="http://schemas.microsoft.com/office/drawing/2014/main" id="{8C9CE72E-7F7B-4497-A4F3-EC39328D3A1A}"/>
              </a:ext>
            </a:extLst>
          </p:cNvPr>
          <p:cNvSpPr/>
          <p:nvPr/>
        </p:nvSpPr>
        <p:spPr>
          <a:xfrm>
            <a:off x="3140133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楕円 285">
            <a:extLst>
              <a:ext uri="{FF2B5EF4-FFF2-40B4-BE49-F238E27FC236}">
                <a16:creationId xmlns:a16="http://schemas.microsoft.com/office/drawing/2014/main" id="{B5B1F4D0-FFCD-4DB5-8E7D-3222E32BCDD6}"/>
              </a:ext>
            </a:extLst>
          </p:cNvPr>
          <p:cNvSpPr/>
          <p:nvPr/>
        </p:nvSpPr>
        <p:spPr>
          <a:xfrm rot="20363267">
            <a:off x="2762907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楕円 286">
            <a:extLst>
              <a:ext uri="{FF2B5EF4-FFF2-40B4-BE49-F238E27FC236}">
                <a16:creationId xmlns:a16="http://schemas.microsoft.com/office/drawing/2014/main" id="{8B9B9997-38AE-4D76-8BF7-63A6D8EE0792}"/>
              </a:ext>
            </a:extLst>
          </p:cNvPr>
          <p:cNvSpPr/>
          <p:nvPr/>
        </p:nvSpPr>
        <p:spPr>
          <a:xfrm rot="19972442">
            <a:off x="2737725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四角形: 角を丸くする 288">
            <a:extLst>
              <a:ext uri="{FF2B5EF4-FFF2-40B4-BE49-F238E27FC236}">
                <a16:creationId xmlns:a16="http://schemas.microsoft.com/office/drawing/2014/main" id="{1720D9FF-039B-4EFF-97D7-48D4C530E4DE}"/>
              </a:ext>
            </a:extLst>
          </p:cNvPr>
          <p:cNvSpPr/>
          <p:nvPr/>
        </p:nvSpPr>
        <p:spPr>
          <a:xfrm rot="2051232">
            <a:off x="2770667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円弧 289">
            <a:extLst>
              <a:ext uri="{FF2B5EF4-FFF2-40B4-BE49-F238E27FC236}">
                <a16:creationId xmlns:a16="http://schemas.microsoft.com/office/drawing/2014/main" id="{6CB61104-29E8-4B9D-A7F4-A317A0CB21A5}"/>
              </a:ext>
            </a:extLst>
          </p:cNvPr>
          <p:cNvSpPr/>
          <p:nvPr/>
        </p:nvSpPr>
        <p:spPr>
          <a:xfrm rot="743862">
            <a:off x="2701352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円弧 290">
            <a:extLst>
              <a:ext uri="{FF2B5EF4-FFF2-40B4-BE49-F238E27FC236}">
                <a16:creationId xmlns:a16="http://schemas.microsoft.com/office/drawing/2014/main" id="{B95CA542-01FD-46A3-B896-57F2A293E813}"/>
              </a:ext>
            </a:extLst>
          </p:cNvPr>
          <p:cNvSpPr/>
          <p:nvPr/>
        </p:nvSpPr>
        <p:spPr>
          <a:xfrm rot="743862">
            <a:off x="2642091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円弧 291">
            <a:extLst>
              <a:ext uri="{FF2B5EF4-FFF2-40B4-BE49-F238E27FC236}">
                <a16:creationId xmlns:a16="http://schemas.microsoft.com/office/drawing/2014/main" id="{0FD94E3E-1B31-47BD-A21A-A79D6E8EA7C2}"/>
              </a:ext>
            </a:extLst>
          </p:cNvPr>
          <p:cNvSpPr/>
          <p:nvPr/>
        </p:nvSpPr>
        <p:spPr>
          <a:xfrm rot="743862">
            <a:off x="2675196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楕円 24">
            <a:extLst>
              <a:ext uri="{FF2B5EF4-FFF2-40B4-BE49-F238E27FC236}">
                <a16:creationId xmlns:a16="http://schemas.microsoft.com/office/drawing/2014/main" id="{B6330F50-F081-49C5-8CBF-6C668FCECA3B}"/>
              </a:ext>
            </a:extLst>
          </p:cNvPr>
          <p:cNvSpPr/>
          <p:nvPr/>
        </p:nvSpPr>
        <p:spPr>
          <a:xfrm>
            <a:off x="1899912" y="2314220"/>
            <a:ext cx="477520" cy="117182"/>
          </a:xfrm>
          <a:custGeom>
            <a:avLst/>
            <a:gdLst>
              <a:gd name="connsiteX0" fmla="*/ 477520 w 477520"/>
              <a:gd name="connsiteY0" fmla="*/ 0 h 117182"/>
              <a:gd name="connsiteX1" fmla="*/ 223520 w 477520"/>
              <a:gd name="connsiteY1" fmla="*/ 116840 h 117182"/>
              <a:gd name="connsiteX2" fmla="*/ 0 w 477520"/>
              <a:gd name="connsiteY2" fmla="*/ 30480 h 11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520" h="117182" extrusionOk="0">
                <a:moveTo>
                  <a:pt x="477520" y="0"/>
                </a:moveTo>
                <a:cubicBezTo>
                  <a:pt x="420285" y="32889"/>
                  <a:pt x="296462" y="114254"/>
                  <a:pt x="223520" y="116840"/>
                </a:cubicBezTo>
                <a:cubicBezTo>
                  <a:pt x="152661" y="123757"/>
                  <a:pt x="42180" y="69593"/>
                  <a:pt x="0" y="30480"/>
                </a:cubicBezTo>
              </a:path>
            </a:pathLst>
          </a:custGeom>
          <a:noFill/>
          <a:ln w="50800" cap="rnd">
            <a:solidFill>
              <a:srgbClr val="4A4E58"/>
            </a:solidFill>
            <a:round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68960"/>
                      <a:gd name="connsiteY0" fmla="*/ 233680 h 467360"/>
                      <a:gd name="connsiteX1" fmla="*/ 284480 w 568960"/>
                      <a:gd name="connsiteY1" fmla="*/ 0 h 467360"/>
                      <a:gd name="connsiteX2" fmla="*/ 568960 w 568960"/>
                      <a:gd name="connsiteY2" fmla="*/ 233680 h 467360"/>
                      <a:gd name="connsiteX3" fmla="*/ 284480 w 568960"/>
                      <a:gd name="connsiteY3" fmla="*/ 467360 h 467360"/>
                      <a:gd name="connsiteX4" fmla="*/ 0 w 568960"/>
                      <a:gd name="connsiteY4" fmla="*/ 233680 h 467360"/>
                      <a:gd name="connsiteX0" fmla="*/ 0 w 590481"/>
                      <a:gd name="connsiteY0" fmla="*/ 233680 h 469906"/>
                      <a:gd name="connsiteX1" fmla="*/ 284480 w 590481"/>
                      <a:gd name="connsiteY1" fmla="*/ 0 h 469906"/>
                      <a:gd name="connsiteX2" fmla="*/ 568960 w 590481"/>
                      <a:gd name="connsiteY2" fmla="*/ 233680 h 469906"/>
                      <a:gd name="connsiteX3" fmla="*/ 538480 w 590481"/>
                      <a:gd name="connsiteY3" fmla="*/ 350520 h 469906"/>
                      <a:gd name="connsiteX4" fmla="*/ 284480 w 590481"/>
                      <a:gd name="connsiteY4" fmla="*/ 467360 h 469906"/>
                      <a:gd name="connsiteX5" fmla="*/ 0 w 590481"/>
                      <a:gd name="connsiteY5" fmla="*/ 233680 h 469906"/>
                      <a:gd name="connsiteX0" fmla="*/ 12871 w 603352"/>
                      <a:gd name="connsiteY0" fmla="*/ 233680 h 467702"/>
                      <a:gd name="connsiteX1" fmla="*/ 297351 w 603352"/>
                      <a:gd name="connsiteY1" fmla="*/ 0 h 467702"/>
                      <a:gd name="connsiteX2" fmla="*/ 581831 w 603352"/>
                      <a:gd name="connsiteY2" fmla="*/ 233680 h 467702"/>
                      <a:gd name="connsiteX3" fmla="*/ 551351 w 603352"/>
                      <a:gd name="connsiteY3" fmla="*/ 350520 h 467702"/>
                      <a:gd name="connsiteX4" fmla="*/ 297351 w 603352"/>
                      <a:gd name="connsiteY4" fmla="*/ 467360 h 467702"/>
                      <a:gd name="connsiteX5" fmla="*/ 73831 w 603352"/>
                      <a:gd name="connsiteY5" fmla="*/ 381000 h 467702"/>
                      <a:gd name="connsiteX6" fmla="*/ 12871 w 603352"/>
                      <a:gd name="connsiteY6" fmla="*/ 233680 h 467702"/>
                      <a:gd name="connsiteX0" fmla="*/ 551351 w 642791"/>
                      <a:gd name="connsiteY0" fmla="*/ 350520 h 467702"/>
                      <a:gd name="connsiteX1" fmla="*/ 297351 w 642791"/>
                      <a:gd name="connsiteY1" fmla="*/ 467360 h 467702"/>
                      <a:gd name="connsiteX2" fmla="*/ 73831 w 642791"/>
                      <a:gd name="connsiteY2" fmla="*/ 381000 h 467702"/>
                      <a:gd name="connsiteX3" fmla="*/ 12871 w 642791"/>
                      <a:gd name="connsiteY3" fmla="*/ 233680 h 467702"/>
                      <a:gd name="connsiteX4" fmla="*/ 297351 w 642791"/>
                      <a:gd name="connsiteY4" fmla="*/ 0 h 467702"/>
                      <a:gd name="connsiteX5" fmla="*/ 581831 w 642791"/>
                      <a:gd name="connsiteY5" fmla="*/ 233680 h 467702"/>
                      <a:gd name="connsiteX6" fmla="*/ 642791 w 642791"/>
                      <a:gd name="connsiteY6" fmla="*/ 441960 h 467702"/>
                      <a:gd name="connsiteX0" fmla="*/ 551351 w 581831"/>
                      <a:gd name="connsiteY0" fmla="*/ 350520 h 467702"/>
                      <a:gd name="connsiteX1" fmla="*/ 297351 w 581831"/>
                      <a:gd name="connsiteY1" fmla="*/ 467360 h 467702"/>
                      <a:gd name="connsiteX2" fmla="*/ 73831 w 581831"/>
                      <a:gd name="connsiteY2" fmla="*/ 381000 h 467702"/>
                      <a:gd name="connsiteX3" fmla="*/ 12871 w 581831"/>
                      <a:gd name="connsiteY3" fmla="*/ 233680 h 467702"/>
                      <a:gd name="connsiteX4" fmla="*/ 297351 w 581831"/>
                      <a:gd name="connsiteY4" fmla="*/ 0 h 467702"/>
                      <a:gd name="connsiteX5" fmla="*/ 581831 w 581831"/>
                      <a:gd name="connsiteY5" fmla="*/ 233680 h 467702"/>
                      <a:gd name="connsiteX0" fmla="*/ 551351 w 551351"/>
                      <a:gd name="connsiteY0" fmla="*/ 350520 h 467702"/>
                      <a:gd name="connsiteX1" fmla="*/ 297351 w 551351"/>
                      <a:gd name="connsiteY1" fmla="*/ 467360 h 467702"/>
                      <a:gd name="connsiteX2" fmla="*/ 73831 w 551351"/>
                      <a:gd name="connsiteY2" fmla="*/ 381000 h 467702"/>
                      <a:gd name="connsiteX3" fmla="*/ 12871 w 551351"/>
                      <a:gd name="connsiteY3" fmla="*/ 233680 h 467702"/>
                      <a:gd name="connsiteX4" fmla="*/ 297351 w 551351"/>
                      <a:gd name="connsiteY4" fmla="*/ 0 h 467702"/>
                      <a:gd name="connsiteX0" fmla="*/ 551351 w 551351"/>
                      <a:gd name="connsiteY0" fmla="*/ 116840 h 234022"/>
                      <a:gd name="connsiteX1" fmla="*/ 297351 w 551351"/>
                      <a:gd name="connsiteY1" fmla="*/ 233680 h 234022"/>
                      <a:gd name="connsiteX2" fmla="*/ 73831 w 551351"/>
                      <a:gd name="connsiteY2" fmla="*/ 147320 h 234022"/>
                      <a:gd name="connsiteX3" fmla="*/ 12871 w 551351"/>
                      <a:gd name="connsiteY3" fmla="*/ 0 h 234022"/>
                      <a:gd name="connsiteX0" fmla="*/ 477520 w 477520"/>
                      <a:gd name="connsiteY0" fmla="*/ 0 h 117182"/>
                      <a:gd name="connsiteX1" fmla="*/ 223520 w 477520"/>
                      <a:gd name="connsiteY1" fmla="*/ 116840 h 117182"/>
                      <a:gd name="connsiteX2" fmla="*/ 0 w 477520"/>
                      <a:gd name="connsiteY2" fmla="*/ 30480 h 117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77520" h="117182">
                        <a:moveTo>
                          <a:pt x="477520" y="0"/>
                        </a:moveTo>
                        <a:cubicBezTo>
                          <a:pt x="430107" y="38947"/>
                          <a:pt x="303107" y="111760"/>
                          <a:pt x="223520" y="116840"/>
                        </a:cubicBezTo>
                        <a:cubicBezTo>
                          <a:pt x="143933" y="121920"/>
                          <a:pt x="47413" y="69427"/>
                          <a:pt x="0" y="3048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正方形/長方形 232">
            <a:extLst>
              <a:ext uri="{FF2B5EF4-FFF2-40B4-BE49-F238E27FC236}">
                <a16:creationId xmlns:a16="http://schemas.microsoft.com/office/drawing/2014/main" id="{EF187D75-1CAC-452B-8C43-E9CA6800B9CB}"/>
              </a:ext>
            </a:extLst>
          </p:cNvPr>
          <p:cNvSpPr/>
          <p:nvPr/>
        </p:nvSpPr>
        <p:spPr>
          <a:xfrm>
            <a:off x="1941386" y="2736576"/>
            <a:ext cx="354900" cy="360119"/>
          </a:xfrm>
          <a:prstGeom prst="rect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台形 233">
            <a:extLst>
              <a:ext uri="{FF2B5EF4-FFF2-40B4-BE49-F238E27FC236}">
                <a16:creationId xmlns:a16="http://schemas.microsoft.com/office/drawing/2014/main" id="{7D4C183B-8016-451E-BA5D-669D6B5AEF42}"/>
              </a:ext>
            </a:extLst>
          </p:cNvPr>
          <p:cNvSpPr/>
          <p:nvPr/>
        </p:nvSpPr>
        <p:spPr>
          <a:xfrm rot="10800000">
            <a:off x="1881248" y="2855472"/>
            <a:ext cx="496184" cy="182504"/>
          </a:xfrm>
          <a:prstGeom prst="trapezoid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台形 64">
            <a:extLst>
              <a:ext uri="{FF2B5EF4-FFF2-40B4-BE49-F238E27FC236}">
                <a16:creationId xmlns:a16="http://schemas.microsoft.com/office/drawing/2014/main" id="{81AF6C51-21C0-4CFD-BEEC-5162FB9B8BAD}"/>
              </a:ext>
            </a:extLst>
          </p:cNvPr>
          <p:cNvSpPr/>
          <p:nvPr/>
        </p:nvSpPr>
        <p:spPr>
          <a:xfrm>
            <a:off x="1535422" y="2994531"/>
            <a:ext cx="1165225" cy="1651000"/>
          </a:xfrm>
          <a:custGeom>
            <a:avLst/>
            <a:gdLst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65225 w 1165225"/>
              <a:gd name="connsiteY3" fmla="*/ 1651000 h 1651000"/>
              <a:gd name="connsiteX4" fmla="*/ 0 w 1165225"/>
              <a:gd name="connsiteY4" fmla="*/ 1651000 h 1651000"/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30300 w 1165225"/>
              <a:gd name="connsiteY3" fmla="*/ 812799 h 1651000"/>
              <a:gd name="connsiteX4" fmla="*/ 1165225 w 1165225"/>
              <a:gd name="connsiteY4" fmla="*/ 1651000 h 1651000"/>
              <a:gd name="connsiteX5" fmla="*/ 0 w 1165225"/>
              <a:gd name="connsiteY5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225" h="1651000">
                <a:moveTo>
                  <a:pt x="0" y="1651000"/>
                </a:moveTo>
                <a:lnTo>
                  <a:pt x="69855" y="0"/>
                </a:lnTo>
                <a:lnTo>
                  <a:pt x="1095370" y="0"/>
                </a:lnTo>
                <a:lnTo>
                  <a:pt x="1130300" y="812799"/>
                </a:lnTo>
                <a:lnTo>
                  <a:pt x="1165225" y="1651000"/>
                </a:lnTo>
                <a:lnTo>
                  <a:pt x="0" y="16510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849687"/>
      </p:ext>
    </p:extLst>
  </p:cSld>
  <p:clrMapOvr>
    <a:masterClrMapping/>
  </p:clrMapOvr>
  <p:transition spd="slow" advClick="0" advTm="1000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二等辺三角形 167">
            <a:extLst>
              <a:ext uri="{FF2B5EF4-FFF2-40B4-BE49-F238E27FC236}">
                <a16:creationId xmlns:a16="http://schemas.microsoft.com/office/drawing/2014/main" id="{D15C4E9F-8B71-4B96-860F-7F8B7C025271}"/>
              </a:ext>
            </a:extLst>
          </p:cNvPr>
          <p:cNvSpPr/>
          <p:nvPr/>
        </p:nvSpPr>
        <p:spPr>
          <a:xfrm rot="10800000">
            <a:off x="1681469" y="593775"/>
            <a:ext cx="873762" cy="689429"/>
          </a:xfrm>
          <a:prstGeom prst="triangl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弧 168">
            <a:extLst>
              <a:ext uri="{FF2B5EF4-FFF2-40B4-BE49-F238E27FC236}">
                <a16:creationId xmlns:a16="http://schemas.microsoft.com/office/drawing/2014/main" id="{A2552FFB-1BBC-4B5A-9CD8-719DE36E176E}"/>
              </a:ext>
            </a:extLst>
          </p:cNvPr>
          <p:cNvSpPr/>
          <p:nvPr/>
        </p:nvSpPr>
        <p:spPr>
          <a:xfrm rot="201593" flipH="1">
            <a:off x="2507377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二等辺三角形 169">
            <a:extLst>
              <a:ext uri="{FF2B5EF4-FFF2-40B4-BE49-F238E27FC236}">
                <a16:creationId xmlns:a16="http://schemas.microsoft.com/office/drawing/2014/main" id="{CF0A056D-A01A-4B08-ADED-E3F4DB929419}"/>
              </a:ext>
            </a:extLst>
          </p:cNvPr>
          <p:cNvSpPr/>
          <p:nvPr/>
        </p:nvSpPr>
        <p:spPr>
          <a:xfrm rot="10800000">
            <a:off x="2509512" y="593773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弧 170">
            <a:extLst>
              <a:ext uri="{FF2B5EF4-FFF2-40B4-BE49-F238E27FC236}">
                <a16:creationId xmlns:a16="http://schemas.microsoft.com/office/drawing/2014/main" id="{C245CB41-8251-4D7C-8360-220EC54245E9}"/>
              </a:ext>
            </a:extLst>
          </p:cNvPr>
          <p:cNvSpPr/>
          <p:nvPr/>
        </p:nvSpPr>
        <p:spPr>
          <a:xfrm rot="21398407">
            <a:off x="1116726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二等辺三角形 171">
            <a:extLst>
              <a:ext uri="{FF2B5EF4-FFF2-40B4-BE49-F238E27FC236}">
                <a16:creationId xmlns:a16="http://schemas.microsoft.com/office/drawing/2014/main" id="{3B7CC469-FE46-4621-B625-E2329C5E0588}"/>
              </a:ext>
            </a:extLst>
          </p:cNvPr>
          <p:cNvSpPr/>
          <p:nvPr/>
        </p:nvSpPr>
        <p:spPr>
          <a:xfrm rot="10800000" flipH="1">
            <a:off x="1061709" y="593774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二等辺三角形 305">
            <a:extLst>
              <a:ext uri="{FF2B5EF4-FFF2-40B4-BE49-F238E27FC236}">
                <a16:creationId xmlns:a16="http://schemas.microsoft.com/office/drawing/2014/main" id="{6EE690BB-78B0-4A97-BBC7-4A6163513E31}"/>
              </a:ext>
            </a:extLst>
          </p:cNvPr>
          <p:cNvSpPr/>
          <p:nvPr/>
        </p:nvSpPr>
        <p:spPr>
          <a:xfrm rot="10800000">
            <a:off x="3029785" y="796966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二等辺三角形 306">
            <a:extLst>
              <a:ext uri="{FF2B5EF4-FFF2-40B4-BE49-F238E27FC236}">
                <a16:creationId xmlns:a16="http://schemas.microsoft.com/office/drawing/2014/main" id="{43D25E02-CF54-4134-9E01-CB1524780D6E}"/>
              </a:ext>
            </a:extLst>
          </p:cNvPr>
          <p:cNvSpPr/>
          <p:nvPr/>
        </p:nvSpPr>
        <p:spPr>
          <a:xfrm rot="11721489">
            <a:off x="3116703" y="1037128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4" name="二等辺三角形 303">
            <a:extLst>
              <a:ext uri="{FF2B5EF4-FFF2-40B4-BE49-F238E27FC236}">
                <a16:creationId xmlns:a16="http://schemas.microsoft.com/office/drawing/2014/main" id="{CBC2457D-BB5E-404F-B5A5-3695A0D04085}"/>
              </a:ext>
            </a:extLst>
          </p:cNvPr>
          <p:cNvSpPr/>
          <p:nvPr/>
        </p:nvSpPr>
        <p:spPr>
          <a:xfrm rot="10800000" flipH="1">
            <a:off x="933392" y="796965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304">
            <a:extLst>
              <a:ext uri="{FF2B5EF4-FFF2-40B4-BE49-F238E27FC236}">
                <a16:creationId xmlns:a16="http://schemas.microsoft.com/office/drawing/2014/main" id="{CCEC859C-0F1F-4A66-BFA0-FCB744922E67}"/>
              </a:ext>
            </a:extLst>
          </p:cNvPr>
          <p:cNvSpPr/>
          <p:nvPr/>
        </p:nvSpPr>
        <p:spPr>
          <a:xfrm rot="9878511" flipH="1">
            <a:off x="873534" y="1037127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E0EEF024-5033-4ADF-8BA2-D8EE1DDD056B}"/>
              </a:ext>
            </a:extLst>
          </p:cNvPr>
          <p:cNvSpPr/>
          <p:nvPr/>
        </p:nvSpPr>
        <p:spPr>
          <a:xfrm rot="11234124">
            <a:off x="3325207" y="1224467"/>
            <a:ext cx="240168" cy="575202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8" name="円弧 177">
            <a:extLst>
              <a:ext uri="{FF2B5EF4-FFF2-40B4-BE49-F238E27FC236}">
                <a16:creationId xmlns:a16="http://schemas.microsoft.com/office/drawing/2014/main" id="{A55FD608-5DE0-491C-A57F-29C72DF30333}"/>
              </a:ext>
            </a:extLst>
          </p:cNvPr>
          <p:cNvSpPr/>
          <p:nvPr/>
        </p:nvSpPr>
        <p:spPr>
          <a:xfrm rot="945023">
            <a:off x="2237140" y="622381"/>
            <a:ext cx="1197475" cy="100378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円弧 178">
            <a:extLst>
              <a:ext uri="{FF2B5EF4-FFF2-40B4-BE49-F238E27FC236}">
                <a16:creationId xmlns:a16="http://schemas.microsoft.com/office/drawing/2014/main" id="{52299685-5CE9-46AA-A4AC-331564117369}"/>
              </a:ext>
            </a:extLst>
          </p:cNvPr>
          <p:cNvSpPr/>
          <p:nvPr/>
        </p:nvSpPr>
        <p:spPr>
          <a:xfrm rot="895199" flipH="1">
            <a:off x="867709" y="609238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弧 179">
            <a:extLst>
              <a:ext uri="{FF2B5EF4-FFF2-40B4-BE49-F238E27FC236}">
                <a16:creationId xmlns:a16="http://schemas.microsoft.com/office/drawing/2014/main" id="{DDFF96CE-C333-412F-95D2-C0370A055825}"/>
              </a:ext>
            </a:extLst>
          </p:cNvPr>
          <p:cNvSpPr/>
          <p:nvPr/>
        </p:nvSpPr>
        <p:spPr>
          <a:xfrm rot="895199" flipH="1">
            <a:off x="765892" y="752390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57824D7E-A6CE-41AD-9DA5-F623E0A95DB1}"/>
              </a:ext>
            </a:extLst>
          </p:cNvPr>
          <p:cNvSpPr/>
          <p:nvPr/>
        </p:nvSpPr>
        <p:spPr>
          <a:xfrm>
            <a:off x="1000910" y="629039"/>
            <a:ext cx="122252" cy="161459"/>
          </a:xfrm>
          <a:prstGeom prst="ellips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楕円 181">
            <a:extLst>
              <a:ext uri="{FF2B5EF4-FFF2-40B4-BE49-F238E27FC236}">
                <a16:creationId xmlns:a16="http://schemas.microsoft.com/office/drawing/2014/main" id="{33A56AF6-357B-4077-AED5-45552BCF07A2}"/>
              </a:ext>
            </a:extLst>
          </p:cNvPr>
          <p:cNvSpPr/>
          <p:nvPr/>
        </p:nvSpPr>
        <p:spPr>
          <a:xfrm>
            <a:off x="153542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楕円 182">
            <a:extLst>
              <a:ext uri="{FF2B5EF4-FFF2-40B4-BE49-F238E27FC236}">
                <a16:creationId xmlns:a16="http://schemas.microsoft.com/office/drawing/2014/main" id="{90FCC4A4-8A15-419B-BC77-6686039CCD5E}"/>
              </a:ext>
            </a:extLst>
          </p:cNvPr>
          <p:cNvSpPr/>
          <p:nvPr/>
        </p:nvSpPr>
        <p:spPr>
          <a:xfrm>
            <a:off x="245644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楕円 183">
            <a:extLst>
              <a:ext uri="{FF2B5EF4-FFF2-40B4-BE49-F238E27FC236}">
                <a16:creationId xmlns:a16="http://schemas.microsoft.com/office/drawing/2014/main" id="{295C466D-7582-4D33-B150-23F09DBA1ADD}"/>
              </a:ext>
            </a:extLst>
          </p:cNvPr>
          <p:cNvSpPr/>
          <p:nvPr/>
        </p:nvSpPr>
        <p:spPr>
          <a:xfrm rot="20585052">
            <a:off x="1030863" y="2099333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楕円 184">
            <a:extLst>
              <a:ext uri="{FF2B5EF4-FFF2-40B4-BE49-F238E27FC236}">
                <a16:creationId xmlns:a16="http://schemas.microsoft.com/office/drawing/2014/main" id="{76881BB2-E7EE-4F78-8E31-700D2D100D1F}"/>
              </a:ext>
            </a:extLst>
          </p:cNvPr>
          <p:cNvSpPr/>
          <p:nvPr/>
        </p:nvSpPr>
        <p:spPr>
          <a:xfrm rot="1014948" flipH="1">
            <a:off x="3013539" y="2099331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台形 292">
            <a:extLst>
              <a:ext uri="{FF2B5EF4-FFF2-40B4-BE49-F238E27FC236}">
                <a16:creationId xmlns:a16="http://schemas.microsoft.com/office/drawing/2014/main" id="{78287C86-E952-402D-B9D6-52E067B2190F}"/>
              </a:ext>
            </a:extLst>
          </p:cNvPr>
          <p:cNvSpPr/>
          <p:nvPr/>
        </p:nvSpPr>
        <p:spPr>
          <a:xfrm rot="7858654" flipH="1">
            <a:off x="972892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台形 293">
            <a:extLst>
              <a:ext uri="{FF2B5EF4-FFF2-40B4-BE49-F238E27FC236}">
                <a16:creationId xmlns:a16="http://schemas.microsoft.com/office/drawing/2014/main" id="{100B0961-2A6C-4619-B44A-95A852B546A7}"/>
              </a:ext>
            </a:extLst>
          </p:cNvPr>
          <p:cNvSpPr/>
          <p:nvPr/>
        </p:nvSpPr>
        <p:spPr>
          <a:xfrm rot="3769921" flipH="1">
            <a:off x="922204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楕円 294">
            <a:extLst>
              <a:ext uri="{FF2B5EF4-FFF2-40B4-BE49-F238E27FC236}">
                <a16:creationId xmlns:a16="http://schemas.microsoft.com/office/drawing/2014/main" id="{5B0D0775-4FBF-44F2-B6DF-4B7903F786F4}"/>
              </a:ext>
            </a:extLst>
          </p:cNvPr>
          <p:cNvSpPr/>
          <p:nvPr/>
        </p:nvSpPr>
        <p:spPr>
          <a:xfrm flipH="1">
            <a:off x="991899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楕円 296">
            <a:extLst>
              <a:ext uri="{FF2B5EF4-FFF2-40B4-BE49-F238E27FC236}">
                <a16:creationId xmlns:a16="http://schemas.microsoft.com/office/drawing/2014/main" id="{289F4CC0-E4AC-442C-9A2A-141E809D1C30}"/>
              </a:ext>
            </a:extLst>
          </p:cNvPr>
          <p:cNvSpPr/>
          <p:nvPr/>
        </p:nvSpPr>
        <p:spPr>
          <a:xfrm rot="1236733" flipH="1">
            <a:off x="1265799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楕円 297">
            <a:extLst>
              <a:ext uri="{FF2B5EF4-FFF2-40B4-BE49-F238E27FC236}">
                <a16:creationId xmlns:a16="http://schemas.microsoft.com/office/drawing/2014/main" id="{0C7C455B-6B90-4C3D-BA09-6537FE61D4D6}"/>
              </a:ext>
            </a:extLst>
          </p:cNvPr>
          <p:cNvSpPr/>
          <p:nvPr/>
        </p:nvSpPr>
        <p:spPr>
          <a:xfrm rot="1627558" flipH="1">
            <a:off x="1422843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四角形: 角を丸くする 299">
            <a:extLst>
              <a:ext uri="{FF2B5EF4-FFF2-40B4-BE49-F238E27FC236}">
                <a16:creationId xmlns:a16="http://schemas.microsoft.com/office/drawing/2014/main" id="{9BA48F11-786E-4AFB-84D0-309416ED2411}"/>
              </a:ext>
            </a:extLst>
          </p:cNvPr>
          <p:cNvSpPr/>
          <p:nvPr/>
        </p:nvSpPr>
        <p:spPr>
          <a:xfrm rot="19548768" flipH="1">
            <a:off x="1258041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円弧 300">
            <a:extLst>
              <a:ext uri="{FF2B5EF4-FFF2-40B4-BE49-F238E27FC236}">
                <a16:creationId xmlns:a16="http://schemas.microsoft.com/office/drawing/2014/main" id="{F58A56A9-4613-484A-B32C-833231E69175}"/>
              </a:ext>
            </a:extLst>
          </p:cNvPr>
          <p:cNvSpPr/>
          <p:nvPr/>
        </p:nvSpPr>
        <p:spPr>
          <a:xfrm rot="20856138" flipH="1">
            <a:off x="1268004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円弧 301">
            <a:extLst>
              <a:ext uri="{FF2B5EF4-FFF2-40B4-BE49-F238E27FC236}">
                <a16:creationId xmlns:a16="http://schemas.microsoft.com/office/drawing/2014/main" id="{BC7A2432-EE13-48AD-84F9-AC0B5C995646}"/>
              </a:ext>
            </a:extLst>
          </p:cNvPr>
          <p:cNvSpPr/>
          <p:nvPr/>
        </p:nvSpPr>
        <p:spPr>
          <a:xfrm rot="20856138" flipH="1">
            <a:off x="1327264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円弧 302">
            <a:extLst>
              <a:ext uri="{FF2B5EF4-FFF2-40B4-BE49-F238E27FC236}">
                <a16:creationId xmlns:a16="http://schemas.microsoft.com/office/drawing/2014/main" id="{5C3AB0B4-215D-463A-8412-7D466B715517}"/>
              </a:ext>
            </a:extLst>
          </p:cNvPr>
          <p:cNvSpPr/>
          <p:nvPr/>
        </p:nvSpPr>
        <p:spPr>
          <a:xfrm rot="20856138" flipH="1">
            <a:off x="1294160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台形 281">
            <a:extLst>
              <a:ext uri="{FF2B5EF4-FFF2-40B4-BE49-F238E27FC236}">
                <a16:creationId xmlns:a16="http://schemas.microsoft.com/office/drawing/2014/main" id="{A11152FE-ED8E-45C0-950E-1282D68828F9}"/>
              </a:ext>
            </a:extLst>
          </p:cNvPr>
          <p:cNvSpPr/>
          <p:nvPr/>
        </p:nvSpPr>
        <p:spPr>
          <a:xfrm rot="13741346">
            <a:off x="2362313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台形 282">
            <a:extLst>
              <a:ext uri="{FF2B5EF4-FFF2-40B4-BE49-F238E27FC236}">
                <a16:creationId xmlns:a16="http://schemas.microsoft.com/office/drawing/2014/main" id="{6814F42A-BAFC-454F-8806-22509218F290}"/>
              </a:ext>
            </a:extLst>
          </p:cNvPr>
          <p:cNvSpPr/>
          <p:nvPr/>
        </p:nvSpPr>
        <p:spPr>
          <a:xfrm rot="17830079">
            <a:off x="2705693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楕円 283">
            <a:extLst>
              <a:ext uri="{FF2B5EF4-FFF2-40B4-BE49-F238E27FC236}">
                <a16:creationId xmlns:a16="http://schemas.microsoft.com/office/drawing/2014/main" id="{8C9CE72E-7F7B-4497-A4F3-EC39328D3A1A}"/>
              </a:ext>
            </a:extLst>
          </p:cNvPr>
          <p:cNvSpPr/>
          <p:nvPr/>
        </p:nvSpPr>
        <p:spPr>
          <a:xfrm>
            <a:off x="3140133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楕円 285">
            <a:extLst>
              <a:ext uri="{FF2B5EF4-FFF2-40B4-BE49-F238E27FC236}">
                <a16:creationId xmlns:a16="http://schemas.microsoft.com/office/drawing/2014/main" id="{B5B1F4D0-FFCD-4DB5-8E7D-3222E32BCDD6}"/>
              </a:ext>
            </a:extLst>
          </p:cNvPr>
          <p:cNvSpPr/>
          <p:nvPr/>
        </p:nvSpPr>
        <p:spPr>
          <a:xfrm rot="20363267">
            <a:off x="2762907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楕円 286">
            <a:extLst>
              <a:ext uri="{FF2B5EF4-FFF2-40B4-BE49-F238E27FC236}">
                <a16:creationId xmlns:a16="http://schemas.microsoft.com/office/drawing/2014/main" id="{8B9B9997-38AE-4D76-8BF7-63A6D8EE0792}"/>
              </a:ext>
            </a:extLst>
          </p:cNvPr>
          <p:cNvSpPr/>
          <p:nvPr/>
        </p:nvSpPr>
        <p:spPr>
          <a:xfrm rot="19972442">
            <a:off x="2737725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四角形: 角を丸くする 288">
            <a:extLst>
              <a:ext uri="{FF2B5EF4-FFF2-40B4-BE49-F238E27FC236}">
                <a16:creationId xmlns:a16="http://schemas.microsoft.com/office/drawing/2014/main" id="{1720D9FF-039B-4EFF-97D7-48D4C530E4DE}"/>
              </a:ext>
            </a:extLst>
          </p:cNvPr>
          <p:cNvSpPr/>
          <p:nvPr/>
        </p:nvSpPr>
        <p:spPr>
          <a:xfrm rot="2051232">
            <a:off x="2770667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円弧 289">
            <a:extLst>
              <a:ext uri="{FF2B5EF4-FFF2-40B4-BE49-F238E27FC236}">
                <a16:creationId xmlns:a16="http://schemas.microsoft.com/office/drawing/2014/main" id="{6CB61104-29E8-4B9D-A7F4-A317A0CB21A5}"/>
              </a:ext>
            </a:extLst>
          </p:cNvPr>
          <p:cNvSpPr/>
          <p:nvPr/>
        </p:nvSpPr>
        <p:spPr>
          <a:xfrm rot="743862">
            <a:off x="2701352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円弧 290">
            <a:extLst>
              <a:ext uri="{FF2B5EF4-FFF2-40B4-BE49-F238E27FC236}">
                <a16:creationId xmlns:a16="http://schemas.microsoft.com/office/drawing/2014/main" id="{B95CA542-01FD-46A3-B896-57F2A293E813}"/>
              </a:ext>
            </a:extLst>
          </p:cNvPr>
          <p:cNvSpPr/>
          <p:nvPr/>
        </p:nvSpPr>
        <p:spPr>
          <a:xfrm rot="743862">
            <a:off x="2642091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円弧 291">
            <a:extLst>
              <a:ext uri="{FF2B5EF4-FFF2-40B4-BE49-F238E27FC236}">
                <a16:creationId xmlns:a16="http://schemas.microsoft.com/office/drawing/2014/main" id="{0FD94E3E-1B31-47BD-A21A-A79D6E8EA7C2}"/>
              </a:ext>
            </a:extLst>
          </p:cNvPr>
          <p:cNvSpPr/>
          <p:nvPr/>
        </p:nvSpPr>
        <p:spPr>
          <a:xfrm rot="743862">
            <a:off x="2675196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楕円 24">
            <a:extLst>
              <a:ext uri="{FF2B5EF4-FFF2-40B4-BE49-F238E27FC236}">
                <a16:creationId xmlns:a16="http://schemas.microsoft.com/office/drawing/2014/main" id="{B6330F50-F081-49C5-8CBF-6C668FCECA3B}"/>
              </a:ext>
            </a:extLst>
          </p:cNvPr>
          <p:cNvSpPr/>
          <p:nvPr/>
        </p:nvSpPr>
        <p:spPr>
          <a:xfrm>
            <a:off x="1899912" y="2314220"/>
            <a:ext cx="477520" cy="117182"/>
          </a:xfrm>
          <a:custGeom>
            <a:avLst/>
            <a:gdLst>
              <a:gd name="connsiteX0" fmla="*/ 477520 w 477520"/>
              <a:gd name="connsiteY0" fmla="*/ 0 h 117182"/>
              <a:gd name="connsiteX1" fmla="*/ 223520 w 477520"/>
              <a:gd name="connsiteY1" fmla="*/ 116840 h 117182"/>
              <a:gd name="connsiteX2" fmla="*/ 0 w 477520"/>
              <a:gd name="connsiteY2" fmla="*/ 30480 h 11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520" h="117182" extrusionOk="0">
                <a:moveTo>
                  <a:pt x="477520" y="0"/>
                </a:moveTo>
                <a:cubicBezTo>
                  <a:pt x="420285" y="32889"/>
                  <a:pt x="296462" y="114254"/>
                  <a:pt x="223520" y="116840"/>
                </a:cubicBezTo>
                <a:cubicBezTo>
                  <a:pt x="152661" y="123757"/>
                  <a:pt x="42180" y="69593"/>
                  <a:pt x="0" y="30480"/>
                </a:cubicBezTo>
              </a:path>
            </a:pathLst>
          </a:custGeom>
          <a:noFill/>
          <a:ln w="50800" cap="rnd">
            <a:solidFill>
              <a:srgbClr val="4A4E58"/>
            </a:solidFill>
            <a:round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68960"/>
                      <a:gd name="connsiteY0" fmla="*/ 233680 h 467360"/>
                      <a:gd name="connsiteX1" fmla="*/ 284480 w 568960"/>
                      <a:gd name="connsiteY1" fmla="*/ 0 h 467360"/>
                      <a:gd name="connsiteX2" fmla="*/ 568960 w 568960"/>
                      <a:gd name="connsiteY2" fmla="*/ 233680 h 467360"/>
                      <a:gd name="connsiteX3" fmla="*/ 284480 w 568960"/>
                      <a:gd name="connsiteY3" fmla="*/ 467360 h 467360"/>
                      <a:gd name="connsiteX4" fmla="*/ 0 w 568960"/>
                      <a:gd name="connsiteY4" fmla="*/ 233680 h 467360"/>
                      <a:gd name="connsiteX0" fmla="*/ 0 w 590481"/>
                      <a:gd name="connsiteY0" fmla="*/ 233680 h 469906"/>
                      <a:gd name="connsiteX1" fmla="*/ 284480 w 590481"/>
                      <a:gd name="connsiteY1" fmla="*/ 0 h 469906"/>
                      <a:gd name="connsiteX2" fmla="*/ 568960 w 590481"/>
                      <a:gd name="connsiteY2" fmla="*/ 233680 h 469906"/>
                      <a:gd name="connsiteX3" fmla="*/ 538480 w 590481"/>
                      <a:gd name="connsiteY3" fmla="*/ 350520 h 469906"/>
                      <a:gd name="connsiteX4" fmla="*/ 284480 w 590481"/>
                      <a:gd name="connsiteY4" fmla="*/ 467360 h 469906"/>
                      <a:gd name="connsiteX5" fmla="*/ 0 w 590481"/>
                      <a:gd name="connsiteY5" fmla="*/ 233680 h 469906"/>
                      <a:gd name="connsiteX0" fmla="*/ 12871 w 603352"/>
                      <a:gd name="connsiteY0" fmla="*/ 233680 h 467702"/>
                      <a:gd name="connsiteX1" fmla="*/ 297351 w 603352"/>
                      <a:gd name="connsiteY1" fmla="*/ 0 h 467702"/>
                      <a:gd name="connsiteX2" fmla="*/ 581831 w 603352"/>
                      <a:gd name="connsiteY2" fmla="*/ 233680 h 467702"/>
                      <a:gd name="connsiteX3" fmla="*/ 551351 w 603352"/>
                      <a:gd name="connsiteY3" fmla="*/ 350520 h 467702"/>
                      <a:gd name="connsiteX4" fmla="*/ 297351 w 603352"/>
                      <a:gd name="connsiteY4" fmla="*/ 467360 h 467702"/>
                      <a:gd name="connsiteX5" fmla="*/ 73831 w 603352"/>
                      <a:gd name="connsiteY5" fmla="*/ 381000 h 467702"/>
                      <a:gd name="connsiteX6" fmla="*/ 12871 w 603352"/>
                      <a:gd name="connsiteY6" fmla="*/ 233680 h 467702"/>
                      <a:gd name="connsiteX0" fmla="*/ 551351 w 642791"/>
                      <a:gd name="connsiteY0" fmla="*/ 350520 h 467702"/>
                      <a:gd name="connsiteX1" fmla="*/ 297351 w 642791"/>
                      <a:gd name="connsiteY1" fmla="*/ 467360 h 467702"/>
                      <a:gd name="connsiteX2" fmla="*/ 73831 w 642791"/>
                      <a:gd name="connsiteY2" fmla="*/ 381000 h 467702"/>
                      <a:gd name="connsiteX3" fmla="*/ 12871 w 642791"/>
                      <a:gd name="connsiteY3" fmla="*/ 233680 h 467702"/>
                      <a:gd name="connsiteX4" fmla="*/ 297351 w 642791"/>
                      <a:gd name="connsiteY4" fmla="*/ 0 h 467702"/>
                      <a:gd name="connsiteX5" fmla="*/ 581831 w 642791"/>
                      <a:gd name="connsiteY5" fmla="*/ 233680 h 467702"/>
                      <a:gd name="connsiteX6" fmla="*/ 642791 w 642791"/>
                      <a:gd name="connsiteY6" fmla="*/ 441960 h 467702"/>
                      <a:gd name="connsiteX0" fmla="*/ 551351 w 581831"/>
                      <a:gd name="connsiteY0" fmla="*/ 350520 h 467702"/>
                      <a:gd name="connsiteX1" fmla="*/ 297351 w 581831"/>
                      <a:gd name="connsiteY1" fmla="*/ 467360 h 467702"/>
                      <a:gd name="connsiteX2" fmla="*/ 73831 w 581831"/>
                      <a:gd name="connsiteY2" fmla="*/ 381000 h 467702"/>
                      <a:gd name="connsiteX3" fmla="*/ 12871 w 581831"/>
                      <a:gd name="connsiteY3" fmla="*/ 233680 h 467702"/>
                      <a:gd name="connsiteX4" fmla="*/ 297351 w 581831"/>
                      <a:gd name="connsiteY4" fmla="*/ 0 h 467702"/>
                      <a:gd name="connsiteX5" fmla="*/ 581831 w 581831"/>
                      <a:gd name="connsiteY5" fmla="*/ 233680 h 467702"/>
                      <a:gd name="connsiteX0" fmla="*/ 551351 w 551351"/>
                      <a:gd name="connsiteY0" fmla="*/ 350520 h 467702"/>
                      <a:gd name="connsiteX1" fmla="*/ 297351 w 551351"/>
                      <a:gd name="connsiteY1" fmla="*/ 467360 h 467702"/>
                      <a:gd name="connsiteX2" fmla="*/ 73831 w 551351"/>
                      <a:gd name="connsiteY2" fmla="*/ 381000 h 467702"/>
                      <a:gd name="connsiteX3" fmla="*/ 12871 w 551351"/>
                      <a:gd name="connsiteY3" fmla="*/ 233680 h 467702"/>
                      <a:gd name="connsiteX4" fmla="*/ 297351 w 551351"/>
                      <a:gd name="connsiteY4" fmla="*/ 0 h 467702"/>
                      <a:gd name="connsiteX0" fmla="*/ 551351 w 551351"/>
                      <a:gd name="connsiteY0" fmla="*/ 116840 h 234022"/>
                      <a:gd name="connsiteX1" fmla="*/ 297351 w 551351"/>
                      <a:gd name="connsiteY1" fmla="*/ 233680 h 234022"/>
                      <a:gd name="connsiteX2" fmla="*/ 73831 w 551351"/>
                      <a:gd name="connsiteY2" fmla="*/ 147320 h 234022"/>
                      <a:gd name="connsiteX3" fmla="*/ 12871 w 551351"/>
                      <a:gd name="connsiteY3" fmla="*/ 0 h 234022"/>
                      <a:gd name="connsiteX0" fmla="*/ 477520 w 477520"/>
                      <a:gd name="connsiteY0" fmla="*/ 0 h 117182"/>
                      <a:gd name="connsiteX1" fmla="*/ 223520 w 477520"/>
                      <a:gd name="connsiteY1" fmla="*/ 116840 h 117182"/>
                      <a:gd name="connsiteX2" fmla="*/ 0 w 477520"/>
                      <a:gd name="connsiteY2" fmla="*/ 30480 h 117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77520" h="117182">
                        <a:moveTo>
                          <a:pt x="477520" y="0"/>
                        </a:moveTo>
                        <a:cubicBezTo>
                          <a:pt x="430107" y="38947"/>
                          <a:pt x="303107" y="111760"/>
                          <a:pt x="223520" y="116840"/>
                        </a:cubicBezTo>
                        <a:cubicBezTo>
                          <a:pt x="143933" y="121920"/>
                          <a:pt x="47413" y="69427"/>
                          <a:pt x="0" y="3048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正方形/長方形 232">
            <a:extLst>
              <a:ext uri="{FF2B5EF4-FFF2-40B4-BE49-F238E27FC236}">
                <a16:creationId xmlns:a16="http://schemas.microsoft.com/office/drawing/2014/main" id="{EF187D75-1CAC-452B-8C43-E9CA6800B9CB}"/>
              </a:ext>
            </a:extLst>
          </p:cNvPr>
          <p:cNvSpPr/>
          <p:nvPr/>
        </p:nvSpPr>
        <p:spPr>
          <a:xfrm>
            <a:off x="1941386" y="2736576"/>
            <a:ext cx="354900" cy="360119"/>
          </a:xfrm>
          <a:prstGeom prst="rect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台形 233">
            <a:extLst>
              <a:ext uri="{FF2B5EF4-FFF2-40B4-BE49-F238E27FC236}">
                <a16:creationId xmlns:a16="http://schemas.microsoft.com/office/drawing/2014/main" id="{7D4C183B-8016-451E-BA5D-669D6B5AEF42}"/>
              </a:ext>
            </a:extLst>
          </p:cNvPr>
          <p:cNvSpPr/>
          <p:nvPr/>
        </p:nvSpPr>
        <p:spPr>
          <a:xfrm rot="10800000">
            <a:off x="1881248" y="2855472"/>
            <a:ext cx="496184" cy="182504"/>
          </a:xfrm>
          <a:prstGeom prst="trapezoid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台形 64">
            <a:extLst>
              <a:ext uri="{FF2B5EF4-FFF2-40B4-BE49-F238E27FC236}">
                <a16:creationId xmlns:a16="http://schemas.microsoft.com/office/drawing/2014/main" id="{81AF6C51-21C0-4CFD-BEEC-5162FB9B8BAD}"/>
              </a:ext>
            </a:extLst>
          </p:cNvPr>
          <p:cNvSpPr/>
          <p:nvPr/>
        </p:nvSpPr>
        <p:spPr>
          <a:xfrm>
            <a:off x="1535422" y="2994531"/>
            <a:ext cx="1165225" cy="1651000"/>
          </a:xfrm>
          <a:custGeom>
            <a:avLst/>
            <a:gdLst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65225 w 1165225"/>
              <a:gd name="connsiteY3" fmla="*/ 1651000 h 1651000"/>
              <a:gd name="connsiteX4" fmla="*/ 0 w 1165225"/>
              <a:gd name="connsiteY4" fmla="*/ 1651000 h 1651000"/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30300 w 1165225"/>
              <a:gd name="connsiteY3" fmla="*/ 812799 h 1651000"/>
              <a:gd name="connsiteX4" fmla="*/ 1165225 w 1165225"/>
              <a:gd name="connsiteY4" fmla="*/ 1651000 h 1651000"/>
              <a:gd name="connsiteX5" fmla="*/ 0 w 1165225"/>
              <a:gd name="connsiteY5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225" h="1651000">
                <a:moveTo>
                  <a:pt x="0" y="1651000"/>
                </a:moveTo>
                <a:lnTo>
                  <a:pt x="69855" y="0"/>
                </a:lnTo>
                <a:lnTo>
                  <a:pt x="1095370" y="0"/>
                </a:lnTo>
                <a:lnTo>
                  <a:pt x="1130300" y="812799"/>
                </a:lnTo>
                <a:lnTo>
                  <a:pt x="1165225" y="1651000"/>
                </a:lnTo>
                <a:lnTo>
                  <a:pt x="0" y="16510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楕円 227">
            <a:extLst>
              <a:ext uri="{FF2B5EF4-FFF2-40B4-BE49-F238E27FC236}">
                <a16:creationId xmlns:a16="http://schemas.microsoft.com/office/drawing/2014/main" id="{3CA4EDEE-981B-43D9-B399-EC756B032E36}"/>
              </a:ext>
            </a:extLst>
          </p:cNvPr>
          <p:cNvSpPr/>
          <p:nvPr/>
        </p:nvSpPr>
        <p:spPr>
          <a:xfrm rot="19953313">
            <a:off x="1805549" y="2963933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0543382"/>
      </p:ext>
    </p:extLst>
  </p:cSld>
  <p:clrMapOvr>
    <a:masterClrMapping/>
  </p:clrMapOvr>
  <p:transition spd="slow" advClick="0" advTm="1000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二等辺三角形 167">
            <a:extLst>
              <a:ext uri="{FF2B5EF4-FFF2-40B4-BE49-F238E27FC236}">
                <a16:creationId xmlns:a16="http://schemas.microsoft.com/office/drawing/2014/main" id="{D15C4E9F-8B71-4B96-860F-7F8B7C025271}"/>
              </a:ext>
            </a:extLst>
          </p:cNvPr>
          <p:cNvSpPr/>
          <p:nvPr/>
        </p:nvSpPr>
        <p:spPr>
          <a:xfrm rot="10800000">
            <a:off x="1681469" y="593775"/>
            <a:ext cx="873762" cy="689429"/>
          </a:xfrm>
          <a:prstGeom prst="triangl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弧 168">
            <a:extLst>
              <a:ext uri="{FF2B5EF4-FFF2-40B4-BE49-F238E27FC236}">
                <a16:creationId xmlns:a16="http://schemas.microsoft.com/office/drawing/2014/main" id="{A2552FFB-1BBC-4B5A-9CD8-719DE36E176E}"/>
              </a:ext>
            </a:extLst>
          </p:cNvPr>
          <p:cNvSpPr/>
          <p:nvPr/>
        </p:nvSpPr>
        <p:spPr>
          <a:xfrm rot="201593" flipH="1">
            <a:off x="2507377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二等辺三角形 169">
            <a:extLst>
              <a:ext uri="{FF2B5EF4-FFF2-40B4-BE49-F238E27FC236}">
                <a16:creationId xmlns:a16="http://schemas.microsoft.com/office/drawing/2014/main" id="{CF0A056D-A01A-4B08-ADED-E3F4DB929419}"/>
              </a:ext>
            </a:extLst>
          </p:cNvPr>
          <p:cNvSpPr/>
          <p:nvPr/>
        </p:nvSpPr>
        <p:spPr>
          <a:xfrm rot="10800000">
            <a:off x="2509512" y="593773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弧 170">
            <a:extLst>
              <a:ext uri="{FF2B5EF4-FFF2-40B4-BE49-F238E27FC236}">
                <a16:creationId xmlns:a16="http://schemas.microsoft.com/office/drawing/2014/main" id="{C245CB41-8251-4D7C-8360-220EC54245E9}"/>
              </a:ext>
            </a:extLst>
          </p:cNvPr>
          <p:cNvSpPr/>
          <p:nvPr/>
        </p:nvSpPr>
        <p:spPr>
          <a:xfrm rot="21398407">
            <a:off x="1116726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二等辺三角形 171">
            <a:extLst>
              <a:ext uri="{FF2B5EF4-FFF2-40B4-BE49-F238E27FC236}">
                <a16:creationId xmlns:a16="http://schemas.microsoft.com/office/drawing/2014/main" id="{3B7CC469-FE46-4621-B625-E2329C5E0588}"/>
              </a:ext>
            </a:extLst>
          </p:cNvPr>
          <p:cNvSpPr/>
          <p:nvPr/>
        </p:nvSpPr>
        <p:spPr>
          <a:xfrm rot="10800000" flipH="1">
            <a:off x="1061709" y="593774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二等辺三角形 305">
            <a:extLst>
              <a:ext uri="{FF2B5EF4-FFF2-40B4-BE49-F238E27FC236}">
                <a16:creationId xmlns:a16="http://schemas.microsoft.com/office/drawing/2014/main" id="{6EE690BB-78B0-4A97-BBC7-4A6163513E31}"/>
              </a:ext>
            </a:extLst>
          </p:cNvPr>
          <p:cNvSpPr/>
          <p:nvPr/>
        </p:nvSpPr>
        <p:spPr>
          <a:xfrm rot="10800000">
            <a:off x="3029785" y="796966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二等辺三角形 306">
            <a:extLst>
              <a:ext uri="{FF2B5EF4-FFF2-40B4-BE49-F238E27FC236}">
                <a16:creationId xmlns:a16="http://schemas.microsoft.com/office/drawing/2014/main" id="{43D25E02-CF54-4134-9E01-CB1524780D6E}"/>
              </a:ext>
            </a:extLst>
          </p:cNvPr>
          <p:cNvSpPr/>
          <p:nvPr/>
        </p:nvSpPr>
        <p:spPr>
          <a:xfrm rot="11721489">
            <a:off x="3116703" y="1037128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4" name="二等辺三角形 303">
            <a:extLst>
              <a:ext uri="{FF2B5EF4-FFF2-40B4-BE49-F238E27FC236}">
                <a16:creationId xmlns:a16="http://schemas.microsoft.com/office/drawing/2014/main" id="{CBC2457D-BB5E-404F-B5A5-3695A0D04085}"/>
              </a:ext>
            </a:extLst>
          </p:cNvPr>
          <p:cNvSpPr/>
          <p:nvPr/>
        </p:nvSpPr>
        <p:spPr>
          <a:xfrm rot="10800000" flipH="1">
            <a:off x="933392" y="796965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304">
            <a:extLst>
              <a:ext uri="{FF2B5EF4-FFF2-40B4-BE49-F238E27FC236}">
                <a16:creationId xmlns:a16="http://schemas.microsoft.com/office/drawing/2014/main" id="{CCEC859C-0F1F-4A66-BFA0-FCB744922E67}"/>
              </a:ext>
            </a:extLst>
          </p:cNvPr>
          <p:cNvSpPr/>
          <p:nvPr/>
        </p:nvSpPr>
        <p:spPr>
          <a:xfrm rot="9878511" flipH="1">
            <a:off x="873534" y="1037127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E0EEF024-5033-4ADF-8BA2-D8EE1DDD056B}"/>
              </a:ext>
            </a:extLst>
          </p:cNvPr>
          <p:cNvSpPr/>
          <p:nvPr/>
        </p:nvSpPr>
        <p:spPr>
          <a:xfrm rot="11234124">
            <a:off x="3325207" y="1224467"/>
            <a:ext cx="240168" cy="575202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8" name="円弧 177">
            <a:extLst>
              <a:ext uri="{FF2B5EF4-FFF2-40B4-BE49-F238E27FC236}">
                <a16:creationId xmlns:a16="http://schemas.microsoft.com/office/drawing/2014/main" id="{A55FD608-5DE0-491C-A57F-29C72DF30333}"/>
              </a:ext>
            </a:extLst>
          </p:cNvPr>
          <p:cNvSpPr/>
          <p:nvPr/>
        </p:nvSpPr>
        <p:spPr>
          <a:xfrm rot="945023">
            <a:off x="2237140" y="622381"/>
            <a:ext cx="1197475" cy="100378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円弧 178">
            <a:extLst>
              <a:ext uri="{FF2B5EF4-FFF2-40B4-BE49-F238E27FC236}">
                <a16:creationId xmlns:a16="http://schemas.microsoft.com/office/drawing/2014/main" id="{52299685-5CE9-46AA-A4AC-331564117369}"/>
              </a:ext>
            </a:extLst>
          </p:cNvPr>
          <p:cNvSpPr/>
          <p:nvPr/>
        </p:nvSpPr>
        <p:spPr>
          <a:xfrm rot="895199" flipH="1">
            <a:off x="867709" y="609238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弧 179">
            <a:extLst>
              <a:ext uri="{FF2B5EF4-FFF2-40B4-BE49-F238E27FC236}">
                <a16:creationId xmlns:a16="http://schemas.microsoft.com/office/drawing/2014/main" id="{DDFF96CE-C333-412F-95D2-C0370A055825}"/>
              </a:ext>
            </a:extLst>
          </p:cNvPr>
          <p:cNvSpPr/>
          <p:nvPr/>
        </p:nvSpPr>
        <p:spPr>
          <a:xfrm rot="895199" flipH="1">
            <a:off x="765892" y="752390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57824D7E-A6CE-41AD-9DA5-F623E0A95DB1}"/>
              </a:ext>
            </a:extLst>
          </p:cNvPr>
          <p:cNvSpPr/>
          <p:nvPr/>
        </p:nvSpPr>
        <p:spPr>
          <a:xfrm>
            <a:off x="1000910" y="629039"/>
            <a:ext cx="122252" cy="161459"/>
          </a:xfrm>
          <a:prstGeom prst="ellips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楕円 181">
            <a:extLst>
              <a:ext uri="{FF2B5EF4-FFF2-40B4-BE49-F238E27FC236}">
                <a16:creationId xmlns:a16="http://schemas.microsoft.com/office/drawing/2014/main" id="{33A56AF6-357B-4077-AED5-45552BCF07A2}"/>
              </a:ext>
            </a:extLst>
          </p:cNvPr>
          <p:cNvSpPr/>
          <p:nvPr/>
        </p:nvSpPr>
        <p:spPr>
          <a:xfrm>
            <a:off x="153542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楕円 182">
            <a:extLst>
              <a:ext uri="{FF2B5EF4-FFF2-40B4-BE49-F238E27FC236}">
                <a16:creationId xmlns:a16="http://schemas.microsoft.com/office/drawing/2014/main" id="{90FCC4A4-8A15-419B-BC77-6686039CCD5E}"/>
              </a:ext>
            </a:extLst>
          </p:cNvPr>
          <p:cNvSpPr/>
          <p:nvPr/>
        </p:nvSpPr>
        <p:spPr>
          <a:xfrm>
            <a:off x="245644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楕円 183">
            <a:extLst>
              <a:ext uri="{FF2B5EF4-FFF2-40B4-BE49-F238E27FC236}">
                <a16:creationId xmlns:a16="http://schemas.microsoft.com/office/drawing/2014/main" id="{295C466D-7582-4D33-B150-23F09DBA1ADD}"/>
              </a:ext>
            </a:extLst>
          </p:cNvPr>
          <p:cNvSpPr/>
          <p:nvPr/>
        </p:nvSpPr>
        <p:spPr>
          <a:xfrm rot="20585052">
            <a:off x="1030863" y="2099333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楕円 184">
            <a:extLst>
              <a:ext uri="{FF2B5EF4-FFF2-40B4-BE49-F238E27FC236}">
                <a16:creationId xmlns:a16="http://schemas.microsoft.com/office/drawing/2014/main" id="{76881BB2-E7EE-4F78-8E31-700D2D100D1F}"/>
              </a:ext>
            </a:extLst>
          </p:cNvPr>
          <p:cNvSpPr/>
          <p:nvPr/>
        </p:nvSpPr>
        <p:spPr>
          <a:xfrm rot="1014948" flipH="1">
            <a:off x="3013539" y="2099331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台形 292">
            <a:extLst>
              <a:ext uri="{FF2B5EF4-FFF2-40B4-BE49-F238E27FC236}">
                <a16:creationId xmlns:a16="http://schemas.microsoft.com/office/drawing/2014/main" id="{78287C86-E952-402D-B9D6-52E067B2190F}"/>
              </a:ext>
            </a:extLst>
          </p:cNvPr>
          <p:cNvSpPr/>
          <p:nvPr/>
        </p:nvSpPr>
        <p:spPr>
          <a:xfrm rot="7858654" flipH="1">
            <a:off x="972892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台形 293">
            <a:extLst>
              <a:ext uri="{FF2B5EF4-FFF2-40B4-BE49-F238E27FC236}">
                <a16:creationId xmlns:a16="http://schemas.microsoft.com/office/drawing/2014/main" id="{100B0961-2A6C-4619-B44A-95A852B546A7}"/>
              </a:ext>
            </a:extLst>
          </p:cNvPr>
          <p:cNvSpPr/>
          <p:nvPr/>
        </p:nvSpPr>
        <p:spPr>
          <a:xfrm rot="3769921" flipH="1">
            <a:off x="922204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楕円 294">
            <a:extLst>
              <a:ext uri="{FF2B5EF4-FFF2-40B4-BE49-F238E27FC236}">
                <a16:creationId xmlns:a16="http://schemas.microsoft.com/office/drawing/2014/main" id="{5B0D0775-4FBF-44F2-B6DF-4B7903F786F4}"/>
              </a:ext>
            </a:extLst>
          </p:cNvPr>
          <p:cNvSpPr/>
          <p:nvPr/>
        </p:nvSpPr>
        <p:spPr>
          <a:xfrm flipH="1">
            <a:off x="991899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楕円 296">
            <a:extLst>
              <a:ext uri="{FF2B5EF4-FFF2-40B4-BE49-F238E27FC236}">
                <a16:creationId xmlns:a16="http://schemas.microsoft.com/office/drawing/2014/main" id="{289F4CC0-E4AC-442C-9A2A-141E809D1C30}"/>
              </a:ext>
            </a:extLst>
          </p:cNvPr>
          <p:cNvSpPr/>
          <p:nvPr/>
        </p:nvSpPr>
        <p:spPr>
          <a:xfrm rot="1236733" flipH="1">
            <a:off x="1265799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楕円 297">
            <a:extLst>
              <a:ext uri="{FF2B5EF4-FFF2-40B4-BE49-F238E27FC236}">
                <a16:creationId xmlns:a16="http://schemas.microsoft.com/office/drawing/2014/main" id="{0C7C455B-6B90-4C3D-BA09-6537FE61D4D6}"/>
              </a:ext>
            </a:extLst>
          </p:cNvPr>
          <p:cNvSpPr/>
          <p:nvPr/>
        </p:nvSpPr>
        <p:spPr>
          <a:xfrm rot="1627558" flipH="1">
            <a:off x="1422843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四角形: 角を丸くする 299">
            <a:extLst>
              <a:ext uri="{FF2B5EF4-FFF2-40B4-BE49-F238E27FC236}">
                <a16:creationId xmlns:a16="http://schemas.microsoft.com/office/drawing/2014/main" id="{9BA48F11-786E-4AFB-84D0-309416ED2411}"/>
              </a:ext>
            </a:extLst>
          </p:cNvPr>
          <p:cNvSpPr/>
          <p:nvPr/>
        </p:nvSpPr>
        <p:spPr>
          <a:xfrm rot="19548768" flipH="1">
            <a:off x="1258041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円弧 300">
            <a:extLst>
              <a:ext uri="{FF2B5EF4-FFF2-40B4-BE49-F238E27FC236}">
                <a16:creationId xmlns:a16="http://schemas.microsoft.com/office/drawing/2014/main" id="{F58A56A9-4613-484A-B32C-833231E69175}"/>
              </a:ext>
            </a:extLst>
          </p:cNvPr>
          <p:cNvSpPr/>
          <p:nvPr/>
        </p:nvSpPr>
        <p:spPr>
          <a:xfrm rot="20856138" flipH="1">
            <a:off x="1268004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円弧 301">
            <a:extLst>
              <a:ext uri="{FF2B5EF4-FFF2-40B4-BE49-F238E27FC236}">
                <a16:creationId xmlns:a16="http://schemas.microsoft.com/office/drawing/2014/main" id="{BC7A2432-EE13-48AD-84F9-AC0B5C995646}"/>
              </a:ext>
            </a:extLst>
          </p:cNvPr>
          <p:cNvSpPr/>
          <p:nvPr/>
        </p:nvSpPr>
        <p:spPr>
          <a:xfrm rot="20856138" flipH="1">
            <a:off x="1327264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円弧 302">
            <a:extLst>
              <a:ext uri="{FF2B5EF4-FFF2-40B4-BE49-F238E27FC236}">
                <a16:creationId xmlns:a16="http://schemas.microsoft.com/office/drawing/2014/main" id="{5C3AB0B4-215D-463A-8412-7D466B715517}"/>
              </a:ext>
            </a:extLst>
          </p:cNvPr>
          <p:cNvSpPr/>
          <p:nvPr/>
        </p:nvSpPr>
        <p:spPr>
          <a:xfrm rot="20856138" flipH="1">
            <a:off x="1294160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台形 281">
            <a:extLst>
              <a:ext uri="{FF2B5EF4-FFF2-40B4-BE49-F238E27FC236}">
                <a16:creationId xmlns:a16="http://schemas.microsoft.com/office/drawing/2014/main" id="{A11152FE-ED8E-45C0-950E-1282D68828F9}"/>
              </a:ext>
            </a:extLst>
          </p:cNvPr>
          <p:cNvSpPr/>
          <p:nvPr/>
        </p:nvSpPr>
        <p:spPr>
          <a:xfrm rot="13741346">
            <a:off x="2362313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台形 282">
            <a:extLst>
              <a:ext uri="{FF2B5EF4-FFF2-40B4-BE49-F238E27FC236}">
                <a16:creationId xmlns:a16="http://schemas.microsoft.com/office/drawing/2014/main" id="{6814F42A-BAFC-454F-8806-22509218F290}"/>
              </a:ext>
            </a:extLst>
          </p:cNvPr>
          <p:cNvSpPr/>
          <p:nvPr/>
        </p:nvSpPr>
        <p:spPr>
          <a:xfrm rot="17830079">
            <a:off x="2705693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楕円 283">
            <a:extLst>
              <a:ext uri="{FF2B5EF4-FFF2-40B4-BE49-F238E27FC236}">
                <a16:creationId xmlns:a16="http://schemas.microsoft.com/office/drawing/2014/main" id="{8C9CE72E-7F7B-4497-A4F3-EC39328D3A1A}"/>
              </a:ext>
            </a:extLst>
          </p:cNvPr>
          <p:cNvSpPr/>
          <p:nvPr/>
        </p:nvSpPr>
        <p:spPr>
          <a:xfrm>
            <a:off x="3140133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楕円 285">
            <a:extLst>
              <a:ext uri="{FF2B5EF4-FFF2-40B4-BE49-F238E27FC236}">
                <a16:creationId xmlns:a16="http://schemas.microsoft.com/office/drawing/2014/main" id="{B5B1F4D0-FFCD-4DB5-8E7D-3222E32BCDD6}"/>
              </a:ext>
            </a:extLst>
          </p:cNvPr>
          <p:cNvSpPr/>
          <p:nvPr/>
        </p:nvSpPr>
        <p:spPr>
          <a:xfrm rot="20363267">
            <a:off x="2762907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楕円 286">
            <a:extLst>
              <a:ext uri="{FF2B5EF4-FFF2-40B4-BE49-F238E27FC236}">
                <a16:creationId xmlns:a16="http://schemas.microsoft.com/office/drawing/2014/main" id="{8B9B9997-38AE-4D76-8BF7-63A6D8EE0792}"/>
              </a:ext>
            </a:extLst>
          </p:cNvPr>
          <p:cNvSpPr/>
          <p:nvPr/>
        </p:nvSpPr>
        <p:spPr>
          <a:xfrm rot="19972442">
            <a:off x="2737725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四角形: 角を丸くする 288">
            <a:extLst>
              <a:ext uri="{FF2B5EF4-FFF2-40B4-BE49-F238E27FC236}">
                <a16:creationId xmlns:a16="http://schemas.microsoft.com/office/drawing/2014/main" id="{1720D9FF-039B-4EFF-97D7-48D4C530E4DE}"/>
              </a:ext>
            </a:extLst>
          </p:cNvPr>
          <p:cNvSpPr/>
          <p:nvPr/>
        </p:nvSpPr>
        <p:spPr>
          <a:xfrm rot="2051232">
            <a:off x="2770667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円弧 289">
            <a:extLst>
              <a:ext uri="{FF2B5EF4-FFF2-40B4-BE49-F238E27FC236}">
                <a16:creationId xmlns:a16="http://schemas.microsoft.com/office/drawing/2014/main" id="{6CB61104-29E8-4B9D-A7F4-A317A0CB21A5}"/>
              </a:ext>
            </a:extLst>
          </p:cNvPr>
          <p:cNvSpPr/>
          <p:nvPr/>
        </p:nvSpPr>
        <p:spPr>
          <a:xfrm rot="743862">
            <a:off x="2701352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円弧 290">
            <a:extLst>
              <a:ext uri="{FF2B5EF4-FFF2-40B4-BE49-F238E27FC236}">
                <a16:creationId xmlns:a16="http://schemas.microsoft.com/office/drawing/2014/main" id="{B95CA542-01FD-46A3-B896-57F2A293E813}"/>
              </a:ext>
            </a:extLst>
          </p:cNvPr>
          <p:cNvSpPr/>
          <p:nvPr/>
        </p:nvSpPr>
        <p:spPr>
          <a:xfrm rot="743862">
            <a:off x="2642091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円弧 291">
            <a:extLst>
              <a:ext uri="{FF2B5EF4-FFF2-40B4-BE49-F238E27FC236}">
                <a16:creationId xmlns:a16="http://schemas.microsoft.com/office/drawing/2014/main" id="{0FD94E3E-1B31-47BD-A21A-A79D6E8EA7C2}"/>
              </a:ext>
            </a:extLst>
          </p:cNvPr>
          <p:cNvSpPr/>
          <p:nvPr/>
        </p:nvSpPr>
        <p:spPr>
          <a:xfrm rot="743862">
            <a:off x="2675196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楕円 24">
            <a:extLst>
              <a:ext uri="{FF2B5EF4-FFF2-40B4-BE49-F238E27FC236}">
                <a16:creationId xmlns:a16="http://schemas.microsoft.com/office/drawing/2014/main" id="{B6330F50-F081-49C5-8CBF-6C668FCECA3B}"/>
              </a:ext>
            </a:extLst>
          </p:cNvPr>
          <p:cNvSpPr/>
          <p:nvPr/>
        </p:nvSpPr>
        <p:spPr>
          <a:xfrm>
            <a:off x="1899912" y="2314220"/>
            <a:ext cx="477520" cy="117182"/>
          </a:xfrm>
          <a:custGeom>
            <a:avLst/>
            <a:gdLst>
              <a:gd name="connsiteX0" fmla="*/ 477520 w 477520"/>
              <a:gd name="connsiteY0" fmla="*/ 0 h 117182"/>
              <a:gd name="connsiteX1" fmla="*/ 223520 w 477520"/>
              <a:gd name="connsiteY1" fmla="*/ 116840 h 117182"/>
              <a:gd name="connsiteX2" fmla="*/ 0 w 477520"/>
              <a:gd name="connsiteY2" fmla="*/ 30480 h 11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520" h="117182" extrusionOk="0">
                <a:moveTo>
                  <a:pt x="477520" y="0"/>
                </a:moveTo>
                <a:cubicBezTo>
                  <a:pt x="420285" y="32889"/>
                  <a:pt x="296462" y="114254"/>
                  <a:pt x="223520" y="116840"/>
                </a:cubicBezTo>
                <a:cubicBezTo>
                  <a:pt x="152661" y="123757"/>
                  <a:pt x="42180" y="69593"/>
                  <a:pt x="0" y="30480"/>
                </a:cubicBezTo>
              </a:path>
            </a:pathLst>
          </a:custGeom>
          <a:noFill/>
          <a:ln w="50800" cap="rnd">
            <a:solidFill>
              <a:srgbClr val="4A4E58"/>
            </a:solidFill>
            <a:round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68960"/>
                      <a:gd name="connsiteY0" fmla="*/ 233680 h 467360"/>
                      <a:gd name="connsiteX1" fmla="*/ 284480 w 568960"/>
                      <a:gd name="connsiteY1" fmla="*/ 0 h 467360"/>
                      <a:gd name="connsiteX2" fmla="*/ 568960 w 568960"/>
                      <a:gd name="connsiteY2" fmla="*/ 233680 h 467360"/>
                      <a:gd name="connsiteX3" fmla="*/ 284480 w 568960"/>
                      <a:gd name="connsiteY3" fmla="*/ 467360 h 467360"/>
                      <a:gd name="connsiteX4" fmla="*/ 0 w 568960"/>
                      <a:gd name="connsiteY4" fmla="*/ 233680 h 467360"/>
                      <a:gd name="connsiteX0" fmla="*/ 0 w 590481"/>
                      <a:gd name="connsiteY0" fmla="*/ 233680 h 469906"/>
                      <a:gd name="connsiteX1" fmla="*/ 284480 w 590481"/>
                      <a:gd name="connsiteY1" fmla="*/ 0 h 469906"/>
                      <a:gd name="connsiteX2" fmla="*/ 568960 w 590481"/>
                      <a:gd name="connsiteY2" fmla="*/ 233680 h 469906"/>
                      <a:gd name="connsiteX3" fmla="*/ 538480 w 590481"/>
                      <a:gd name="connsiteY3" fmla="*/ 350520 h 469906"/>
                      <a:gd name="connsiteX4" fmla="*/ 284480 w 590481"/>
                      <a:gd name="connsiteY4" fmla="*/ 467360 h 469906"/>
                      <a:gd name="connsiteX5" fmla="*/ 0 w 590481"/>
                      <a:gd name="connsiteY5" fmla="*/ 233680 h 469906"/>
                      <a:gd name="connsiteX0" fmla="*/ 12871 w 603352"/>
                      <a:gd name="connsiteY0" fmla="*/ 233680 h 467702"/>
                      <a:gd name="connsiteX1" fmla="*/ 297351 w 603352"/>
                      <a:gd name="connsiteY1" fmla="*/ 0 h 467702"/>
                      <a:gd name="connsiteX2" fmla="*/ 581831 w 603352"/>
                      <a:gd name="connsiteY2" fmla="*/ 233680 h 467702"/>
                      <a:gd name="connsiteX3" fmla="*/ 551351 w 603352"/>
                      <a:gd name="connsiteY3" fmla="*/ 350520 h 467702"/>
                      <a:gd name="connsiteX4" fmla="*/ 297351 w 603352"/>
                      <a:gd name="connsiteY4" fmla="*/ 467360 h 467702"/>
                      <a:gd name="connsiteX5" fmla="*/ 73831 w 603352"/>
                      <a:gd name="connsiteY5" fmla="*/ 381000 h 467702"/>
                      <a:gd name="connsiteX6" fmla="*/ 12871 w 603352"/>
                      <a:gd name="connsiteY6" fmla="*/ 233680 h 467702"/>
                      <a:gd name="connsiteX0" fmla="*/ 551351 w 642791"/>
                      <a:gd name="connsiteY0" fmla="*/ 350520 h 467702"/>
                      <a:gd name="connsiteX1" fmla="*/ 297351 w 642791"/>
                      <a:gd name="connsiteY1" fmla="*/ 467360 h 467702"/>
                      <a:gd name="connsiteX2" fmla="*/ 73831 w 642791"/>
                      <a:gd name="connsiteY2" fmla="*/ 381000 h 467702"/>
                      <a:gd name="connsiteX3" fmla="*/ 12871 w 642791"/>
                      <a:gd name="connsiteY3" fmla="*/ 233680 h 467702"/>
                      <a:gd name="connsiteX4" fmla="*/ 297351 w 642791"/>
                      <a:gd name="connsiteY4" fmla="*/ 0 h 467702"/>
                      <a:gd name="connsiteX5" fmla="*/ 581831 w 642791"/>
                      <a:gd name="connsiteY5" fmla="*/ 233680 h 467702"/>
                      <a:gd name="connsiteX6" fmla="*/ 642791 w 642791"/>
                      <a:gd name="connsiteY6" fmla="*/ 441960 h 467702"/>
                      <a:gd name="connsiteX0" fmla="*/ 551351 w 581831"/>
                      <a:gd name="connsiteY0" fmla="*/ 350520 h 467702"/>
                      <a:gd name="connsiteX1" fmla="*/ 297351 w 581831"/>
                      <a:gd name="connsiteY1" fmla="*/ 467360 h 467702"/>
                      <a:gd name="connsiteX2" fmla="*/ 73831 w 581831"/>
                      <a:gd name="connsiteY2" fmla="*/ 381000 h 467702"/>
                      <a:gd name="connsiteX3" fmla="*/ 12871 w 581831"/>
                      <a:gd name="connsiteY3" fmla="*/ 233680 h 467702"/>
                      <a:gd name="connsiteX4" fmla="*/ 297351 w 581831"/>
                      <a:gd name="connsiteY4" fmla="*/ 0 h 467702"/>
                      <a:gd name="connsiteX5" fmla="*/ 581831 w 581831"/>
                      <a:gd name="connsiteY5" fmla="*/ 233680 h 467702"/>
                      <a:gd name="connsiteX0" fmla="*/ 551351 w 551351"/>
                      <a:gd name="connsiteY0" fmla="*/ 350520 h 467702"/>
                      <a:gd name="connsiteX1" fmla="*/ 297351 w 551351"/>
                      <a:gd name="connsiteY1" fmla="*/ 467360 h 467702"/>
                      <a:gd name="connsiteX2" fmla="*/ 73831 w 551351"/>
                      <a:gd name="connsiteY2" fmla="*/ 381000 h 467702"/>
                      <a:gd name="connsiteX3" fmla="*/ 12871 w 551351"/>
                      <a:gd name="connsiteY3" fmla="*/ 233680 h 467702"/>
                      <a:gd name="connsiteX4" fmla="*/ 297351 w 551351"/>
                      <a:gd name="connsiteY4" fmla="*/ 0 h 467702"/>
                      <a:gd name="connsiteX0" fmla="*/ 551351 w 551351"/>
                      <a:gd name="connsiteY0" fmla="*/ 116840 h 234022"/>
                      <a:gd name="connsiteX1" fmla="*/ 297351 w 551351"/>
                      <a:gd name="connsiteY1" fmla="*/ 233680 h 234022"/>
                      <a:gd name="connsiteX2" fmla="*/ 73831 w 551351"/>
                      <a:gd name="connsiteY2" fmla="*/ 147320 h 234022"/>
                      <a:gd name="connsiteX3" fmla="*/ 12871 w 551351"/>
                      <a:gd name="connsiteY3" fmla="*/ 0 h 234022"/>
                      <a:gd name="connsiteX0" fmla="*/ 477520 w 477520"/>
                      <a:gd name="connsiteY0" fmla="*/ 0 h 117182"/>
                      <a:gd name="connsiteX1" fmla="*/ 223520 w 477520"/>
                      <a:gd name="connsiteY1" fmla="*/ 116840 h 117182"/>
                      <a:gd name="connsiteX2" fmla="*/ 0 w 477520"/>
                      <a:gd name="connsiteY2" fmla="*/ 30480 h 117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77520" h="117182">
                        <a:moveTo>
                          <a:pt x="477520" y="0"/>
                        </a:moveTo>
                        <a:cubicBezTo>
                          <a:pt x="430107" y="38947"/>
                          <a:pt x="303107" y="111760"/>
                          <a:pt x="223520" y="116840"/>
                        </a:cubicBezTo>
                        <a:cubicBezTo>
                          <a:pt x="143933" y="121920"/>
                          <a:pt x="47413" y="69427"/>
                          <a:pt x="0" y="3048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正方形/長方形 232">
            <a:extLst>
              <a:ext uri="{FF2B5EF4-FFF2-40B4-BE49-F238E27FC236}">
                <a16:creationId xmlns:a16="http://schemas.microsoft.com/office/drawing/2014/main" id="{EF187D75-1CAC-452B-8C43-E9CA6800B9CB}"/>
              </a:ext>
            </a:extLst>
          </p:cNvPr>
          <p:cNvSpPr/>
          <p:nvPr/>
        </p:nvSpPr>
        <p:spPr>
          <a:xfrm>
            <a:off x="1941386" y="2736576"/>
            <a:ext cx="354900" cy="360119"/>
          </a:xfrm>
          <a:prstGeom prst="rect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台形 233">
            <a:extLst>
              <a:ext uri="{FF2B5EF4-FFF2-40B4-BE49-F238E27FC236}">
                <a16:creationId xmlns:a16="http://schemas.microsoft.com/office/drawing/2014/main" id="{7D4C183B-8016-451E-BA5D-669D6B5AEF42}"/>
              </a:ext>
            </a:extLst>
          </p:cNvPr>
          <p:cNvSpPr/>
          <p:nvPr/>
        </p:nvSpPr>
        <p:spPr>
          <a:xfrm rot="10800000">
            <a:off x="1881248" y="2855472"/>
            <a:ext cx="496184" cy="182504"/>
          </a:xfrm>
          <a:prstGeom prst="trapezoid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台形 64">
            <a:extLst>
              <a:ext uri="{FF2B5EF4-FFF2-40B4-BE49-F238E27FC236}">
                <a16:creationId xmlns:a16="http://schemas.microsoft.com/office/drawing/2014/main" id="{81AF6C51-21C0-4CFD-BEEC-5162FB9B8BAD}"/>
              </a:ext>
            </a:extLst>
          </p:cNvPr>
          <p:cNvSpPr/>
          <p:nvPr/>
        </p:nvSpPr>
        <p:spPr>
          <a:xfrm>
            <a:off x="1535422" y="2994531"/>
            <a:ext cx="1165225" cy="1651000"/>
          </a:xfrm>
          <a:custGeom>
            <a:avLst/>
            <a:gdLst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65225 w 1165225"/>
              <a:gd name="connsiteY3" fmla="*/ 1651000 h 1651000"/>
              <a:gd name="connsiteX4" fmla="*/ 0 w 1165225"/>
              <a:gd name="connsiteY4" fmla="*/ 1651000 h 1651000"/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30300 w 1165225"/>
              <a:gd name="connsiteY3" fmla="*/ 812799 h 1651000"/>
              <a:gd name="connsiteX4" fmla="*/ 1165225 w 1165225"/>
              <a:gd name="connsiteY4" fmla="*/ 1651000 h 1651000"/>
              <a:gd name="connsiteX5" fmla="*/ 0 w 1165225"/>
              <a:gd name="connsiteY5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225" h="1651000">
                <a:moveTo>
                  <a:pt x="0" y="1651000"/>
                </a:moveTo>
                <a:lnTo>
                  <a:pt x="69855" y="0"/>
                </a:lnTo>
                <a:lnTo>
                  <a:pt x="1095370" y="0"/>
                </a:lnTo>
                <a:lnTo>
                  <a:pt x="1130300" y="812799"/>
                </a:lnTo>
                <a:lnTo>
                  <a:pt x="1165225" y="1651000"/>
                </a:lnTo>
                <a:lnTo>
                  <a:pt x="0" y="16510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楕円 227">
            <a:extLst>
              <a:ext uri="{FF2B5EF4-FFF2-40B4-BE49-F238E27FC236}">
                <a16:creationId xmlns:a16="http://schemas.microsoft.com/office/drawing/2014/main" id="{3CA4EDEE-981B-43D9-B399-EC756B032E36}"/>
              </a:ext>
            </a:extLst>
          </p:cNvPr>
          <p:cNvSpPr/>
          <p:nvPr/>
        </p:nvSpPr>
        <p:spPr>
          <a:xfrm rot="19953313">
            <a:off x="1805549" y="2963933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正方形/長方形 197">
            <a:extLst>
              <a:ext uri="{FF2B5EF4-FFF2-40B4-BE49-F238E27FC236}">
                <a16:creationId xmlns:a16="http://schemas.microsoft.com/office/drawing/2014/main" id="{33D667E3-96A6-478A-B097-3DD64624D7AE}"/>
              </a:ext>
            </a:extLst>
          </p:cNvPr>
          <p:cNvSpPr/>
          <p:nvPr/>
        </p:nvSpPr>
        <p:spPr>
          <a:xfrm>
            <a:off x="1765333" y="2974451"/>
            <a:ext cx="714651" cy="194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163879"/>
      </p:ext>
    </p:extLst>
  </p:cSld>
  <p:clrMapOvr>
    <a:masterClrMapping/>
  </p:clrMapOvr>
  <p:transition spd="slow" advClick="0" advTm="1000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二等辺三角形 167">
            <a:extLst>
              <a:ext uri="{FF2B5EF4-FFF2-40B4-BE49-F238E27FC236}">
                <a16:creationId xmlns:a16="http://schemas.microsoft.com/office/drawing/2014/main" id="{D15C4E9F-8B71-4B96-860F-7F8B7C025271}"/>
              </a:ext>
            </a:extLst>
          </p:cNvPr>
          <p:cNvSpPr/>
          <p:nvPr/>
        </p:nvSpPr>
        <p:spPr>
          <a:xfrm rot="10800000">
            <a:off x="1681469" y="593775"/>
            <a:ext cx="873762" cy="689429"/>
          </a:xfrm>
          <a:prstGeom prst="triangl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弧 168">
            <a:extLst>
              <a:ext uri="{FF2B5EF4-FFF2-40B4-BE49-F238E27FC236}">
                <a16:creationId xmlns:a16="http://schemas.microsoft.com/office/drawing/2014/main" id="{A2552FFB-1BBC-4B5A-9CD8-719DE36E176E}"/>
              </a:ext>
            </a:extLst>
          </p:cNvPr>
          <p:cNvSpPr/>
          <p:nvPr/>
        </p:nvSpPr>
        <p:spPr>
          <a:xfrm rot="201593" flipH="1">
            <a:off x="2507377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二等辺三角形 169">
            <a:extLst>
              <a:ext uri="{FF2B5EF4-FFF2-40B4-BE49-F238E27FC236}">
                <a16:creationId xmlns:a16="http://schemas.microsoft.com/office/drawing/2014/main" id="{CF0A056D-A01A-4B08-ADED-E3F4DB929419}"/>
              </a:ext>
            </a:extLst>
          </p:cNvPr>
          <p:cNvSpPr/>
          <p:nvPr/>
        </p:nvSpPr>
        <p:spPr>
          <a:xfrm rot="10800000">
            <a:off x="2509512" y="593773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弧 170">
            <a:extLst>
              <a:ext uri="{FF2B5EF4-FFF2-40B4-BE49-F238E27FC236}">
                <a16:creationId xmlns:a16="http://schemas.microsoft.com/office/drawing/2014/main" id="{C245CB41-8251-4D7C-8360-220EC54245E9}"/>
              </a:ext>
            </a:extLst>
          </p:cNvPr>
          <p:cNvSpPr/>
          <p:nvPr/>
        </p:nvSpPr>
        <p:spPr>
          <a:xfrm rot="21398407">
            <a:off x="1116726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二等辺三角形 171">
            <a:extLst>
              <a:ext uri="{FF2B5EF4-FFF2-40B4-BE49-F238E27FC236}">
                <a16:creationId xmlns:a16="http://schemas.microsoft.com/office/drawing/2014/main" id="{3B7CC469-FE46-4621-B625-E2329C5E0588}"/>
              </a:ext>
            </a:extLst>
          </p:cNvPr>
          <p:cNvSpPr/>
          <p:nvPr/>
        </p:nvSpPr>
        <p:spPr>
          <a:xfrm rot="10800000" flipH="1">
            <a:off x="1061709" y="593774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二等辺三角形 305">
            <a:extLst>
              <a:ext uri="{FF2B5EF4-FFF2-40B4-BE49-F238E27FC236}">
                <a16:creationId xmlns:a16="http://schemas.microsoft.com/office/drawing/2014/main" id="{6EE690BB-78B0-4A97-BBC7-4A6163513E31}"/>
              </a:ext>
            </a:extLst>
          </p:cNvPr>
          <p:cNvSpPr/>
          <p:nvPr/>
        </p:nvSpPr>
        <p:spPr>
          <a:xfrm rot="10800000">
            <a:off x="3029785" y="796966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二等辺三角形 306">
            <a:extLst>
              <a:ext uri="{FF2B5EF4-FFF2-40B4-BE49-F238E27FC236}">
                <a16:creationId xmlns:a16="http://schemas.microsoft.com/office/drawing/2014/main" id="{43D25E02-CF54-4134-9E01-CB1524780D6E}"/>
              </a:ext>
            </a:extLst>
          </p:cNvPr>
          <p:cNvSpPr/>
          <p:nvPr/>
        </p:nvSpPr>
        <p:spPr>
          <a:xfrm rot="11721489">
            <a:off x="3116703" y="1037128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4" name="二等辺三角形 303">
            <a:extLst>
              <a:ext uri="{FF2B5EF4-FFF2-40B4-BE49-F238E27FC236}">
                <a16:creationId xmlns:a16="http://schemas.microsoft.com/office/drawing/2014/main" id="{CBC2457D-BB5E-404F-B5A5-3695A0D04085}"/>
              </a:ext>
            </a:extLst>
          </p:cNvPr>
          <p:cNvSpPr/>
          <p:nvPr/>
        </p:nvSpPr>
        <p:spPr>
          <a:xfrm rot="10800000" flipH="1">
            <a:off x="933392" y="796965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304">
            <a:extLst>
              <a:ext uri="{FF2B5EF4-FFF2-40B4-BE49-F238E27FC236}">
                <a16:creationId xmlns:a16="http://schemas.microsoft.com/office/drawing/2014/main" id="{CCEC859C-0F1F-4A66-BFA0-FCB744922E67}"/>
              </a:ext>
            </a:extLst>
          </p:cNvPr>
          <p:cNvSpPr/>
          <p:nvPr/>
        </p:nvSpPr>
        <p:spPr>
          <a:xfrm rot="9878511" flipH="1">
            <a:off x="873534" y="1037127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E0EEF024-5033-4ADF-8BA2-D8EE1DDD056B}"/>
              </a:ext>
            </a:extLst>
          </p:cNvPr>
          <p:cNvSpPr/>
          <p:nvPr/>
        </p:nvSpPr>
        <p:spPr>
          <a:xfrm rot="11234124">
            <a:off x="3325207" y="1224467"/>
            <a:ext cx="240168" cy="575202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8" name="円弧 177">
            <a:extLst>
              <a:ext uri="{FF2B5EF4-FFF2-40B4-BE49-F238E27FC236}">
                <a16:creationId xmlns:a16="http://schemas.microsoft.com/office/drawing/2014/main" id="{A55FD608-5DE0-491C-A57F-29C72DF30333}"/>
              </a:ext>
            </a:extLst>
          </p:cNvPr>
          <p:cNvSpPr/>
          <p:nvPr/>
        </p:nvSpPr>
        <p:spPr>
          <a:xfrm rot="945023">
            <a:off x="2237140" y="622381"/>
            <a:ext cx="1197475" cy="100378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円弧 178">
            <a:extLst>
              <a:ext uri="{FF2B5EF4-FFF2-40B4-BE49-F238E27FC236}">
                <a16:creationId xmlns:a16="http://schemas.microsoft.com/office/drawing/2014/main" id="{52299685-5CE9-46AA-A4AC-331564117369}"/>
              </a:ext>
            </a:extLst>
          </p:cNvPr>
          <p:cNvSpPr/>
          <p:nvPr/>
        </p:nvSpPr>
        <p:spPr>
          <a:xfrm rot="895199" flipH="1">
            <a:off x="867709" y="609238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弧 179">
            <a:extLst>
              <a:ext uri="{FF2B5EF4-FFF2-40B4-BE49-F238E27FC236}">
                <a16:creationId xmlns:a16="http://schemas.microsoft.com/office/drawing/2014/main" id="{DDFF96CE-C333-412F-95D2-C0370A055825}"/>
              </a:ext>
            </a:extLst>
          </p:cNvPr>
          <p:cNvSpPr/>
          <p:nvPr/>
        </p:nvSpPr>
        <p:spPr>
          <a:xfrm rot="895199" flipH="1">
            <a:off x="765892" y="752390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57824D7E-A6CE-41AD-9DA5-F623E0A95DB1}"/>
              </a:ext>
            </a:extLst>
          </p:cNvPr>
          <p:cNvSpPr/>
          <p:nvPr/>
        </p:nvSpPr>
        <p:spPr>
          <a:xfrm>
            <a:off x="1000910" y="629039"/>
            <a:ext cx="122252" cy="161459"/>
          </a:xfrm>
          <a:prstGeom prst="ellips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楕円 181">
            <a:extLst>
              <a:ext uri="{FF2B5EF4-FFF2-40B4-BE49-F238E27FC236}">
                <a16:creationId xmlns:a16="http://schemas.microsoft.com/office/drawing/2014/main" id="{33A56AF6-357B-4077-AED5-45552BCF07A2}"/>
              </a:ext>
            </a:extLst>
          </p:cNvPr>
          <p:cNvSpPr/>
          <p:nvPr/>
        </p:nvSpPr>
        <p:spPr>
          <a:xfrm>
            <a:off x="153542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楕円 182">
            <a:extLst>
              <a:ext uri="{FF2B5EF4-FFF2-40B4-BE49-F238E27FC236}">
                <a16:creationId xmlns:a16="http://schemas.microsoft.com/office/drawing/2014/main" id="{90FCC4A4-8A15-419B-BC77-6686039CCD5E}"/>
              </a:ext>
            </a:extLst>
          </p:cNvPr>
          <p:cNvSpPr/>
          <p:nvPr/>
        </p:nvSpPr>
        <p:spPr>
          <a:xfrm>
            <a:off x="245644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楕円 183">
            <a:extLst>
              <a:ext uri="{FF2B5EF4-FFF2-40B4-BE49-F238E27FC236}">
                <a16:creationId xmlns:a16="http://schemas.microsoft.com/office/drawing/2014/main" id="{295C466D-7582-4D33-B150-23F09DBA1ADD}"/>
              </a:ext>
            </a:extLst>
          </p:cNvPr>
          <p:cNvSpPr/>
          <p:nvPr/>
        </p:nvSpPr>
        <p:spPr>
          <a:xfrm rot="20585052">
            <a:off x="1030863" y="2099333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楕円 184">
            <a:extLst>
              <a:ext uri="{FF2B5EF4-FFF2-40B4-BE49-F238E27FC236}">
                <a16:creationId xmlns:a16="http://schemas.microsoft.com/office/drawing/2014/main" id="{76881BB2-E7EE-4F78-8E31-700D2D100D1F}"/>
              </a:ext>
            </a:extLst>
          </p:cNvPr>
          <p:cNvSpPr/>
          <p:nvPr/>
        </p:nvSpPr>
        <p:spPr>
          <a:xfrm rot="1014948" flipH="1">
            <a:off x="3013539" y="2099331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台形 292">
            <a:extLst>
              <a:ext uri="{FF2B5EF4-FFF2-40B4-BE49-F238E27FC236}">
                <a16:creationId xmlns:a16="http://schemas.microsoft.com/office/drawing/2014/main" id="{78287C86-E952-402D-B9D6-52E067B2190F}"/>
              </a:ext>
            </a:extLst>
          </p:cNvPr>
          <p:cNvSpPr/>
          <p:nvPr/>
        </p:nvSpPr>
        <p:spPr>
          <a:xfrm rot="7858654" flipH="1">
            <a:off x="972892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台形 293">
            <a:extLst>
              <a:ext uri="{FF2B5EF4-FFF2-40B4-BE49-F238E27FC236}">
                <a16:creationId xmlns:a16="http://schemas.microsoft.com/office/drawing/2014/main" id="{100B0961-2A6C-4619-B44A-95A852B546A7}"/>
              </a:ext>
            </a:extLst>
          </p:cNvPr>
          <p:cNvSpPr/>
          <p:nvPr/>
        </p:nvSpPr>
        <p:spPr>
          <a:xfrm rot="3769921" flipH="1">
            <a:off x="922204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楕円 294">
            <a:extLst>
              <a:ext uri="{FF2B5EF4-FFF2-40B4-BE49-F238E27FC236}">
                <a16:creationId xmlns:a16="http://schemas.microsoft.com/office/drawing/2014/main" id="{5B0D0775-4FBF-44F2-B6DF-4B7903F786F4}"/>
              </a:ext>
            </a:extLst>
          </p:cNvPr>
          <p:cNvSpPr/>
          <p:nvPr/>
        </p:nvSpPr>
        <p:spPr>
          <a:xfrm flipH="1">
            <a:off x="991899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楕円 296">
            <a:extLst>
              <a:ext uri="{FF2B5EF4-FFF2-40B4-BE49-F238E27FC236}">
                <a16:creationId xmlns:a16="http://schemas.microsoft.com/office/drawing/2014/main" id="{289F4CC0-E4AC-442C-9A2A-141E809D1C30}"/>
              </a:ext>
            </a:extLst>
          </p:cNvPr>
          <p:cNvSpPr/>
          <p:nvPr/>
        </p:nvSpPr>
        <p:spPr>
          <a:xfrm rot="1236733" flipH="1">
            <a:off x="1265799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楕円 297">
            <a:extLst>
              <a:ext uri="{FF2B5EF4-FFF2-40B4-BE49-F238E27FC236}">
                <a16:creationId xmlns:a16="http://schemas.microsoft.com/office/drawing/2014/main" id="{0C7C455B-6B90-4C3D-BA09-6537FE61D4D6}"/>
              </a:ext>
            </a:extLst>
          </p:cNvPr>
          <p:cNvSpPr/>
          <p:nvPr/>
        </p:nvSpPr>
        <p:spPr>
          <a:xfrm rot="1627558" flipH="1">
            <a:off x="1422843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四角形: 角を丸くする 299">
            <a:extLst>
              <a:ext uri="{FF2B5EF4-FFF2-40B4-BE49-F238E27FC236}">
                <a16:creationId xmlns:a16="http://schemas.microsoft.com/office/drawing/2014/main" id="{9BA48F11-786E-4AFB-84D0-309416ED2411}"/>
              </a:ext>
            </a:extLst>
          </p:cNvPr>
          <p:cNvSpPr/>
          <p:nvPr/>
        </p:nvSpPr>
        <p:spPr>
          <a:xfrm rot="19548768" flipH="1">
            <a:off x="1258041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円弧 300">
            <a:extLst>
              <a:ext uri="{FF2B5EF4-FFF2-40B4-BE49-F238E27FC236}">
                <a16:creationId xmlns:a16="http://schemas.microsoft.com/office/drawing/2014/main" id="{F58A56A9-4613-484A-B32C-833231E69175}"/>
              </a:ext>
            </a:extLst>
          </p:cNvPr>
          <p:cNvSpPr/>
          <p:nvPr/>
        </p:nvSpPr>
        <p:spPr>
          <a:xfrm rot="20856138" flipH="1">
            <a:off x="1268004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円弧 301">
            <a:extLst>
              <a:ext uri="{FF2B5EF4-FFF2-40B4-BE49-F238E27FC236}">
                <a16:creationId xmlns:a16="http://schemas.microsoft.com/office/drawing/2014/main" id="{BC7A2432-EE13-48AD-84F9-AC0B5C995646}"/>
              </a:ext>
            </a:extLst>
          </p:cNvPr>
          <p:cNvSpPr/>
          <p:nvPr/>
        </p:nvSpPr>
        <p:spPr>
          <a:xfrm rot="20856138" flipH="1">
            <a:off x="1327264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円弧 302">
            <a:extLst>
              <a:ext uri="{FF2B5EF4-FFF2-40B4-BE49-F238E27FC236}">
                <a16:creationId xmlns:a16="http://schemas.microsoft.com/office/drawing/2014/main" id="{5C3AB0B4-215D-463A-8412-7D466B715517}"/>
              </a:ext>
            </a:extLst>
          </p:cNvPr>
          <p:cNvSpPr/>
          <p:nvPr/>
        </p:nvSpPr>
        <p:spPr>
          <a:xfrm rot="20856138" flipH="1">
            <a:off x="1294160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台形 281">
            <a:extLst>
              <a:ext uri="{FF2B5EF4-FFF2-40B4-BE49-F238E27FC236}">
                <a16:creationId xmlns:a16="http://schemas.microsoft.com/office/drawing/2014/main" id="{A11152FE-ED8E-45C0-950E-1282D68828F9}"/>
              </a:ext>
            </a:extLst>
          </p:cNvPr>
          <p:cNvSpPr/>
          <p:nvPr/>
        </p:nvSpPr>
        <p:spPr>
          <a:xfrm rot="13741346">
            <a:off x="2362313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台形 282">
            <a:extLst>
              <a:ext uri="{FF2B5EF4-FFF2-40B4-BE49-F238E27FC236}">
                <a16:creationId xmlns:a16="http://schemas.microsoft.com/office/drawing/2014/main" id="{6814F42A-BAFC-454F-8806-22509218F290}"/>
              </a:ext>
            </a:extLst>
          </p:cNvPr>
          <p:cNvSpPr/>
          <p:nvPr/>
        </p:nvSpPr>
        <p:spPr>
          <a:xfrm rot="17830079">
            <a:off x="2705693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楕円 283">
            <a:extLst>
              <a:ext uri="{FF2B5EF4-FFF2-40B4-BE49-F238E27FC236}">
                <a16:creationId xmlns:a16="http://schemas.microsoft.com/office/drawing/2014/main" id="{8C9CE72E-7F7B-4497-A4F3-EC39328D3A1A}"/>
              </a:ext>
            </a:extLst>
          </p:cNvPr>
          <p:cNvSpPr/>
          <p:nvPr/>
        </p:nvSpPr>
        <p:spPr>
          <a:xfrm>
            <a:off x="3140133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楕円 285">
            <a:extLst>
              <a:ext uri="{FF2B5EF4-FFF2-40B4-BE49-F238E27FC236}">
                <a16:creationId xmlns:a16="http://schemas.microsoft.com/office/drawing/2014/main" id="{B5B1F4D0-FFCD-4DB5-8E7D-3222E32BCDD6}"/>
              </a:ext>
            </a:extLst>
          </p:cNvPr>
          <p:cNvSpPr/>
          <p:nvPr/>
        </p:nvSpPr>
        <p:spPr>
          <a:xfrm rot="20363267">
            <a:off x="2762907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楕円 286">
            <a:extLst>
              <a:ext uri="{FF2B5EF4-FFF2-40B4-BE49-F238E27FC236}">
                <a16:creationId xmlns:a16="http://schemas.microsoft.com/office/drawing/2014/main" id="{8B9B9997-38AE-4D76-8BF7-63A6D8EE0792}"/>
              </a:ext>
            </a:extLst>
          </p:cNvPr>
          <p:cNvSpPr/>
          <p:nvPr/>
        </p:nvSpPr>
        <p:spPr>
          <a:xfrm rot="19972442">
            <a:off x="2737725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四角形: 角を丸くする 288">
            <a:extLst>
              <a:ext uri="{FF2B5EF4-FFF2-40B4-BE49-F238E27FC236}">
                <a16:creationId xmlns:a16="http://schemas.microsoft.com/office/drawing/2014/main" id="{1720D9FF-039B-4EFF-97D7-48D4C530E4DE}"/>
              </a:ext>
            </a:extLst>
          </p:cNvPr>
          <p:cNvSpPr/>
          <p:nvPr/>
        </p:nvSpPr>
        <p:spPr>
          <a:xfrm rot="2051232">
            <a:off x="2770667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円弧 289">
            <a:extLst>
              <a:ext uri="{FF2B5EF4-FFF2-40B4-BE49-F238E27FC236}">
                <a16:creationId xmlns:a16="http://schemas.microsoft.com/office/drawing/2014/main" id="{6CB61104-29E8-4B9D-A7F4-A317A0CB21A5}"/>
              </a:ext>
            </a:extLst>
          </p:cNvPr>
          <p:cNvSpPr/>
          <p:nvPr/>
        </p:nvSpPr>
        <p:spPr>
          <a:xfrm rot="743862">
            <a:off x="2701352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円弧 290">
            <a:extLst>
              <a:ext uri="{FF2B5EF4-FFF2-40B4-BE49-F238E27FC236}">
                <a16:creationId xmlns:a16="http://schemas.microsoft.com/office/drawing/2014/main" id="{B95CA542-01FD-46A3-B896-57F2A293E813}"/>
              </a:ext>
            </a:extLst>
          </p:cNvPr>
          <p:cNvSpPr/>
          <p:nvPr/>
        </p:nvSpPr>
        <p:spPr>
          <a:xfrm rot="743862">
            <a:off x="2642091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円弧 291">
            <a:extLst>
              <a:ext uri="{FF2B5EF4-FFF2-40B4-BE49-F238E27FC236}">
                <a16:creationId xmlns:a16="http://schemas.microsoft.com/office/drawing/2014/main" id="{0FD94E3E-1B31-47BD-A21A-A79D6E8EA7C2}"/>
              </a:ext>
            </a:extLst>
          </p:cNvPr>
          <p:cNvSpPr/>
          <p:nvPr/>
        </p:nvSpPr>
        <p:spPr>
          <a:xfrm rot="743862">
            <a:off x="2675196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楕円 24">
            <a:extLst>
              <a:ext uri="{FF2B5EF4-FFF2-40B4-BE49-F238E27FC236}">
                <a16:creationId xmlns:a16="http://schemas.microsoft.com/office/drawing/2014/main" id="{B6330F50-F081-49C5-8CBF-6C668FCECA3B}"/>
              </a:ext>
            </a:extLst>
          </p:cNvPr>
          <p:cNvSpPr/>
          <p:nvPr/>
        </p:nvSpPr>
        <p:spPr>
          <a:xfrm>
            <a:off x="1899912" y="2314220"/>
            <a:ext cx="477520" cy="117182"/>
          </a:xfrm>
          <a:custGeom>
            <a:avLst/>
            <a:gdLst>
              <a:gd name="connsiteX0" fmla="*/ 477520 w 477520"/>
              <a:gd name="connsiteY0" fmla="*/ 0 h 117182"/>
              <a:gd name="connsiteX1" fmla="*/ 223520 w 477520"/>
              <a:gd name="connsiteY1" fmla="*/ 116840 h 117182"/>
              <a:gd name="connsiteX2" fmla="*/ 0 w 477520"/>
              <a:gd name="connsiteY2" fmla="*/ 30480 h 11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520" h="117182" extrusionOk="0">
                <a:moveTo>
                  <a:pt x="477520" y="0"/>
                </a:moveTo>
                <a:cubicBezTo>
                  <a:pt x="420285" y="32889"/>
                  <a:pt x="296462" y="114254"/>
                  <a:pt x="223520" y="116840"/>
                </a:cubicBezTo>
                <a:cubicBezTo>
                  <a:pt x="152661" y="123757"/>
                  <a:pt x="42180" y="69593"/>
                  <a:pt x="0" y="30480"/>
                </a:cubicBezTo>
              </a:path>
            </a:pathLst>
          </a:custGeom>
          <a:noFill/>
          <a:ln w="50800" cap="rnd">
            <a:solidFill>
              <a:srgbClr val="4A4E58"/>
            </a:solidFill>
            <a:round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68960"/>
                      <a:gd name="connsiteY0" fmla="*/ 233680 h 467360"/>
                      <a:gd name="connsiteX1" fmla="*/ 284480 w 568960"/>
                      <a:gd name="connsiteY1" fmla="*/ 0 h 467360"/>
                      <a:gd name="connsiteX2" fmla="*/ 568960 w 568960"/>
                      <a:gd name="connsiteY2" fmla="*/ 233680 h 467360"/>
                      <a:gd name="connsiteX3" fmla="*/ 284480 w 568960"/>
                      <a:gd name="connsiteY3" fmla="*/ 467360 h 467360"/>
                      <a:gd name="connsiteX4" fmla="*/ 0 w 568960"/>
                      <a:gd name="connsiteY4" fmla="*/ 233680 h 467360"/>
                      <a:gd name="connsiteX0" fmla="*/ 0 w 590481"/>
                      <a:gd name="connsiteY0" fmla="*/ 233680 h 469906"/>
                      <a:gd name="connsiteX1" fmla="*/ 284480 w 590481"/>
                      <a:gd name="connsiteY1" fmla="*/ 0 h 469906"/>
                      <a:gd name="connsiteX2" fmla="*/ 568960 w 590481"/>
                      <a:gd name="connsiteY2" fmla="*/ 233680 h 469906"/>
                      <a:gd name="connsiteX3" fmla="*/ 538480 w 590481"/>
                      <a:gd name="connsiteY3" fmla="*/ 350520 h 469906"/>
                      <a:gd name="connsiteX4" fmla="*/ 284480 w 590481"/>
                      <a:gd name="connsiteY4" fmla="*/ 467360 h 469906"/>
                      <a:gd name="connsiteX5" fmla="*/ 0 w 590481"/>
                      <a:gd name="connsiteY5" fmla="*/ 233680 h 469906"/>
                      <a:gd name="connsiteX0" fmla="*/ 12871 w 603352"/>
                      <a:gd name="connsiteY0" fmla="*/ 233680 h 467702"/>
                      <a:gd name="connsiteX1" fmla="*/ 297351 w 603352"/>
                      <a:gd name="connsiteY1" fmla="*/ 0 h 467702"/>
                      <a:gd name="connsiteX2" fmla="*/ 581831 w 603352"/>
                      <a:gd name="connsiteY2" fmla="*/ 233680 h 467702"/>
                      <a:gd name="connsiteX3" fmla="*/ 551351 w 603352"/>
                      <a:gd name="connsiteY3" fmla="*/ 350520 h 467702"/>
                      <a:gd name="connsiteX4" fmla="*/ 297351 w 603352"/>
                      <a:gd name="connsiteY4" fmla="*/ 467360 h 467702"/>
                      <a:gd name="connsiteX5" fmla="*/ 73831 w 603352"/>
                      <a:gd name="connsiteY5" fmla="*/ 381000 h 467702"/>
                      <a:gd name="connsiteX6" fmla="*/ 12871 w 603352"/>
                      <a:gd name="connsiteY6" fmla="*/ 233680 h 467702"/>
                      <a:gd name="connsiteX0" fmla="*/ 551351 w 642791"/>
                      <a:gd name="connsiteY0" fmla="*/ 350520 h 467702"/>
                      <a:gd name="connsiteX1" fmla="*/ 297351 w 642791"/>
                      <a:gd name="connsiteY1" fmla="*/ 467360 h 467702"/>
                      <a:gd name="connsiteX2" fmla="*/ 73831 w 642791"/>
                      <a:gd name="connsiteY2" fmla="*/ 381000 h 467702"/>
                      <a:gd name="connsiteX3" fmla="*/ 12871 w 642791"/>
                      <a:gd name="connsiteY3" fmla="*/ 233680 h 467702"/>
                      <a:gd name="connsiteX4" fmla="*/ 297351 w 642791"/>
                      <a:gd name="connsiteY4" fmla="*/ 0 h 467702"/>
                      <a:gd name="connsiteX5" fmla="*/ 581831 w 642791"/>
                      <a:gd name="connsiteY5" fmla="*/ 233680 h 467702"/>
                      <a:gd name="connsiteX6" fmla="*/ 642791 w 642791"/>
                      <a:gd name="connsiteY6" fmla="*/ 441960 h 467702"/>
                      <a:gd name="connsiteX0" fmla="*/ 551351 w 581831"/>
                      <a:gd name="connsiteY0" fmla="*/ 350520 h 467702"/>
                      <a:gd name="connsiteX1" fmla="*/ 297351 w 581831"/>
                      <a:gd name="connsiteY1" fmla="*/ 467360 h 467702"/>
                      <a:gd name="connsiteX2" fmla="*/ 73831 w 581831"/>
                      <a:gd name="connsiteY2" fmla="*/ 381000 h 467702"/>
                      <a:gd name="connsiteX3" fmla="*/ 12871 w 581831"/>
                      <a:gd name="connsiteY3" fmla="*/ 233680 h 467702"/>
                      <a:gd name="connsiteX4" fmla="*/ 297351 w 581831"/>
                      <a:gd name="connsiteY4" fmla="*/ 0 h 467702"/>
                      <a:gd name="connsiteX5" fmla="*/ 581831 w 581831"/>
                      <a:gd name="connsiteY5" fmla="*/ 233680 h 467702"/>
                      <a:gd name="connsiteX0" fmla="*/ 551351 w 551351"/>
                      <a:gd name="connsiteY0" fmla="*/ 350520 h 467702"/>
                      <a:gd name="connsiteX1" fmla="*/ 297351 w 551351"/>
                      <a:gd name="connsiteY1" fmla="*/ 467360 h 467702"/>
                      <a:gd name="connsiteX2" fmla="*/ 73831 w 551351"/>
                      <a:gd name="connsiteY2" fmla="*/ 381000 h 467702"/>
                      <a:gd name="connsiteX3" fmla="*/ 12871 w 551351"/>
                      <a:gd name="connsiteY3" fmla="*/ 233680 h 467702"/>
                      <a:gd name="connsiteX4" fmla="*/ 297351 w 551351"/>
                      <a:gd name="connsiteY4" fmla="*/ 0 h 467702"/>
                      <a:gd name="connsiteX0" fmla="*/ 551351 w 551351"/>
                      <a:gd name="connsiteY0" fmla="*/ 116840 h 234022"/>
                      <a:gd name="connsiteX1" fmla="*/ 297351 w 551351"/>
                      <a:gd name="connsiteY1" fmla="*/ 233680 h 234022"/>
                      <a:gd name="connsiteX2" fmla="*/ 73831 w 551351"/>
                      <a:gd name="connsiteY2" fmla="*/ 147320 h 234022"/>
                      <a:gd name="connsiteX3" fmla="*/ 12871 w 551351"/>
                      <a:gd name="connsiteY3" fmla="*/ 0 h 234022"/>
                      <a:gd name="connsiteX0" fmla="*/ 477520 w 477520"/>
                      <a:gd name="connsiteY0" fmla="*/ 0 h 117182"/>
                      <a:gd name="connsiteX1" fmla="*/ 223520 w 477520"/>
                      <a:gd name="connsiteY1" fmla="*/ 116840 h 117182"/>
                      <a:gd name="connsiteX2" fmla="*/ 0 w 477520"/>
                      <a:gd name="connsiteY2" fmla="*/ 30480 h 117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77520" h="117182">
                        <a:moveTo>
                          <a:pt x="477520" y="0"/>
                        </a:moveTo>
                        <a:cubicBezTo>
                          <a:pt x="430107" y="38947"/>
                          <a:pt x="303107" y="111760"/>
                          <a:pt x="223520" y="116840"/>
                        </a:cubicBezTo>
                        <a:cubicBezTo>
                          <a:pt x="143933" y="121920"/>
                          <a:pt x="47413" y="69427"/>
                          <a:pt x="0" y="3048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正方形/長方形 232">
            <a:extLst>
              <a:ext uri="{FF2B5EF4-FFF2-40B4-BE49-F238E27FC236}">
                <a16:creationId xmlns:a16="http://schemas.microsoft.com/office/drawing/2014/main" id="{EF187D75-1CAC-452B-8C43-E9CA6800B9CB}"/>
              </a:ext>
            </a:extLst>
          </p:cNvPr>
          <p:cNvSpPr/>
          <p:nvPr/>
        </p:nvSpPr>
        <p:spPr>
          <a:xfrm>
            <a:off x="1941386" y="2736576"/>
            <a:ext cx="354900" cy="360119"/>
          </a:xfrm>
          <a:prstGeom prst="rect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台形 233">
            <a:extLst>
              <a:ext uri="{FF2B5EF4-FFF2-40B4-BE49-F238E27FC236}">
                <a16:creationId xmlns:a16="http://schemas.microsoft.com/office/drawing/2014/main" id="{7D4C183B-8016-451E-BA5D-669D6B5AEF42}"/>
              </a:ext>
            </a:extLst>
          </p:cNvPr>
          <p:cNvSpPr/>
          <p:nvPr/>
        </p:nvSpPr>
        <p:spPr>
          <a:xfrm rot="10800000">
            <a:off x="1881248" y="2855472"/>
            <a:ext cx="496184" cy="182504"/>
          </a:xfrm>
          <a:prstGeom prst="trapezoid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台形 64">
            <a:extLst>
              <a:ext uri="{FF2B5EF4-FFF2-40B4-BE49-F238E27FC236}">
                <a16:creationId xmlns:a16="http://schemas.microsoft.com/office/drawing/2014/main" id="{81AF6C51-21C0-4CFD-BEEC-5162FB9B8BAD}"/>
              </a:ext>
            </a:extLst>
          </p:cNvPr>
          <p:cNvSpPr/>
          <p:nvPr/>
        </p:nvSpPr>
        <p:spPr>
          <a:xfrm>
            <a:off x="1535422" y="2994531"/>
            <a:ext cx="1165225" cy="1651000"/>
          </a:xfrm>
          <a:custGeom>
            <a:avLst/>
            <a:gdLst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65225 w 1165225"/>
              <a:gd name="connsiteY3" fmla="*/ 1651000 h 1651000"/>
              <a:gd name="connsiteX4" fmla="*/ 0 w 1165225"/>
              <a:gd name="connsiteY4" fmla="*/ 1651000 h 1651000"/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30300 w 1165225"/>
              <a:gd name="connsiteY3" fmla="*/ 812799 h 1651000"/>
              <a:gd name="connsiteX4" fmla="*/ 1165225 w 1165225"/>
              <a:gd name="connsiteY4" fmla="*/ 1651000 h 1651000"/>
              <a:gd name="connsiteX5" fmla="*/ 0 w 1165225"/>
              <a:gd name="connsiteY5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225" h="1651000">
                <a:moveTo>
                  <a:pt x="0" y="1651000"/>
                </a:moveTo>
                <a:lnTo>
                  <a:pt x="69855" y="0"/>
                </a:lnTo>
                <a:lnTo>
                  <a:pt x="1095370" y="0"/>
                </a:lnTo>
                <a:lnTo>
                  <a:pt x="1130300" y="812799"/>
                </a:lnTo>
                <a:lnTo>
                  <a:pt x="1165225" y="1651000"/>
                </a:lnTo>
                <a:lnTo>
                  <a:pt x="0" y="16510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楕円 227">
            <a:extLst>
              <a:ext uri="{FF2B5EF4-FFF2-40B4-BE49-F238E27FC236}">
                <a16:creationId xmlns:a16="http://schemas.microsoft.com/office/drawing/2014/main" id="{3CA4EDEE-981B-43D9-B399-EC756B032E36}"/>
              </a:ext>
            </a:extLst>
          </p:cNvPr>
          <p:cNvSpPr/>
          <p:nvPr/>
        </p:nvSpPr>
        <p:spPr>
          <a:xfrm rot="19953313">
            <a:off x="1805549" y="2963933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正方形/長方形 197">
            <a:extLst>
              <a:ext uri="{FF2B5EF4-FFF2-40B4-BE49-F238E27FC236}">
                <a16:creationId xmlns:a16="http://schemas.microsoft.com/office/drawing/2014/main" id="{33D667E3-96A6-478A-B097-3DD64624D7AE}"/>
              </a:ext>
            </a:extLst>
          </p:cNvPr>
          <p:cNvSpPr/>
          <p:nvPr/>
        </p:nvSpPr>
        <p:spPr>
          <a:xfrm>
            <a:off x="1765333" y="2974451"/>
            <a:ext cx="714651" cy="194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" name="楕円 51">
            <a:extLst>
              <a:ext uri="{FF2B5EF4-FFF2-40B4-BE49-F238E27FC236}">
                <a16:creationId xmlns:a16="http://schemas.microsoft.com/office/drawing/2014/main" id="{F5C41449-F8C7-4B48-BEAE-89ED0329DABC}"/>
              </a:ext>
            </a:extLst>
          </p:cNvPr>
          <p:cNvSpPr/>
          <p:nvPr/>
        </p:nvSpPr>
        <p:spPr>
          <a:xfrm rot="20044525" flipH="1">
            <a:off x="1639668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828970"/>
      </p:ext>
    </p:extLst>
  </p:cSld>
  <p:clrMapOvr>
    <a:masterClrMapping/>
  </p:clrMapOvr>
  <p:transition spd="slow" advClick="0" advTm="1000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二等辺三角形 167">
            <a:extLst>
              <a:ext uri="{FF2B5EF4-FFF2-40B4-BE49-F238E27FC236}">
                <a16:creationId xmlns:a16="http://schemas.microsoft.com/office/drawing/2014/main" id="{D15C4E9F-8B71-4B96-860F-7F8B7C025271}"/>
              </a:ext>
            </a:extLst>
          </p:cNvPr>
          <p:cNvSpPr/>
          <p:nvPr/>
        </p:nvSpPr>
        <p:spPr>
          <a:xfrm rot="10800000">
            <a:off x="1681469" y="593775"/>
            <a:ext cx="873762" cy="689429"/>
          </a:xfrm>
          <a:prstGeom prst="triangl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弧 168">
            <a:extLst>
              <a:ext uri="{FF2B5EF4-FFF2-40B4-BE49-F238E27FC236}">
                <a16:creationId xmlns:a16="http://schemas.microsoft.com/office/drawing/2014/main" id="{A2552FFB-1BBC-4B5A-9CD8-719DE36E176E}"/>
              </a:ext>
            </a:extLst>
          </p:cNvPr>
          <p:cNvSpPr/>
          <p:nvPr/>
        </p:nvSpPr>
        <p:spPr>
          <a:xfrm rot="201593" flipH="1">
            <a:off x="2507377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二等辺三角形 169">
            <a:extLst>
              <a:ext uri="{FF2B5EF4-FFF2-40B4-BE49-F238E27FC236}">
                <a16:creationId xmlns:a16="http://schemas.microsoft.com/office/drawing/2014/main" id="{CF0A056D-A01A-4B08-ADED-E3F4DB929419}"/>
              </a:ext>
            </a:extLst>
          </p:cNvPr>
          <p:cNvSpPr/>
          <p:nvPr/>
        </p:nvSpPr>
        <p:spPr>
          <a:xfrm rot="10800000">
            <a:off x="2509512" y="593773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弧 170">
            <a:extLst>
              <a:ext uri="{FF2B5EF4-FFF2-40B4-BE49-F238E27FC236}">
                <a16:creationId xmlns:a16="http://schemas.microsoft.com/office/drawing/2014/main" id="{C245CB41-8251-4D7C-8360-220EC54245E9}"/>
              </a:ext>
            </a:extLst>
          </p:cNvPr>
          <p:cNvSpPr/>
          <p:nvPr/>
        </p:nvSpPr>
        <p:spPr>
          <a:xfrm rot="21398407">
            <a:off x="1116726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二等辺三角形 171">
            <a:extLst>
              <a:ext uri="{FF2B5EF4-FFF2-40B4-BE49-F238E27FC236}">
                <a16:creationId xmlns:a16="http://schemas.microsoft.com/office/drawing/2014/main" id="{3B7CC469-FE46-4621-B625-E2329C5E0588}"/>
              </a:ext>
            </a:extLst>
          </p:cNvPr>
          <p:cNvSpPr/>
          <p:nvPr/>
        </p:nvSpPr>
        <p:spPr>
          <a:xfrm rot="10800000" flipH="1">
            <a:off x="1061709" y="593774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二等辺三角形 305">
            <a:extLst>
              <a:ext uri="{FF2B5EF4-FFF2-40B4-BE49-F238E27FC236}">
                <a16:creationId xmlns:a16="http://schemas.microsoft.com/office/drawing/2014/main" id="{6EE690BB-78B0-4A97-BBC7-4A6163513E31}"/>
              </a:ext>
            </a:extLst>
          </p:cNvPr>
          <p:cNvSpPr/>
          <p:nvPr/>
        </p:nvSpPr>
        <p:spPr>
          <a:xfrm rot="10800000">
            <a:off x="3029785" y="796966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二等辺三角形 306">
            <a:extLst>
              <a:ext uri="{FF2B5EF4-FFF2-40B4-BE49-F238E27FC236}">
                <a16:creationId xmlns:a16="http://schemas.microsoft.com/office/drawing/2014/main" id="{43D25E02-CF54-4134-9E01-CB1524780D6E}"/>
              </a:ext>
            </a:extLst>
          </p:cNvPr>
          <p:cNvSpPr/>
          <p:nvPr/>
        </p:nvSpPr>
        <p:spPr>
          <a:xfrm rot="11721489">
            <a:off x="3116703" y="1037128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4" name="二等辺三角形 303">
            <a:extLst>
              <a:ext uri="{FF2B5EF4-FFF2-40B4-BE49-F238E27FC236}">
                <a16:creationId xmlns:a16="http://schemas.microsoft.com/office/drawing/2014/main" id="{CBC2457D-BB5E-404F-B5A5-3695A0D04085}"/>
              </a:ext>
            </a:extLst>
          </p:cNvPr>
          <p:cNvSpPr/>
          <p:nvPr/>
        </p:nvSpPr>
        <p:spPr>
          <a:xfrm rot="10800000" flipH="1">
            <a:off x="933392" y="796965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304">
            <a:extLst>
              <a:ext uri="{FF2B5EF4-FFF2-40B4-BE49-F238E27FC236}">
                <a16:creationId xmlns:a16="http://schemas.microsoft.com/office/drawing/2014/main" id="{CCEC859C-0F1F-4A66-BFA0-FCB744922E67}"/>
              </a:ext>
            </a:extLst>
          </p:cNvPr>
          <p:cNvSpPr/>
          <p:nvPr/>
        </p:nvSpPr>
        <p:spPr>
          <a:xfrm rot="9878511" flipH="1">
            <a:off x="873534" y="1037127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E0EEF024-5033-4ADF-8BA2-D8EE1DDD056B}"/>
              </a:ext>
            </a:extLst>
          </p:cNvPr>
          <p:cNvSpPr/>
          <p:nvPr/>
        </p:nvSpPr>
        <p:spPr>
          <a:xfrm rot="11234124">
            <a:off x="3325207" y="1224467"/>
            <a:ext cx="240168" cy="575202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8" name="円弧 177">
            <a:extLst>
              <a:ext uri="{FF2B5EF4-FFF2-40B4-BE49-F238E27FC236}">
                <a16:creationId xmlns:a16="http://schemas.microsoft.com/office/drawing/2014/main" id="{A55FD608-5DE0-491C-A57F-29C72DF30333}"/>
              </a:ext>
            </a:extLst>
          </p:cNvPr>
          <p:cNvSpPr/>
          <p:nvPr/>
        </p:nvSpPr>
        <p:spPr>
          <a:xfrm rot="945023">
            <a:off x="2237140" y="622381"/>
            <a:ext cx="1197475" cy="100378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円弧 178">
            <a:extLst>
              <a:ext uri="{FF2B5EF4-FFF2-40B4-BE49-F238E27FC236}">
                <a16:creationId xmlns:a16="http://schemas.microsoft.com/office/drawing/2014/main" id="{52299685-5CE9-46AA-A4AC-331564117369}"/>
              </a:ext>
            </a:extLst>
          </p:cNvPr>
          <p:cNvSpPr/>
          <p:nvPr/>
        </p:nvSpPr>
        <p:spPr>
          <a:xfrm rot="895199" flipH="1">
            <a:off x="867709" y="609238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弧 179">
            <a:extLst>
              <a:ext uri="{FF2B5EF4-FFF2-40B4-BE49-F238E27FC236}">
                <a16:creationId xmlns:a16="http://schemas.microsoft.com/office/drawing/2014/main" id="{DDFF96CE-C333-412F-95D2-C0370A055825}"/>
              </a:ext>
            </a:extLst>
          </p:cNvPr>
          <p:cNvSpPr/>
          <p:nvPr/>
        </p:nvSpPr>
        <p:spPr>
          <a:xfrm rot="895199" flipH="1">
            <a:off x="765892" y="752390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57824D7E-A6CE-41AD-9DA5-F623E0A95DB1}"/>
              </a:ext>
            </a:extLst>
          </p:cNvPr>
          <p:cNvSpPr/>
          <p:nvPr/>
        </p:nvSpPr>
        <p:spPr>
          <a:xfrm>
            <a:off x="1000910" y="629039"/>
            <a:ext cx="122252" cy="161459"/>
          </a:xfrm>
          <a:prstGeom prst="ellips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楕円 181">
            <a:extLst>
              <a:ext uri="{FF2B5EF4-FFF2-40B4-BE49-F238E27FC236}">
                <a16:creationId xmlns:a16="http://schemas.microsoft.com/office/drawing/2014/main" id="{33A56AF6-357B-4077-AED5-45552BCF07A2}"/>
              </a:ext>
            </a:extLst>
          </p:cNvPr>
          <p:cNvSpPr/>
          <p:nvPr/>
        </p:nvSpPr>
        <p:spPr>
          <a:xfrm>
            <a:off x="153542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楕円 182">
            <a:extLst>
              <a:ext uri="{FF2B5EF4-FFF2-40B4-BE49-F238E27FC236}">
                <a16:creationId xmlns:a16="http://schemas.microsoft.com/office/drawing/2014/main" id="{90FCC4A4-8A15-419B-BC77-6686039CCD5E}"/>
              </a:ext>
            </a:extLst>
          </p:cNvPr>
          <p:cNvSpPr/>
          <p:nvPr/>
        </p:nvSpPr>
        <p:spPr>
          <a:xfrm>
            <a:off x="245644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楕円 183">
            <a:extLst>
              <a:ext uri="{FF2B5EF4-FFF2-40B4-BE49-F238E27FC236}">
                <a16:creationId xmlns:a16="http://schemas.microsoft.com/office/drawing/2014/main" id="{295C466D-7582-4D33-B150-23F09DBA1ADD}"/>
              </a:ext>
            </a:extLst>
          </p:cNvPr>
          <p:cNvSpPr/>
          <p:nvPr/>
        </p:nvSpPr>
        <p:spPr>
          <a:xfrm rot="20585052">
            <a:off x="1030863" y="2099333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楕円 184">
            <a:extLst>
              <a:ext uri="{FF2B5EF4-FFF2-40B4-BE49-F238E27FC236}">
                <a16:creationId xmlns:a16="http://schemas.microsoft.com/office/drawing/2014/main" id="{76881BB2-E7EE-4F78-8E31-700D2D100D1F}"/>
              </a:ext>
            </a:extLst>
          </p:cNvPr>
          <p:cNvSpPr/>
          <p:nvPr/>
        </p:nvSpPr>
        <p:spPr>
          <a:xfrm rot="1014948" flipH="1">
            <a:off x="3013539" y="2099331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台形 292">
            <a:extLst>
              <a:ext uri="{FF2B5EF4-FFF2-40B4-BE49-F238E27FC236}">
                <a16:creationId xmlns:a16="http://schemas.microsoft.com/office/drawing/2014/main" id="{78287C86-E952-402D-B9D6-52E067B2190F}"/>
              </a:ext>
            </a:extLst>
          </p:cNvPr>
          <p:cNvSpPr/>
          <p:nvPr/>
        </p:nvSpPr>
        <p:spPr>
          <a:xfrm rot="7858654" flipH="1">
            <a:off x="972892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台形 293">
            <a:extLst>
              <a:ext uri="{FF2B5EF4-FFF2-40B4-BE49-F238E27FC236}">
                <a16:creationId xmlns:a16="http://schemas.microsoft.com/office/drawing/2014/main" id="{100B0961-2A6C-4619-B44A-95A852B546A7}"/>
              </a:ext>
            </a:extLst>
          </p:cNvPr>
          <p:cNvSpPr/>
          <p:nvPr/>
        </p:nvSpPr>
        <p:spPr>
          <a:xfrm rot="3769921" flipH="1">
            <a:off x="922204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楕円 294">
            <a:extLst>
              <a:ext uri="{FF2B5EF4-FFF2-40B4-BE49-F238E27FC236}">
                <a16:creationId xmlns:a16="http://schemas.microsoft.com/office/drawing/2014/main" id="{5B0D0775-4FBF-44F2-B6DF-4B7903F786F4}"/>
              </a:ext>
            </a:extLst>
          </p:cNvPr>
          <p:cNvSpPr/>
          <p:nvPr/>
        </p:nvSpPr>
        <p:spPr>
          <a:xfrm flipH="1">
            <a:off x="991899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楕円 296">
            <a:extLst>
              <a:ext uri="{FF2B5EF4-FFF2-40B4-BE49-F238E27FC236}">
                <a16:creationId xmlns:a16="http://schemas.microsoft.com/office/drawing/2014/main" id="{289F4CC0-E4AC-442C-9A2A-141E809D1C30}"/>
              </a:ext>
            </a:extLst>
          </p:cNvPr>
          <p:cNvSpPr/>
          <p:nvPr/>
        </p:nvSpPr>
        <p:spPr>
          <a:xfrm rot="1236733" flipH="1">
            <a:off x="1265799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楕円 297">
            <a:extLst>
              <a:ext uri="{FF2B5EF4-FFF2-40B4-BE49-F238E27FC236}">
                <a16:creationId xmlns:a16="http://schemas.microsoft.com/office/drawing/2014/main" id="{0C7C455B-6B90-4C3D-BA09-6537FE61D4D6}"/>
              </a:ext>
            </a:extLst>
          </p:cNvPr>
          <p:cNvSpPr/>
          <p:nvPr/>
        </p:nvSpPr>
        <p:spPr>
          <a:xfrm rot="1627558" flipH="1">
            <a:off x="1422843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四角形: 角を丸くする 299">
            <a:extLst>
              <a:ext uri="{FF2B5EF4-FFF2-40B4-BE49-F238E27FC236}">
                <a16:creationId xmlns:a16="http://schemas.microsoft.com/office/drawing/2014/main" id="{9BA48F11-786E-4AFB-84D0-309416ED2411}"/>
              </a:ext>
            </a:extLst>
          </p:cNvPr>
          <p:cNvSpPr/>
          <p:nvPr/>
        </p:nvSpPr>
        <p:spPr>
          <a:xfrm rot="19548768" flipH="1">
            <a:off x="1258041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円弧 300">
            <a:extLst>
              <a:ext uri="{FF2B5EF4-FFF2-40B4-BE49-F238E27FC236}">
                <a16:creationId xmlns:a16="http://schemas.microsoft.com/office/drawing/2014/main" id="{F58A56A9-4613-484A-B32C-833231E69175}"/>
              </a:ext>
            </a:extLst>
          </p:cNvPr>
          <p:cNvSpPr/>
          <p:nvPr/>
        </p:nvSpPr>
        <p:spPr>
          <a:xfrm rot="20856138" flipH="1">
            <a:off x="1268004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円弧 301">
            <a:extLst>
              <a:ext uri="{FF2B5EF4-FFF2-40B4-BE49-F238E27FC236}">
                <a16:creationId xmlns:a16="http://schemas.microsoft.com/office/drawing/2014/main" id="{BC7A2432-EE13-48AD-84F9-AC0B5C995646}"/>
              </a:ext>
            </a:extLst>
          </p:cNvPr>
          <p:cNvSpPr/>
          <p:nvPr/>
        </p:nvSpPr>
        <p:spPr>
          <a:xfrm rot="20856138" flipH="1">
            <a:off x="1327264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円弧 302">
            <a:extLst>
              <a:ext uri="{FF2B5EF4-FFF2-40B4-BE49-F238E27FC236}">
                <a16:creationId xmlns:a16="http://schemas.microsoft.com/office/drawing/2014/main" id="{5C3AB0B4-215D-463A-8412-7D466B715517}"/>
              </a:ext>
            </a:extLst>
          </p:cNvPr>
          <p:cNvSpPr/>
          <p:nvPr/>
        </p:nvSpPr>
        <p:spPr>
          <a:xfrm rot="20856138" flipH="1">
            <a:off x="1294160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台形 281">
            <a:extLst>
              <a:ext uri="{FF2B5EF4-FFF2-40B4-BE49-F238E27FC236}">
                <a16:creationId xmlns:a16="http://schemas.microsoft.com/office/drawing/2014/main" id="{A11152FE-ED8E-45C0-950E-1282D68828F9}"/>
              </a:ext>
            </a:extLst>
          </p:cNvPr>
          <p:cNvSpPr/>
          <p:nvPr/>
        </p:nvSpPr>
        <p:spPr>
          <a:xfrm rot="13741346">
            <a:off x="2362313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台形 282">
            <a:extLst>
              <a:ext uri="{FF2B5EF4-FFF2-40B4-BE49-F238E27FC236}">
                <a16:creationId xmlns:a16="http://schemas.microsoft.com/office/drawing/2014/main" id="{6814F42A-BAFC-454F-8806-22509218F290}"/>
              </a:ext>
            </a:extLst>
          </p:cNvPr>
          <p:cNvSpPr/>
          <p:nvPr/>
        </p:nvSpPr>
        <p:spPr>
          <a:xfrm rot="17830079">
            <a:off x="2705693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楕円 283">
            <a:extLst>
              <a:ext uri="{FF2B5EF4-FFF2-40B4-BE49-F238E27FC236}">
                <a16:creationId xmlns:a16="http://schemas.microsoft.com/office/drawing/2014/main" id="{8C9CE72E-7F7B-4497-A4F3-EC39328D3A1A}"/>
              </a:ext>
            </a:extLst>
          </p:cNvPr>
          <p:cNvSpPr/>
          <p:nvPr/>
        </p:nvSpPr>
        <p:spPr>
          <a:xfrm>
            <a:off x="3140133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楕円 285">
            <a:extLst>
              <a:ext uri="{FF2B5EF4-FFF2-40B4-BE49-F238E27FC236}">
                <a16:creationId xmlns:a16="http://schemas.microsoft.com/office/drawing/2014/main" id="{B5B1F4D0-FFCD-4DB5-8E7D-3222E32BCDD6}"/>
              </a:ext>
            </a:extLst>
          </p:cNvPr>
          <p:cNvSpPr/>
          <p:nvPr/>
        </p:nvSpPr>
        <p:spPr>
          <a:xfrm rot="20363267">
            <a:off x="2762907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楕円 286">
            <a:extLst>
              <a:ext uri="{FF2B5EF4-FFF2-40B4-BE49-F238E27FC236}">
                <a16:creationId xmlns:a16="http://schemas.microsoft.com/office/drawing/2014/main" id="{8B9B9997-38AE-4D76-8BF7-63A6D8EE0792}"/>
              </a:ext>
            </a:extLst>
          </p:cNvPr>
          <p:cNvSpPr/>
          <p:nvPr/>
        </p:nvSpPr>
        <p:spPr>
          <a:xfrm rot="19972442">
            <a:off x="2737725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四角形: 角を丸くする 288">
            <a:extLst>
              <a:ext uri="{FF2B5EF4-FFF2-40B4-BE49-F238E27FC236}">
                <a16:creationId xmlns:a16="http://schemas.microsoft.com/office/drawing/2014/main" id="{1720D9FF-039B-4EFF-97D7-48D4C530E4DE}"/>
              </a:ext>
            </a:extLst>
          </p:cNvPr>
          <p:cNvSpPr/>
          <p:nvPr/>
        </p:nvSpPr>
        <p:spPr>
          <a:xfrm rot="2051232">
            <a:off x="2770667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円弧 289">
            <a:extLst>
              <a:ext uri="{FF2B5EF4-FFF2-40B4-BE49-F238E27FC236}">
                <a16:creationId xmlns:a16="http://schemas.microsoft.com/office/drawing/2014/main" id="{6CB61104-29E8-4B9D-A7F4-A317A0CB21A5}"/>
              </a:ext>
            </a:extLst>
          </p:cNvPr>
          <p:cNvSpPr/>
          <p:nvPr/>
        </p:nvSpPr>
        <p:spPr>
          <a:xfrm rot="743862">
            <a:off x="2701352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円弧 290">
            <a:extLst>
              <a:ext uri="{FF2B5EF4-FFF2-40B4-BE49-F238E27FC236}">
                <a16:creationId xmlns:a16="http://schemas.microsoft.com/office/drawing/2014/main" id="{B95CA542-01FD-46A3-B896-57F2A293E813}"/>
              </a:ext>
            </a:extLst>
          </p:cNvPr>
          <p:cNvSpPr/>
          <p:nvPr/>
        </p:nvSpPr>
        <p:spPr>
          <a:xfrm rot="743862">
            <a:off x="2642091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円弧 291">
            <a:extLst>
              <a:ext uri="{FF2B5EF4-FFF2-40B4-BE49-F238E27FC236}">
                <a16:creationId xmlns:a16="http://schemas.microsoft.com/office/drawing/2014/main" id="{0FD94E3E-1B31-47BD-A21A-A79D6E8EA7C2}"/>
              </a:ext>
            </a:extLst>
          </p:cNvPr>
          <p:cNvSpPr/>
          <p:nvPr/>
        </p:nvSpPr>
        <p:spPr>
          <a:xfrm rot="743862">
            <a:off x="2675196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楕円 24">
            <a:extLst>
              <a:ext uri="{FF2B5EF4-FFF2-40B4-BE49-F238E27FC236}">
                <a16:creationId xmlns:a16="http://schemas.microsoft.com/office/drawing/2014/main" id="{B6330F50-F081-49C5-8CBF-6C668FCECA3B}"/>
              </a:ext>
            </a:extLst>
          </p:cNvPr>
          <p:cNvSpPr/>
          <p:nvPr/>
        </p:nvSpPr>
        <p:spPr>
          <a:xfrm>
            <a:off x="1899912" y="2314220"/>
            <a:ext cx="477520" cy="117182"/>
          </a:xfrm>
          <a:custGeom>
            <a:avLst/>
            <a:gdLst>
              <a:gd name="connsiteX0" fmla="*/ 477520 w 477520"/>
              <a:gd name="connsiteY0" fmla="*/ 0 h 117182"/>
              <a:gd name="connsiteX1" fmla="*/ 223520 w 477520"/>
              <a:gd name="connsiteY1" fmla="*/ 116840 h 117182"/>
              <a:gd name="connsiteX2" fmla="*/ 0 w 477520"/>
              <a:gd name="connsiteY2" fmla="*/ 30480 h 11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520" h="117182" extrusionOk="0">
                <a:moveTo>
                  <a:pt x="477520" y="0"/>
                </a:moveTo>
                <a:cubicBezTo>
                  <a:pt x="420285" y="32889"/>
                  <a:pt x="296462" y="114254"/>
                  <a:pt x="223520" y="116840"/>
                </a:cubicBezTo>
                <a:cubicBezTo>
                  <a:pt x="152661" y="123757"/>
                  <a:pt x="42180" y="69593"/>
                  <a:pt x="0" y="30480"/>
                </a:cubicBezTo>
              </a:path>
            </a:pathLst>
          </a:custGeom>
          <a:noFill/>
          <a:ln w="50800" cap="rnd">
            <a:solidFill>
              <a:srgbClr val="4A4E58"/>
            </a:solidFill>
            <a:round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68960"/>
                      <a:gd name="connsiteY0" fmla="*/ 233680 h 467360"/>
                      <a:gd name="connsiteX1" fmla="*/ 284480 w 568960"/>
                      <a:gd name="connsiteY1" fmla="*/ 0 h 467360"/>
                      <a:gd name="connsiteX2" fmla="*/ 568960 w 568960"/>
                      <a:gd name="connsiteY2" fmla="*/ 233680 h 467360"/>
                      <a:gd name="connsiteX3" fmla="*/ 284480 w 568960"/>
                      <a:gd name="connsiteY3" fmla="*/ 467360 h 467360"/>
                      <a:gd name="connsiteX4" fmla="*/ 0 w 568960"/>
                      <a:gd name="connsiteY4" fmla="*/ 233680 h 467360"/>
                      <a:gd name="connsiteX0" fmla="*/ 0 w 590481"/>
                      <a:gd name="connsiteY0" fmla="*/ 233680 h 469906"/>
                      <a:gd name="connsiteX1" fmla="*/ 284480 w 590481"/>
                      <a:gd name="connsiteY1" fmla="*/ 0 h 469906"/>
                      <a:gd name="connsiteX2" fmla="*/ 568960 w 590481"/>
                      <a:gd name="connsiteY2" fmla="*/ 233680 h 469906"/>
                      <a:gd name="connsiteX3" fmla="*/ 538480 w 590481"/>
                      <a:gd name="connsiteY3" fmla="*/ 350520 h 469906"/>
                      <a:gd name="connsiteX4" fmla="*/ 284480 w 590481"/>
                      <a:gd name="connsiteY4" fmla="*/ 467360 h 469906"/>
                      <a:gd name="connsiteX5" fmla="*/ 0 w 590481"/>
                      <a:gd name="connsiteY5" fmla="*/ 233680 h 469906"/>
                      <a:gd name="connsiteX0" fmla="*/ 12871 w 603352"/>
                      <a:gd name="connsiteY0" fmla="*/ 233680 h 467702"/>
                      <a:gd name="connsiteX1" fmla="*/ 297351 w 603352"/>
                      <a:gd name="connsiteY1" fmla="*/ 0 h 467702"/>
                      <a:gd name="connsiteX2" fmla="*/ 581831 w 603352"/>
                      <a:gd name="connsiteY2" fmla="*/ 233680 h 467702"/>
                      <a:gd name="connsiteX3" fmla="*/ 551351 w 603352"/>
                      <a:gd name="connsiteY3" fmla="*/ 350520 h 467702"/>
                      <a:gd name="connsiteX4" fmla="*/ 297351 w 603352"/>
                      <a:gd name="connsiteY4" fmla="*/ 467360 h 467702"/>
                      <a:gd name="connsiteX5" fmla="*/ 73831 w 603352"/>
                      <a:gd name="connsiteY5" fmla="*/ 381000 h 467702"/>
                      <a:gd name="connsiteX6" fmla="*/ 12871 w 603352"/>
                      <a:gd name="connsiteY6" fmla="*/ 233680 h 467702"/>
                      <a:gd name="connsiteX0" fmla="*/ 551351 w 642791"/>
                      <a:gd name="connsiteY0" fmla="*/ 350520 h 467702"/>
                      <a:gd name="connsiteX1" fmla="*/ 297351 w 642791"/>
                      <a:gd name="connsiteY1" fmla="*/ 467360 h 467702"/>
                      <a:gd name="connsiteX2" fmla="*/ 73831 w 642791"/>
                      <a:gd name="connsiteY2" fmla="*/ 381000 h 467702"/>
                      <a:gd name="connsiteX3" fmla="*/ 12871 w 642791"/>
                      <a:gd name="connsiteY3" fmla="*/ 233680 h 467702"/>
                      <a:gd name="connsiteX4" fmla="*/ 297351 w 642791"/>
                      <a:gd name="connsiteY4" fmla="*/ 0 h 467702"/>
                      <a:gd name="connsiteX5" fmla="*/ 581831 w 642791"/>
                      <a:gd name="connsiteY5" fmla="*/ 233680 h 467702"/>
                      <a:gd name="connsiteX6" fmla="*/ 642791 w 642791"/>
                      <a:gd name="connsiteY6" fmla="*/ 441960 h 467702"/>
                      <a:gd name="connsiteX0" fmla="*/ 551351 w 581831"/>
                      <a:gd name="connsiteY0" fmla="*/ 350520 h 467702"/>
                      <a:gd name="connsiteX1" fmla="*/ 297351 w 581831"/>
                      <a:gd name="connsiteY1" fmla="*/ 467360 h 467702"/>
                      <a:gd name="connsiteX2" fmla="*/ 73831 w 581831"/>
                      <a:gd name="connsiteY2" fmla="*/ 381000 h 467702"/>
                      <a:gd name="connsiteX3" fmla="*/ 12871 w 581831"/>
                      <a:gd name="connsiteY3" fmla="*/ 233680 h 467702"/>
                      <a:gd name="connsiteX4" fmla="*/ 297351 w 581831"/>
                      <a:gd name="connsiteY4" fmla="*/ 0 h 467702"/>
                      <a:gd name="connsiteX5" fmla="*/ 581831 w 581831"/>
                      <a:gd name="connsiteY5" fmla="*/ 233680 h 467702"/>
                      <a:gd name="connsiteX0" fmla="*/ 551351 w 551351"/>
                      <a:gd name="connsiteY0" fmla="*/ 350520 h 467702"/>
                      <a:gd name="connsiteX1" fmla="*/ 297351 w 551351"/>
                      <a:gd name="connsiteY1" fmla="*/ 467360 h 467702"/>
                      <a:gd name="connsiteX2" fmla="*/ 73831 w 551351"/>
                      <a:gd name="connsiteY2" fmla="*/ 381000 h 467702"/>
                      <a:gd name="connsiteX3" fmla="*/ 12871 w 551351"/>
                      <a:gd name="connsiteY3" fmla="*/ 233680 h 467702"/>
                      <a:gd name="connsiteX4" fmla="*/ 297351 w 551351"/>
                      <a:gd name="connsiteY4" fmla="*/ 0 h 467702"/>
                      <a:gd name="connsiteX0" fmla="*/ 551351 w 551351"/>
                      <a:gd name="connsiteY0" fmla="*/ 116840 h 234022"/>
                      <a:gd name="connsiteX1" fmla="*/ 297351 w 551351"/>
                      <a:gd name="connsiteY1" fmla="*/ 233680 h 234022"/>
                      <a:gd name="connsiteX2" fmla="*/ 73831 w 551351"/>
                      <a:gd name="connsiteY2" fmla="*/ 147320 h 234022"/>
                      <a:gd name="connsiteX3" fmla="*/ 12871 w 551351"/>
                      <a:gd name="connsiteY3" fmla="*/ 0 h 234022"/>
                      <a:gd name="connsiteX0" fmla="*/ 477520 w 477520"/>
                      <a:gd name="connsiteY0" fmla="*/ 0 h 117182"/>
                      <a:gd name="connsiteX1" fmla="*/ 223520 w 477520"/>
                      <a:gd name="connsiteY1" fmla="*/ 116840 h 117182"/>
                      <a:gd name="connsiteX2" fmla="*/ 0 w 477520"/>
                      <a:gd name="connsiteY2" fmla="*/ 30480 h 117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77520" h="117182">
                        <a:moveTo>
                          <a:pt x="477520" y="0"/>
                        </a:moveTo>
                        <a:cubicBezTo>
                          <a:pt x="430107" y="38947"/>
                          <a:pt x="303107" y="111760"/>
                          <a:pt x="223520" y="116840"/>
                        </a:cubicBezTo>
                        <a:cubicBezTo>
                          <a:pt x="143933" y="121920"/>
                          <a:pt x="47413" y="69427"/>
                          <a:pt x="0" y="3048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正方形/長方形 232">
            <a:extLst>
              <a:ext uri="{FF2B5EF4-FFF2-40B4-BE49-F238E27FC236}">
                <a16:creationId xmlns:a16="http://schemas.microsoft.com/office/drawing/2014/main" id="{EF187D75-1CAC-452B-8C43-E9CA6800B9CB}"/>
              </a:ext>
            </a:extLst>
          </p:cNvPr>
          <p:cNvSpPr/>
          <p:nvPr/>
        </p:nvSpPr>
        <p:spPr>
          <a:xfrm>
            <a:off x="1941386" y="2736576"/>
            <a:ext cx="354900" cy="360119"/>
          </a:xfrm>
          <a:prstGeom prst="rect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台形 233">
            <a:extLst>
              <a:ext uri="{FF2B5EF4-FFF2-40B4-BE49-F238E27FC236}">
                <a16:creationId xmlns:a16="http://schemas.microsoft.com/office/drawing/2014/main" id="{7D4C183B-8016-451E-BA5D-669D6B5AEF42}"/>
              </a:ext>
            </a:extLst>
          </p:cNvPr>
          <p:cNvSpPr/>
          <p:nvPr/>
        </p:nvSpPr>
        <p:spPr>
          <a:xfrm rot="10800000">
            <a:off x="1881248" y="2855472"/>
            <a:ext cx="496184" cy="182504"/>
          </a:xfrm>
          <a:prstGeom prst="trapezoid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台形 64">
            <a:extLst>
              <a:ext uri="{FF2B5EF4-FFF2-40B4-BE49-F238E27FC236}">
                <a16:creationId xmlns:a16="http://schemas.microsoft.com/office/drawing/2014/main" id="{81AF6C51-21C0-4CFD-BEEC-5162FB9B8BAD}"/>
              </a:ext>
            </a:extLst>
          </p:cNvPr>
          <p:cNvSpPr/>
          <p:nvPr/>
        </p:nvSpPr>
        <p:spPr>
          <a:xfrm>
            <a:off x="1535422" y="2994531"/>
            <a:ext cx="1165225" cy="1651000"/>
          </a:xfrm>
          <a:custGeom>
            <a:avLst/>
            <a:gdLst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65225 w 1165225"/>
              <a:gd name="connsiteY3" fmla="*/ 1651000 h 1651000"/>
              <a:gd name="connsiteX4" fmla="*/ 0 w 1165225"/>
              <a:gd name="connsiteY4" fmla="*/ 1651000 h 1651000"/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30300 w 1165225"/>
              <a:gd name="connsiteY3" fmla="*/ 812799 h 1651000"/>
              <a:gd name="connsiteX4" fmla="*/ 1165225 w 1165225"/>
              <a:gd name="connsiteY4" fmla="*/ 1651000 h 1651000"/>
              <a:gd name="connsiteX5" fmla="*/ 0 w 1165225"/>
              <a:gd name="connsiteY5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225" h="1651000">
                <a:moveTo>
                  <a:pt x="0" y="1651000"/>
                </a:moveTo>
                <a:lnTo>
                  <a:pt x="69855" y="0"/>
                </a:lnTo>
                <a:lnTo>
                  <a:pt x="1095370" y="0"/>
                </a:lnTo>
                <a:lnTo>
                  <a:pt x="1130300" y="812799"/>
                </a:lnTo>
                <a:lnTo>
                  <a:pt x="1165225" y="1651000"/>
                </a:lnTo>
                <a:lnTo>
                  <a:pt x="0" y="16510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楕円 227">
            <a:extLst>
              <a:ext uri="{FF2B5EF4-FFF2-40B4-BE49-F238E27FC236}">
                <a16:creationId xmlns:a16="http://schemas.microsoft.com/office/drawing/2014/main" id="{3CA4EDEE-981B-43D9-B399-EC756B032E36}"/>
              </a:ext>
            </a:extLst>
          </p:cNvPr>
          <p:cNvSpPr/>
          <p:nvPr/>
        </p:nvSpPr>
        <p:spPr>
          <a:xfrm rot="19953313">
            <a:off x="1805549" y="2963933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正方形/長方形 197">
            <a:extLst>
              <a:ext uri="{FF2B5EF4-FFF2-40B4-BE49-F238E27FC236}">
                <a16:creationId xmlns:a16="http://schemas.microsoft.com/office/drawing/2014/main" id="{33D667E3-96A6-478A-B097-3DD64624D7AE}"/>
              </a:ext>
            </a:extLst>
          </p:cNvPr>
          <p:cNvSpPr/>
          <p:nvPr/>
        </p:nvSpPr>
        <p:spPr>
          <a:xfrm>
            <a:off x="1765333" y="2974451"/>
            <a:ext cx="714651" cy="194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楕円 47">
            <a:extLst>
              <a:ext uri="{FF2B5EF4-FFF2-40B4-BE49-F238E27FC236}">
                <a16:creationId xmlns:a16="http://schemas.microsoft.com/office/drawing/2014/main" id="{58F0149C-0249-48AA-AC5A-D49D793E3062}"/>
              </a:ext>
            </a:extLst>
          </p:cNvPr>
          <p:cNvSpPr/>
          <p:nvPr/>
        </p:nvSpPr>
        <p:spPr>
          <a:xfrm rot="18985106" flipH="1">
            <a:off x="181572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5" name="楕円 51">
            <a:extLst>
              <a:ext uri="{FF2B5EF4-FFF2-40B4-BE49-F238E27FC236}">
                <a16:creationId xmlns:a16="http://schemas.microsoft.com/office/drawing/2014/main" id="{F5C41449-F8C7-4B48-BEAE-89ED0329DABC}"/>
              </a:ext>
            </a:extLst>
          </p:cNvPr>
          <p:cNvSpPr/>
          <p:nvPr/>
        </p:nvSpPr>
        <p:spPr>
          <a:xfrm rot="20044525" flipH="1">
            <a:off x="1639668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5303735"/>
      </p:ext>
    </p:extLst>
  </p:cSld>
  <p:clrMapOvr>
    <a:masterClrMapping/>
  </p:clrMapOvr>
  <p:transition spd="slow" advClick="0" advTm="1000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二等辺三角形 167">
            <a:extLst>
              <a:ext uri="{FF2B5EF4-FFF2-40B4-BE49-F238E27FC236}">
                <a16:creationId xmlns:a16="http://schemas.microsoft.com/office/drawing/2014/main" id="{D15C4E9F-8B71-4B96-860F-7F8B7C025271}"/>
              </a:ext>
            </a:extLst>
          </p:cNvPr>
          <p:cNvSpPr/>
          <p:nvPr/>
        </p:nvSpPr>
        <p:spPr>
          <a:xfrm rot="10800000">
            <a:off x="1681469" y="593775"/>
            <a:ext cx="873762" cy="689429"/>
          </a:xfrm>
          <a:prstGeom prst="triangl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弧 168">
            <a:extLst>
              <a:ext uri="{FF2B5EF4-FFF2-40B4-BE49-F238E27FC236}">
                <a16:creationId xmlns:a16="http://schemas.microsoft.com/office/drawing/2014/main" id="{A2552FFB-1BBC-4B5A-9CD8-719DE36E176E}"/>
              </a:ext>
            </a:extLst>
          </p:cNvPr>
          <p:cNvSpPr/>
          <p:nvPr/>
        </p:nvSpPr>
        <p:spPr>
          <a:xfrm rot="201593" flipH="1">
            <a:off x="2507377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二等辺三角形 169">
            <a:extLst>
              <a:ext uri="{FF2B5EF4-FFF2-40B4-BE49-F238E27FC236}">
                <a16:creationId xmlns:a16="http://schemas.microsoft.com/office/drawing/2014/main" id="{CF0A056D-A01A-4B08-ADED-E3F4DB929419}"/>
              </a:ext>
            </a:extLst>
          </p:cNvPr>
          <p:cNvSpPr/>
          <p:nvPr/>
        </p:nvSpPr>
        <p:spPr>
          <a:xfrm rot="10800000">
            <a:off x="2509512" y="593773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弧 170">
            <a:extLst>
              <a:ext uri="{FF2B5EF4-FFF2-40B4-BE49-F238E27FC236}">
                <a16:creationId xmlns:a16="http://schemas.microsoft.com/office/drawing/2014/main" id="{C245CB41-8251-4D7C-8360-220EC54245E9}"/>
              </a:ext>
            </a:extLst>
          </p:cNvPr>
          <p:cNvSpPr/>
          <p:nvPr/>
        </p:nvSpPr>
        <p:spPr>
          <a:xfrm rot="21398407">
            <a:off x="1116726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二等辺三角形 171">
            <a:extLst>
              <a:ext uri="{FF2B5EF4-FFF2-40B4-BE49-F238E27FC236}">
                <a16:creationId xmlns:a16="http://schemas.microsoft.com/office/drawing/2014/main" id="{3B7CC469-FE46-4621-B625-E2329C5E0588}"/>
              </a:ext>
            </a:extLst>
          </p:cNvPr>
          <p:cNvSpPr/>
          <p:nvPr/>
        </p:nvSpPr>
        <p:spPr>
          <a:xfrm rot="10800000" flipH="1">
            <a:off x="1061709" y="593774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二等辺三角形 305">
            <a:extLst>
              <a:ext uri="{FF2B5EF4-FFF2-40B4-BE49-F238E27FC236}">
                <a16:creationId xmlns:a16="http://schemas.microsoft.com/office/drawing/2014/main" id="{6EE690BB-78B0-4A97-BBC7-4A6163513E31}"/>
              </a:ext>
            </a:extLst>
          </p:cNvPr>
          <p:cNvSpPr/>
          <p:nvPr/>
        </p:nvSpPr>
        <p:spPr>
          <a:xfrm rot="10800000">
            <a:off x="3029785" y="796966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二等辺三角形 306">
            <a:extLst>
              <a:ext uri="{FF2B5EF4-FFF2-40B4-BE49-F238E27FC236}">
                <a16:creationId xmlns:a16="http://schemas.microsoft.com/office/drawing/2014/main" id="{43D25E02-CF54-4134-9E01-CB1524780D6E}"/>
              </a:ext>
            </a:extLst>
          </p:cNvPr>
          <p:cNvSpPr/>
          <p:nvPr/>
        </p:nvSpPr>
        <p:spPr>
          <a:xfrm rot="11721489">
            <a:off x="3116703" y="1037128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4" name="二等辺三角形 303">
            <a:extLst>
              <a:ext uri="{FF2B5EF4-FFF2-40B4-BE49-F238E27FC236}">
                <a16:creationId xmlns:a16="http://schemas.microsoft.com/office/drawing/2014/main" id="{CBC2457D-BB5E-404F-B5A5-3695A0D04085}"/>
              </a:ext>
            </a:extLst>
          </p:cNvPr>
          <p:cNvSpPr/>
          <p:nvPr/>
        </p:nvSpPr>
        <p:spPr>
          <a:xfrm rot="10800000" flipH="1">
            <a:off x="933392" y="796965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304">
            <a:extLst>
              <a:ext uri="{FF2B5EF4-FFF2-40B4-BE49-F238E27FC236}">
                <a16:creationId xmlns:a16="http://schemas.microsoft.com/office/drawing/2014/main" id="{CCEC859C-0F1F-4A66-BFA0-FCB744922E67}"/>
              </a:ext>
            </a:extLst>
          </p:cNvPr>
          <p:cNvSpPr/>
          <p:nvPr/>
        </p:nvSpPr>
        <p:spPr>
          <a:xfrm rot="9878511" flipH="1">
            <a:off x="873534" y="1037127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E0EEF024-5033-4ADF-8BA2-D8EE1DDD056B}"/>
              </a:ext>
            </a:extLst>
          </p:cNvPr>
          <p:cNvSpPr/>
          <p:nvPr/>
        </p:nvSpPr>
        <p:spPr>
          <a:xfrm rot="11234124">
            <a:off x="3325207" y="1224467"/>
            <a:ext cx="240168" cy="575202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8" name="円弧 177">
            <a:extLst>
              <a:ext uri="{FF2B5EF4-FFF2-40B4-BE49-F238E27FC236}">
                <a16:creationId xmlns:a16="http://schemas.microsoft.com/office/drawing/2014/main" id="{A55FD608-5DE0-491C-A57F-29C72DF30333}"/>
              </a:ext>
            </a:extLst>
          </p:cNvPr>
          <p:cNvSpPr/>
          <p:nvPr/>
        </p:nvSpPr>
        <p:spPr>
          <a:xfrm rot="945023">
            <a:off x="2237140" y="622381"/>
            <a:ext cx="1197475" cy="100378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円弧 178">
            <a:extLst>
              <a:ext uri="{FF2B5EF4-FFF2-40B4-BE49-F238E27FC236}">
                <a16:creationId xmlns:a16="http://schemas.microsoft.com/office/drawing/2014/main" id="{52299685-5CE9-46AA-A4AC-331564117369}"/>
              </a:ext>
            </a:extLst>
          </p:cNvPr>
          <p:cNvSpPr/>
          <p:nvPr/>
        </p:nvSpPr>
        <p:spPr>
          <a:xfrm rot="895199" flipH="1">
            <a:off x="867709" y="609238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弧 179">
            <a:extLst>
              <a:ext uri="{FF2B5EF4-FFF2-40B4-BE49-F238E27FC236}">
                <a16:creationId xmlns:a16="http://schemas.microsoft.com/office/drawing/2014/main" id="{DDFF96CE-C333-412F-95D2-C0370A055825}"/>
              </a:ext>
            </a:extLst>
          </p:cNvPr>
          <p:cNvSpPr/>
          <p:nvPr/>
        </p:nvSpPr>
        <p:spPr>
          <a:xfrm rot="895199" flipH="1">
            <a:off x="765892" y="752390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57824D7E-A6CE-41AD-9DA5-F623E0A95DB1}"/>
              </a:ext>
            </a:extLst>
          </p:cNvPr>
          <p:cNvSpPr/>
          <p:nvPr/>
        </p:nvSpPr>
        <p:spPr>
          <a:xfrm>
            <a:off x="1000910" y="629039"/>
            <a:ext cx="122252" cy="161459"/>
          </a:xfrm>
          <a:prstGeom prst="ellips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楕円 181">
            <a:extLst>
              <a:ext uri="{FF2B5EF4-FFF2-40B4-BE49-F238E27FC236}">
                <a16:creationId xmlns:a16="http://schemas.microsoft.com/office/drawing/2014/main" id="{33A56AF6-357B-4077-AED5-45552BCF07A2}"/>
              </a:ext>
            </a:extLst>
          </p:cNvPr>
          <p:cNvSpPr/>
          <p:nvPr/>
        </p:nvSpPr>
        <p:spPr>
          <a:xfrm>
            <a:off x="153542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楕円 182">
            <a:extLst>
              <a:ext uri="{FF2B5EF4-FFF2-40B4-BE49-F238E27FC236}">
                <a16:creationId xmlns:a16="http://schemas.microsoft.com/office/drawing/2014/main" id="{90FCC4A4-8A15-419B-BC77-6686039CCD5E}"/>
              </a:ext>
            </a:extLst>
          </p:cNvPr>
          <p:cNvSpPr/>
          <p:nvPr/>
        </p:nvSpPr>
        <p:spPr>
          <a:xfrm>
            <a:off x="245644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楕円 183">
            <a:extLst>
              <a:ext uri="{FF2B5EF4-FFF2-40B4-BE49-F238E27FC236}">
                <a16:creationId xmlns:a16="http://schemas.microsoft.com/office/drawing/2014/main" id="{295C466D-7582-4D33-B150-23F09DBA1ADD}"/>
              </a:ext>
            </a:extLst>
          </p:cNvPr>
          <p:cNvSpPr/>
          <p:nvPr/>
        </p:nvSpPr>
        <p:spPr>
          <a:xfrm rot="20585052">
            <a:off x="1030863" y="2099333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楕円 184">
            <a:extLst>
              <a:ext uri="{FF2B5EF4-FFF2-40B4-BE49-F238E27FC236}">
                <a16:creationId xmlns:a16="http://schemas.microsoft.com/office/drawing/2014/main" id="{76881BB2-E7EE-4F78-8E31-700D2D100D1F}"/>
              </a:ext>
            </a:extLst>
          </p:cNvPr>
          <p:cNvSpPr/>
          <p:nvPr/>
        </p:nvSpPr>
        <p:spPr>
          <a:xfrm rot="1014948" flipH="1">
            <a:off x="3013539" y="2099331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台形 292">
            <a:extLst>
              <a:ext uri="{FF2B5EF4-FFF2-40B4-BE49-F238E27FC236}">
                <a16:creationId xmlns:a16="http://schemas.microsoft.com/office/drawing/2014/main" id="{78287C86-E952-402D-B9D6-52E067B2190F}"/>
              </a:ext>
            </a:extLst>
          </p:cNvPr>
          <p:cNvSpPr/>
          <p:nvPr/>
        </p:nvSpPr>
        <p:spPr>
          <a:xfrm rot="7858654" flipH="1">
            <a:off x="972892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台形 293">
            <a:extLst>
              <a:ext uri="{FF2B5EF4-FFF2-40B4-BE49-F238E27FC236}">
                <a16:creationId xmlns:a16="http://schemas.microsoft.com/office/drawing/2014/main" id="{100B0961-2A6C-4619-B44A-95A852B546A7}"/>
              </a:ext>
            </a:extLst>
          </p:cNvPr>
          <p:cNvSpPr/>
          <p:nvPr/>
        </p:nvSpPr>
        <p:spPr>
          <a:xfrm rot="3769921" flipH="1">
            <a:off x="922204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楕円 294">
            <a:extLst>
              <a:ext uri="{FF2B5EF4-FFF2-40B4-BE49-F238E27FC236}">
                <a16:creationId xmlns:a16="http://schemas.microsoft.com/office/drawing/2014/main" id="{5B0D0775-4FBF-44F2-B6DF-4B7903F786F4}"/>
              </a:ext>
            </a:extLst>
          </p:cNvPr>
          <p:cNvSpPr/>
          <p:nvPr/>
        </p:nvSpPr>
        <p:spPr>
          <a:xfrm flipH="1">
            <a:off x="991899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楕円 296">
            <a:extLst>
              <a:ext uri="{FF2B5EF4-FFF2-40B4-BE49-F238E27FC236}">
                <a16:creationId xmlns:a16="http://schemas.microsoft.com/office/drawing/2014/main" id="{289F4CC0-E4AC-442C-9A2A-141E809D1C30}"/>
              </a:ext>
            </a:extLst>
          </p:cNvPr>
          <p:cNvSpPr/>
          <p:nvPr/>
        </p:nvSpPr>
        <p:spPr>
          <a:xfrm rot="1236733" flipH="1">
            <a:off x="1265799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楕円 297">
            <a:extLst>
              <a:ext uri="{FF2B5EF4-FFF2-40B4-BE49-F238E27FC236}">
                <a16:creationId xmlns:a16="http://schemas.microsoft.com/office/drawing/2014/main" id="{0C7C455B-6B90-4C3D-BA09-6537FE61D4D6}"/>
              </a:ext>
            </a:extLst>
          </p:cNvPr>
          <p:cNvSpPr/>
          <p:nvPr/>
        </p:nvSpPr>
        <p:spPr>
          <a:xfrm rot="1627558" flipH="1">
            <a:off x="1422843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四角形: 角を丸くする 299">
            <a:extLst>
              <a:ext uri="{FF2B5EF4-FFF2-40B4-BE49-F238E27FC236}">
                <a16:creationId xmlns:a16="http://schemas.microsoft.com/office/drawing/2014/main" id="{9BA48F11-786E-4AFB-84D0-309416ED2411}"/>
              </a:ext>
            </a:extLst>
          </p:cNvPr>
          <p:cNvSpPr/>
          <p:nvPr/>
        </p:nvSpPr>
        <p:spPr>
          <a:xfrm rot="19548768" flipH="1">
            <a:off x="1258041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円弧 300">
            <a:extLst>
              <a:ext uri="{FF2B5EF4-FFF2-40B4-BE49-F238E27FC236}">
                <a16:creationId xmlns:a16="http://schemas.microsoft.com/office/drawing/2014/main" id="{F58A56A9-4613-484A-B32C-833231E69175}"/>
              </a:ext>
            </a:extLst>
          </p:cNvPr>
          <p:cNvSpPr/>
          <p:nvPr/>
        </p:nvSpPr>
        <p:spPr>
          <a:xfrm rot="20856138" flipH="1">
            <a:off x="1268004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円弧 301">
            <a:extLst>
              <a:ext uri="{FF2B5EF4-FFF2-40B4-BE49-F238E27FC236}">
                <a16:creationId xmlns:a16="http://schemas.microsoft.com/office/drawing/2014/main" id="{BC7A2432-EE13-48AD-84F9-AC0B5C995646}"/>
              </a:ext>
            </a:extLst>
          </p:cNvPr>
          <p:cNvSpPr/>
          <p:nvPr/>
        </p:nvSpPr>
        <p:spPr>
          <a:xfrm rot="20856138" flipH="1">
            <a:off x="1327264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円弧 302">
            <a:extLst>
              <a:ext uri="{FF2B5EF4-FFF2-40B4-BE49-F238E27FC236}">
                <a16:creationId xmlns:a16="http://schemas.microsoft.com/office/drawing/2014/main" id="{5C3AB0B4-215D-463A-8412-7D466B715517}"/>
              </a:ext>
            </a:extLst>
          </p:cNvPr>
          <p:cNvSpPr/>
          <p:nvPr/>
        </p:nvSpPr>
        <p:spPr>
          <a:xfrm rot="20856138" flipH="1">
            <a:off x="1294160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台形 281">
            <a:extLst>
              <a:ext uri="{FF2B5EF4-FFF2-40B4-BE49-F238E27FC236}">
                <a16:creationId xmlns:a16="http://schemas.microsoft.com/office/drawing/2014/main" id="{A11152FE-ED8E-45C0-950E-1282D68828F9}"/>
              </a:ext>
            </a:extLst>
          </p:cNvPr>
          <p:cNvSpPr/>
          <p:nvPr/>
        </p:nvSpPr>
        <p:spPr>
          <a:xfrm rot="13741346">
            <a:off x="2362313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台形 282">
            <a:extLst>
              <a:ext uri="{FF2B5EF4-FFF2-40B4-BE49-F238E27FC236}">
                <a16:creationId xmlns:a16="http://schemas.microsoft.com/office/drawing/2014/main" id="{6814F42A-BAFC-454F-8806-22509218F290}"/>
              </a:ext>
            </a:extLst>
          </p:cNvPr>
          <p:cNvSpPr/>
          <p:nvPr/>
        </p:nvSpPr>
        <p:spPr>
          <a:xfrm rot="17830079">
            <a:off x="2705693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楕円 283">
            <a:extLst>
              <a:ext uri="{FF2B5EF4-FFF2-40B4-BE49-F238E27FC236}">
                <a16:creationId xmlns:a16="http://schemas.microsoft.com/office/drawing/2014/main" id="{8C9CE72E-7F7B-4497-A4F3-EC39328D3A1A}"/>
              </a:ext>
            </a:extLst>
          </p:cNvPr>
          <p:cNvSpPr/>
          <p:nvPr/>
        </p:nvSpPr>
        <p:spPr>
          <a:xfrm>
            <a:off x="3140133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楕円 285">
            <a:extLst>
              <a:ext uri="{FF2B5EF4-FFF2-40B4-BE49-F238E27FC236}">
                <a16:creationId xmlns:a16="http://schemas.microsoft.com/office/drawing/2014/main" id="{B5B1F4D0-FFCD-4DB5-8E7D-3222E32BCDD6}"/>
              </a:ext>
            </a:extLst>
          </p:cNvPr>
          <p:cNvSpPr/>
          <p:nvPr/>
        </p:nvSpPr>
        <p:spPr>
          <a:xfrm rot="20363267">
            <a:off x="2762907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楕円 286">
            <a:extLst>
              <a:ext uri="{FF2B5EF4-FFF2-40B4-BE49-F238E27FC236}">
                <a16:creationId xmlns:a16="http://schemas.microsoft.com/office/drawing/2014/main" id="{8B9B9997-38AE-4D76-8BF7-63A6D8EE0792}"/>
              </a:ext>
            </a:extLst>
          </p:cNvPr>
          <p:cNvSpPr/>
          <p:nvPr/>
        </p:nvSpPr>
        <p:spPr>
          <a:xfrm rot="19972442">
            <a:off x="2737725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四角形: 角を丸くする 288">
            <a:extLst>
              <a:ext uri="{FF2B5EF4-FFF2-40B4-BE49-F238E27FC236}">
                <a16:creationId xmlns:a16="http://schemas.microsoft.com/office/drawing/2014/main" id="{1720D9FF-039B-4EFF-97D7-48D4C530E4DE}"/>
              </a:ext>
            </a:extLst>
          </p:cNvPr>
          <p:cNvSpPr/>
          <p:nvPr/>
        </p:nvSpPr>
        <p:spPr>
          <a:xfrm rot="2051232">
            <a:off x="2770667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円弧 289">
            <a:extLst>
              <a:ext uri="{FF2B5EF4-FFF2-40B4-BE49-F238E27FC236}">
                <a16:creationId xmlns:a16="http://schemas.microsoft.com/office/drawing/2014/main" id="{6CB61104-29E8-4B9D-A7F4-A317A0CB21A5}"/>
              </a:ext>
            </a:extLst>
          </p:cNvPr>
          <p:cNvSpPr/>
          <p:nvPr/>
        </p:nvSpPr>
        <p:spPr>
          <a:xfrm rot="743862">
            <a:off x="2701352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円弧 290">
            <a:extLst>
              <a:ext uri="{FF2B5EF4-FFF2-40B4-BE49-F238E27FC236}">
                <a16:creationId xmlns:a16="http://schemas.microsoft.com/office/drawing/2014/main" id="{B95CA542-01FD-46A3-B896-57F2A293E813}"/>
              </a:ext>
            </a:extLst>
          </p:cNvPr>
          <p:cNvSpPr/>
          <p:nvPr/>
        </p:nvSpPr>
        <p:spPr>
          <a:xfrm rot="743862">
            <a:off x="2642091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円弧 291">
            <a:extLst>
              <a:ext uri="{FF2B5EF4-FFF2-40B4-BE49-F238E27FC236}">
                <a16:creationId xmlns:a16="http://schemas.microsoft.com/office/drawing/2014/main" id="{0FD94E3E-1B31-47BD-A21A-A79D6E8EA7C2}"/>
              </a:ext>
            </a:extLst>
          </p:cNvPr>
          <p:cNvSpPr/>
          <p:nvPr/>
        </p:nvSpPr>
        <p:spPr>
          <a:xfrm rot="743862">
            <a:off x="2675196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楕円 24">
            <a:extLst>
              <a:ext uri="{FF2B5EF4-FFF2-40B4-BE49-F238E27FC236}">
                <a16:creationId xmlns:a16="http://schemas.microsoft.com/office/drawing/2014/main" id="{B6330F50-F081-49C5-8CBF-6C668FCECA3B}"/>
              </a:ext>
            </a:extLst>
          </p:cNvPr>
          <p:cNvSpPr/>
          <p:nvPr/>
        </p:nvSpPr>
        <p:spPr>
          <a:xfrm>
            <a:off x="1899912" y="2314220"/>
            <a:ext cx="477520" cy="117182"/>
          </a:xfrm>
          <a:custGeom>
            <a:avLst/>
            <a:gdLst>
              <a:gd name="connsiteX0" fmla="*/ 477520 w 477520"/>
              <a:gd name="connsiteY0" fmla="*/ 0 h 117182"/>
              <a:gd name="connsiteX1" fmla="*/ 223520 w 477520"/>
              <a:gd name="connsiteY1" fmla="*/ 116840 h 117182"/>
              <a:gd name="connsiteX2" fmla="*/ 0 w 477520"/>
              <a:gd name="connsiteY2" fmla="*/ 30480 h 11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520" h="117182" extrusionOk="0">
                <a:moveTo>
                  <a:pt x="477520" y="0"/>
                </a:moveTo>
                <a:cubicBezTo>
                  <a:pt x="420285" y="32889"/>
                  <a:pt x="296462" y="114254"/>
                  <a:pt x="223520" y="116840"/>
                </a:cubicBezTo>
                <a:cubicBezTo>
                  <a:pt x="152661" y="123757"/>
                  <a:pt x="42180" y="69593"/>
                  <a:pt x="0" y="30480"/>
                </a:cubicBezTo>
              </a:path>
            </a:pathLst>
          </a:custGeom>
          <a:noFill/>
          <a:ln w="50800" cap="rnd">
            <a:solidFill>
              <a:srgbClr val="4A4E58"/>
            </a:solidFill>
            <a:round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68960"/>
                      <a:gd name="connsiteY0" fmla="*/ 233680 h 467360"/>
                      <a:gd name="connsiteX1" fmla="*/ 284480 w 568960"/>
                      <a:gd name="connsiteY1" fmla="*/ 0 h 467360"/>
                      <a:gd name="connsiteX2" fmla="*/ 568960 w 568960"/>
                      <a:gd name="connsiteY2" fmla="*/ 233680 h 467360"/>
                      <a:gd name="connsiteX3" fmla="*/ 284480 w 568960"/>
                      <a:gd name="connsiteY3" fmla="*/ 467360 h 467360"/>
                      <a:gd name="connsiteX4" fmla="*/ 0 w 568960"/>
                      <a:gd name="connsiteY4" fmla="*/ 233680 h 467360"/>
                      <a:gd name="connsiteX0" fmla="*/ 0 w 590481"/>
                      <a:gd name="connsiteY0" fmla="*/ 233680 h 469906"/>
                      <a:gd name="connsiteX1" fmla="*/ 284480 w 590481"/>
                      <a:gd name="connsiteY1" fmla="*/ 0 h 469906"/>
                      <a:gd name="connsiteX2" fmla="*/ 568960 w 590481"/>
                      <a:gd name="connsiteY2" fmla="*/ 233680 h 469906"/>
                      <a:gd name="connsiteX3" fmla="*/ 538480 w 590481"/>
                      <a:gd name="connsiteY3" fmla="*/ 350520 h 469906"/>
                      <a:gd name="connsiteX4" fmla="*/ 284480 w 590481"/>
                      <a:gd name="connsiteY4" fmla="*/ 467360 h 469906"/>
                      <a:gd name="connsiteX5" fmla="*/ 0 w 590481"/>
                      <a:gd name="connsiteY5" fmla="*/ 233680 h 469906"/>
                      <a:gd name="connsiteX0" fmla="*/ 12871 w 603352"/>
                      <a:gd name="connsiteY0" fmla="*/ 233680 h 467702"/>
                      <a:gd name="connsiteX1" fmla="*/ 297351 w 603352"/>
                      <a:gd name="connsiteY1" fmla="*/ 0 h 467702"/>
                      <a:gd name="connsiteX2" fmla="*/ 581831 w 603352"/>
                      <a:gd name="connsiteY2" fmla="*/ 233680 h 467702"/>
                      <a:gd name="connsiteX3" fmla="*/ 551351 w 603352"/>
                      <a:gd name="connsiteY3" fmla="*/ 350520 h 467702"/>
                      <a:gd name="connsiteX4" fmla="*/ 297351 w 603352"/>
                      <a:gd name="connsiteY4" fmla="*/ 467360 h 467702"/>
                      <a:gd name="connsiteX5" fmla="*/ 73831 w 603352"/>
                      <a:gd name="connsiteY5" fmla="*/ 381000 h 467702"/>
                      <a:gd name="connsiteX6" fmla="*/ 12871 w 603352"/>
                      <a:gd name="connsiteY6" fmla="*/ 233680 h 467702"/>
                      <a:gd name="connsiteX0" fmla="*/ 551351 w 642791"/>
                      <a:gd name="connsiteY0" fmla="*/ 350520 h 467702"/>
                      <a:gd name="connsiteX1" fmla="*/ 297351 w 642791"/>
                      <a:gd name="connsiteY1" fmla="*/ 467360 h 467702"/>
                      <a:gd name="connsiteX2" fmla="*/ 73831 w 642791"/>
                      <a:gd name="connsiteY2" fmla="*/ 381000 h 467702"/>
                      <a:gd name="connsiteX3" fmla="*/ 12871 w 642791"/>
                      <a:gd name="connsiteY3" fmla="*/ 233680 h 467702"/>
                      <a:gd name="connsiteX4" fmla="*/ 297351 w 642791"/>
                      <a:gd name="connsiteY4" fmla="*/ 0 h 467702"/>
                      <a:gd name="connsiteX5" fmla="*/ 581831 w 642791"/>
                      <a:gd name="connsiteY5" fmla="*/ 233680 h 467702"/>
                      <a:gd name="connsiteX6" fmla="*/ 642791 w 642791"/>
                      <a:gd name="connsiteY6" fmla="*/ 441960 h 467702"/>
                      <a:gd name="connsiteX0" fmla="*/ 551351 w 581831"/>
                      <a:gd name="connsiteY0" fmla="*/ 350520 h 467702"/>
                      <a:gd name="connsiteX1" fmla="*/ 297351 w 581831"/>
                      <a:gd name="connsiteY1" fmla="*/ 467360 h 467702"/>
                      <a:gd name="connsiteX2" fmla="*/ 73831 w 581831"/>
                      <a:gd name="connsiteY2" fmla="*/ 381000 h 467702"/>
                      <a:gd name="connsiteX3" fmla="*/ 12871 w 581831"/>
                      <a:gd name="connsiteY3" fmla="*/ 233680 h 467702"/>
                      <a:gd name="connsiteX4" fmla="*/ 297351 w 581831"/>
                      <a:gd name="connsiteY4" fmla="*/ 0 h 467702"/>
                      <a:gd name="connsiteX5" fmla="*/ 581831 w 581831"/>
                      <a:gd name="connsiteY5" fmla="*/ 233680 h 467702"/>
                      <a:gd name="connsiteX0" fmla="*/ 551351 w 551351"/>
                      <a:gd name="connsiteY0" fmla="*/ 350520 h 467702"/>
                      <a:gd name="connsiteX1" fmla="*/ 297351 w 551351"/>
                      <a:gd name="connsiteY1" fmla="*/ 467360 h 467702"/>
                      <a:gd name="connsiteX2" fmla="*/ 73831 w 551351"/>
                      <a:gd name="connsiteY2" fmla="*/ 381000 h 467702"/>
                      <a:gd name="connsiteX3" fmla="*/ 12871 w 551351"/>
                      <a:gd name="connsiteY3" fmla="*/ 233680 h 467702"/>
                      <a:gd name="connsiteX4" fmla="*/ 297351 w 551351"/>
                      <a:gd name="connsiteY4" fmla="*/ 0 h 467702"/>
                      <a:gd name="connsiteX0" fmla="*/ 551351 w 551351"/>
                      <a:gd name="connsiteY0" fmla="*/ 116840 h 234022"/>
                      <a:gd name="connsiteX1" fmla="*/ 297351 w 551351"/>
                      <a:gd name="connsiteY1" fmla="*/ 233680 h 234022"/>
                      <a:gd name="connsiteX2" fmla="*/ 73831 w 551351"/>
                      <a:gd name="connsiteY2" fmla="*/ 147320 h 234022"/>
                      <a:gd name="connsiteX3" fmla="*/ 12871 w 551351"/>
                      <a:gd name="connsiteY3" fmla="*/ 0 h 234022"/>
                      <a:gd name="connsiteX0" fmla="*/ 477520 w 477520"/>
                      <a:gd name="connsiteY0" fmla="*/ 0 h 117182"/>
                      <a:gd name="connsiteX1" fmla="*/ 223520 w 477520"/>
                      <a:gd name="connsiteY1" fmla="*/ 116840 h 117182"/>
                      <a:gd name="connsiteX2" fmla="*/ 0 w 477520"/>
                      <a:gd name="connsiteY2" fmla="*/ 30480 h 117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77520" h="117182">
                        <a:moveTo>
                          <a:pt x="477520" y="0"/>
                        </a:moveTo>
                        <a:cubicBezTo>
                          <a:pt x="430107" y="38947"/>
                          <a:pt x="303107" y="111760"/>
                          <a:pt x="223520" y="116840"/>
                        </a:cubicBezTo>
                        <a:cubicBezTo>
                          <a:pt x="143933" y="121920"/>
                          <a:pt x="47413" y="69427"/>
                          <a:pt x="0" y="3048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正方形/長方形 232">
            <a:extLst>
              <a:ext uri="{FF2B5EF4-FFF2-40B4-BE49-F238E27FC236}">
                <a16:creationId xmlns:a16="http://schemas.microsoft.com/office/drawing/2014/main" id="{EF187D75-1CAC-452B-8C43-E9CA6800B9CB}"/>
              </a:ext>
            </a:extLst>
          </p:cNvPr>
          <p:cNvSpPr/>
          <p:nvPr/>
        </p:nvSpPr>
        <p:spPr>
          <a:xfrm>
            <a:off x="1941386" y="2736576"/>
            <a:ext cx="354900" cy="360119"/>
          </a:xfrm>
          <a:prstGeom prst="rect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台形 233">
            <a:extLst>
              <a:ext uri="{FF2B5EF4-FFF2-40B4-BE49-F238E27FC236}">
                <a16:creationId xmlns:a16="http://schemas.microsoft.com/office/drawing/2014/main" id="{7D4C183B-8016-451E-BA5D-669D6B5AEF42}"/>
              </a:ext>
            </a:extLst>
          </p:cNvPr>
          <p:cNvSpPr/>
          <p:nvPr/>
        </p:nvSpPr>
        <p:spPr>
          <a:xfrm rot="10800000">
            <a:off x="1881248" y="2855472"/>
            <a:ext cx="496184" cy="182504"/>
          </a:xfrm>
          <a:prstGeom prst="trapezoid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台形 64">
            <a:extLst>
              <a:ext uri="{FF2B5EF4-FFF2-40B4-BE49-F238E27FC236}">
                <a16:creationId xmlns:a16="http://schemas.microsoft.com/office/drawing/2014/main" id="{81AF6C51-21C0-4CFD-BEEC-5162FB9B8BAD}"/>
              </a:ext>
            </a:extLst>
          </p:cNvPr>
          <p:cNvSpPr/>
          <p:nvPr/>
        </p:nvSpPr>
        <p:spPr>
          <a:xfrm>
            <a:off x="1535422" y="2994531"/>
            <a:ext cx="1165225" cy="1651000"/>
          </a:xfrm>
          <a:custGeom>
            <a:avLst/>
            <a:gdLst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65225 w 1165225"/>
              <a:gd name="connsiteY3" fmla="*/ 1651000 h 1651000"/>
              <a:gd name="connsiteX4" fmla="*/ 0 w 1165225"/>
              <a:gd name="connsiteY4" fmla="*/ 1651000 h 1651000"/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30300 w 1165225"/>
              <a:gd name="connsiteY3" fmla="*/ 812799 h 1651000"/>
              <a:gd name="connsiteX4" fmla="*/ 1165225 w 1165225"/>
              <a:gd name="connsiteY4" fmla="*/ 1651000 h 1651000"/>
              <a:gd name="connsiteX5" fmla="*/ 0 w 1165225"/>
              <a:gd name="connsiteY5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225" h="1651000">
                <a:moveTo>
                  <a:pt x="0" y="1651000"/>
                </a:moveTo>
                <a:lnTo>
                  <a:pt x="69855" y="0"/>
                </a:lnTo>
                <a:lnTo>
                  <a:pt x="1095370" y="0"/>
                </a:lnTo>
                <a:lnTo>
                  <a:pt x="1130300" y="812799"/>
                </a:lnTo>
                <a:lnTo>
                  <a:pt x="1165225" y="1651000"/>
                </a:lnTo>
                <a:lnTo>
                  <a:pt x="0" y="16510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楕円 227">
            <a:extLst>
              <a:ext uri="{FF2B5EF4-FFF2-40B4-BE49-F238E27FC236}">
                <a16:creationId xmlns:a16="http://schemas.microsoft.com/office/drawing/2014/main" id="{3CA4EDEE-981B-43D9-B399-EC756B032E36}"/>
              </a:ext>
            </a:extLst>
          </p:cNvPr>
          <p:cNvSpPr/>
          <p:nvPr/>
        </p:nvSpPr>
        <p:spPr>
          <a:xfrm rot="19953313">
            <a:off x="1805549" y="2963933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正方形/長方形 197">
            <a:extLst>
              <a:ext uri="{FF2B5EF4-FFF2-40B4-BE49-F238E27FC236}">
                <a16:creationId xmlns:a16="http://schemas.microsoft.com/office/drawing/2014/main" id="{33D667E3-96A6-478A-B097-3DD64624D7AE}"/>
              </a:ext>
            </a:extLst>
          </p:cNvPr>
          <p:cNvSpPr/>
          <p:nvPr/>
        </p:nvSpPr>
        <p:spPr>
          <a:xfrm>
            <a:off x="1765333" y="2974451"/>
            <a:ext cx="714651" cy="194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二等辺三角形 207">
            <a:extLst>
              <a:ext uri="{FF2B5EF4-FFF2-40B4-BE49-F238E27FC236}">
                <a16:creationId xmlns:a16="http://schemas.microsoft.com/office/drawing/2014/main" id="{AA8BAFAD-BC0B-4F8A-A6D4-F65E5C648C2C}"/>
              </a:ext>
            </a:extLst>
          </p:cNvPr>
          <p:cNvSpPr/>
          <p:nvPr/>
        </p:nvSpPr>
        <p:spPr>
          <a:xfrm rot="8875387" flipH="1">
            <a:off x="1865944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楕円 47">
            <a:extLst>
              <a:ext uri="{FF2B5EF4-FFF2-40B4-BE49-F238E27FC236}">
                <a16:creationId xmlns:a16="http://schemas.microsoft.com/office/drawing/2014/main" id="{58F0149C-0249-48AA-AC5A-D49D793E3062}"/>
              </a:ext>
            </a:extLst>
          </p:cNvPr>
          <p:cNvSpPr/>
          <p:nvPr/>
        </p:nvSpPr>
        <p:spPr>
          <a:xfrm rot="18985106" flipH="1">
            <a:off x="181572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5" name="楕円 51">
            <a:extLst>
              <a:ext uri="{FF2B5EF4-FFF2-40B4-BE49-F238E27FC236}">
                <a16:creationId xmlns:a16="http://schemas.microsoft.com/office/drawing/2014/main" id="{F5C41449-F8C7-4B48-BEAE-89ED0329DABC}"/>
              </a:ext>
            </a:extLst>
          </p:cNvPr>
          <p:cNvSpPr/>
          <p:nvPr/>
        </p:nvSpPr>
        <p:spPr>
          <a:xfrm rot="20044525" flipH="1">
            <a:off x="1639668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2352432"/>
      </p:ext>
    </p:extLst>
  </p:cSld>
  <p:clrMapOvr>
    <a:masterClrMapping/>
  </p:clrMapOvr>
  <p:transition spd="slow" advClick="0" advTm="1000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二等辺三角形 167">
            <a:extLst>
              <a:ext uri="{FF2B5EF4-FFF2-40B4-BE49-F238E27FC236}">
                <a16:creationId xmlns:a16="http://schemas.microsoft.com/office/drawing/2014/main" id="{D15C4E9F-8B71-4B96-860F-7F8B7C025271}"/>
              </a:ext>
            </a:extLst>
          </p:cNvPr>
          <p:cNvSpPr/>
          <p:nvPr/>
        </p:nvSpPr>
        <p:spPr>
          <a:xfrm rot="10800000">
            <a:off x="1681469" y="593775"/>
            <a:ext cx="873762" cy="689429"/>
          </a:xfrm>
          <a:prstGeom prst="triangl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弧 168">
            <a:extLst>
              <a:ext uri="{FF2B5EF4-FFF2-40B4-BE49-F238E27FC236}">
                <a16:creationId xmlns:a16="http://schemas.microsoft.com/office/drawing/2014/main" id="{A2552FFB-1BBC-4B5A-9CD8-719DE36E176E}"/>
              </a:ext>
            </a:extLst>
          </p:cNvPr>
          <p:cNvSpPr/>
          <p:nvPr/>
        </p:nvSpPr>
        <p:spPr>
          <a:xfrm rot="201593" flipH="1">
            <a:off x="2507377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二等辺三角形 169">
            <a:extLst>
              <a:ext uri="{FF2B5EF4-FFF2-40B4-BE49-F238E27FC236}">
                <a16:creationId xmlns:a16="http://schemas.microsoft.com/office/drawing/2014/main" id="{CF0A056D-A01A-4B08-ADED-E3F4DB929419}"/>
              </a:ext>
            </a:extLst>
          </p:cNvPr>
          <p:cNvSpPr/>
          <p:nvPr/>
        </p:nvSpPr>
        <p:spPr>
          <a:xfrm rot="10800000">
            <a:off x="2509512" y="593773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弧 170">
            <a:extLst>
              <a:ext uri="{FF2B5EF4-FFF2-40B4-BE49-F238E27FC236}">
                <a16:creationId xmlns:a16="http://schemas.microsoft.com/office/drawing/2014/main" id="{C245CB41-8251-4D7C-8360-220EC54245E9}"/>
              </a:ext>
            </a:extLst>
          </p:cNvPr>
          <p:cNvSpPr/>
          <p:nvPr/>
        </p:nvSpPr>
        <p:spPr>
          <a:xfrm rot="21398407">
            <a:off x="1116726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二等辺三角形 171">
            <a:extLst>
              <a:ext uri="{FF2B5EF4-FFF2-40B4-BE49-F238E27FC236}">
                <a16:creationId xmlns:a16="http://schemas.microsoft.com/office/drawing/2014/main" id="{3B7CC469-FE46-4621-B625-E2329C5E0588}"/>
              </a:ext>
            </a:extLst>
          </p:cNvPr>
          <p:cNvSpPr/>
          <p:nvPr/>
        </p:nvSpPr>
        <p:spPr>
          <a:xfrm rot="10800000" flipH="1">
            <a:off x="1061709" y="593774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二等辺三角形 305">
            <a:extLst>
              <a:ext uri="{FF2B5EF4-FFF2-40B4-BE49-F238E27FC236}">
                <a16:creationId xmlns:a16="http://schemas.microsoft.com/office/drawing/2014/main" id="{6EE690BB-78B0-4A97-BBC7-4A6163513E31}"/>
              </a:ext>
            </a:extLst>
          </p:cNvPr>
          <p:cNvSpPr/>
          <p:nvPr/>
        </p:nvSpPr>
        <p:spPr>
          <a:xfrm rot="10800000">
            <a:off x="3029785" y="796966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二等辺三角形 306">
            <a:extLst>
              <a:ext uri="{FF2B5EF4-FFF2-40B4-BE49-F238E27FC236}">
                <a16:creationId xmlns:a16="http://schemas.microsoft.com/office/drawing/2014/main" id="{43D25E02-CF54-4134-9E01-CB1524780D6E}"/>
              </a:ext>
            </a:extLst>
          </p:cNvPr>
          <p:cNvSpPr/>
          <p:nvPr/>
        </p:nvSpPr>
        <p:spPr>
          <a:xfrm rot="11721489">
            <a:off x="3116703" y="1037128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4" name="二等辺三角形 303">
            <a:extLst>
              <a:ext uri="{FF2B5EF4-FFF2-40B4-BE49-F238E27FC236}">
                <a16:creationId xmlns:a16="http://schemas.microsoft.com/office/drawing/2014/main" id="{CBC2457D-BB5E-404F-B5A5-3695A0D04085}"/>
              </a:ext>
            </a:extLst>
          </p:cNvPr>
          <p:cNvSpPr/>
          <p:nvPr/>
        </p:nvSpPr>
        <p:spPr>
          <a:xfrm rot="10800000" flipH="1">
            <a:off x="933392" y="796965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304">
            <a:extLst>
              <a:ext uri="{FF2B5EF4-FFF2-40B4-BE49-F238E27FC236}">
                <a16:creationId xmlns:a16="http://schemas.microsoft.com/office/drawing/2014/main" id="{CCEC859C-0F1F-4A66-BFA0-FCB744922E67}"/>
              </a:ext>
            </a:extLst>
          </p:cNvPr>
          <p:cNvSpPr/>
          <p:nvPr/>
        </p:nvSpPr>
        <p:spPr>
          <a:xfrm rot="9878511" flipH="1">
            <a:off x="873534" y="1037127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E0EEF024-5033-4ADF-8BA2-D8EE1DDD056B}"/>
              </a:ext>
            </a:extLst>
          </p:cNvPr>
          <p:cNvSpPr/>
          <p:nvPr/>
        </p:nvSpPr>
        <p:spPr>
          <a:xfrm rot="11234124">
            <a:off x="3325207" y="1224467"/>
            <a:ext cx="240168" cy="575202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8" name="円弧 177">
            <a:extLst>
              <a:ext uri="{FF2B5EF4-FFF2-40B4-BE49-F238E27FC236}">
                <a16:creationId xmlns:a16="http://schemas.microsoft.com/office/drawing/2014/main" id="{A55FD608-5DE0-491C-A57F-29C72DF30333}"/>
              </a:ext>
            </a:extLst>
          </p:cNvPr>
          <p:cNvSpPr/>
          <p:nvPr/>
        </p:nvSpPr>
        <p:spPr>
          <a:xfrm rot="945023">
            <a:off x="2237140" y="622381"/>
            <a:ext cx="1197475" cy="100378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円弧 178">
            <a:extLst>
              <a:ext uri="{FF2B5EF4-FFF2-40B4-BE49-F238E27FC236}">
                <a16:creationId xmlns:a16="http://schemas.microsoft.com/office/drawing/2014/main" id="{52299685-5CE9-46AA-A4AC-331564117369}"/>
              </a:ext>
            </a:extLst>
          </p:cNvPr>
          <p:cNvSpPr/>
          <p:nvPr/>
        </p:nvSpPr>
        <p:spPr>
          <a:xfrm rot="895199" flipH="1">
            <a:off x="867709" y="609238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弧 179">
            <a:extLst>
              <a:ext uri="{FF2B5EF4-FFF2-40B4-BE49-F238E27FC236}">
                <a16:creationId xmlns:a16="http://schemas.microsoft.com/office/drawing/2014/main" id="{DDFF96CE-C333-412F-95D2-C0370A055825}"/>
              </a:ext>
            </a:extLst>
          </p:cNvPr>
          <p:cNvSpPr/>
          <p:nvPr/>
        </p:nvSpPr>
        <p:spPr>
          <a:xfrm rot="895199" flipH="1">
            <a:off x="765892" y="752390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57824D7E-A6CE-41AD-9DA5-F623E0A95DB1}"/>
              </a:ext>
            </a:extLst>
          </p:cNvPr>
          <p:cNvSpPr/>
          <p:nvPr/>
        </p:nvSpPr>
        <p:spPr>
          <a:xfrm>
            <a:off x="1000910" y="629039"/>
            <a:ext cx="122252" cy="161459"/>
          </a:xfrm>
          <a:prstGeom prst="ellips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楕円 181">
            <a:extLst>
              <a:ext uri="{FF2B5EF4-FFF2-40B4-BE49-F238E27FC236}">
                <a16:creationId xmlns:a16="http://schemas.microsoft.com/office/drawing/2014/main" id="{33A56AF6-357B-4077-AED5-45552BCF07A2}"/>
              </a:ext>
            </a:extLst>
          </p:cNvPr>
          <p:cNvSpPr/>
          <p:nvPr/>
        </p:nvSpPr>
        <p:spPr>
          <a:xfrm>
            <a:off x="153542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楕円 182">
            <a:extLst>
              <a:ext uri="{FF2B5EF4-FFF2-40B4-BE49-F238E27FC236}">
                <a16:creationId xmlns:a16="http://schemas.microsoft.com/office/drawing/2014/main" id="{90FCC4A4-8A15-419B-BC77-6686039CCD5E}"/>
              </a:ext>
            </a:extLst>
          </p:cNvPr>
          <p:cNvSpPr/>
          <p:nvPr/>
        </p:nvSpPr>
        <p:spPr>
          <a:xfrm>
            <a:off x="245644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楕円 183">
            <a:extLst>
              <a:ext uri="{FF2B5EF4-FFF2-40B4-BE49-F238E27FC236}">
                <a16:creationId xmlns:a16="http://schemas.microsoft.com/office/drawing/2014/main" id="{295C466D-7582-4D33-B150-23F09DBA1ADD}"/>
              </a:ext>
            </a:extLst>
          </p:cNvPr>
          <p:cNvSpPr/>
          <p:nvPr/>
        </p:nvSpPr>
        <p:spPr>
          <a:xfrm rot="20585052">
            <a:off x="1030863" y="2099333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楕円 184">
            <a:extLst>
              <a:ext uri="{FF2B5EF4-FFF2-40B4-BE49-F238E27FC236}">
                <a16:creationId xmlns:a16="http://schemas.microsoft.com/office/drawing/2014/main" id="{76881BB2-E7EE-4F78-8E31-700D2D100D1F}"/>
              </a:ext>
            </a:extLst>
          </p:cNvPr>
          <p:cNvSpPr/>
          <p:nvPr/>
        </p:nvSpPr>
        <p:spPr>
          <a:xfrm rot="1014948" flipH="1">
            <a:off x="3013539" y="2099331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台形 292">
            <a:extLst>
              <a:ext uri="{FF2B5EF4-FFF2-40B4-BE49-F238E27FC236}">
                <a16:creationId xmlns:a16="http://schemas.microsoft.com/office/drawing/2014/main" id="{78287C86-E952-402D-B9D6-52E067B2190F}"/>
              </a:ext>
            </a:extLst>
          </p:cNvPr>
          <p:cNvSpPr/>
          <p:nvPr/>
        </p:nvSpPr>
        <p:spPr>
          <a:xfrm rot="7858654" flipH="1">
            <a:off x="972892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台形 293">
            <a:extLst>
              <a:ext uri="{FF2B5EF4-FFF2-40B4-BE49-F238E27FC236}">
                <a16:creationId xmlns:a16="http://schemas.microsoft.com/office/drawing/2014/main" id="{100B0961-2A6C-4619-B44A-95A852B546A7}"/>
              </a:ext>
            </a:extLst>
          </p:cNvPr>
          <p:cNvSpPr/>
          <p:nvPr/>
        </p:nvSpPr>
        <p:spPr>
          <a:xfrm rot="3769921" flipH="1">
            <a:off x="922204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楕円 294">
            <a:extLst>
              <a:ext uri="{FF2B5EF4-FFF2-40B4-BE49-F238E27FC236}">
                <a16:creationId xmlns:a16="http://schemas.microsoft.com/office/drawing/2014/main" id="{5B0D0775-4FBF-44F2-B6DF-4B7903F786F4}"/>
              </a:ext>
            </a:extLst>
          </p:cNvPr>
          <p:cNvSpPr/>
          <p:nvPr/>
        </p:nvSpPr>
        <p:spPr>
          <a:xfrm flipH="1">
            <a:off x="991899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楕円 296">
            <a:extLst>
              <a:ext uri="{FF2B5EF4-FFF2-40B4-BE49-F238E27FC236}">
                <a16:creationId xmlns:a16="http://schemas.microsoft.com/office/drawing/2014/main" id="{289F4CC0-E4AC-442C-9A2A-141E809D1C30}"/>
              </a:ext>
            </a:extLst>
          </p:cNvPr>
          <p:cNvSpPr/>
          <p:nvPr/>
        </p:nvSpPr>
        <p:spPr>
          <a:xfrm rot="1236733" flipH="1">
            <a:off x="1265799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楕円 297">
            <a:extLst>
              <a:ext uri="{FF2B5EF4-FFF2-40B4-BE49-F238E27FC236}">
                <a16:creationId xmlns:a16="http://schemas.microsoft.com/office/drawing/2014/main" id="{0C7C455B-6B90-4C3D-BA09-6537FE61D4D6}"/>
              </a:ext>
            </a:extLst>
          </p:cNvPr>
          <p:cNvSpPr/>
          <p:nvPr/>
        </p:nvSpPr>
        <p:spPr>
          <a:xfrm rot="1627558" flipH="1">
            <a:off x="1422843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四角形: 角を丸くする 299">
            <a:extLst>
              <a:ext uri="{FF2B5EF4-FFF2-40B4-BE49-F238E27FC236}">
                <a16:creationId xmlns:a16="http://schemas.microsoft.com/office/drawing/2014/main" id="{9BA48F11-786E-4AFB-84D0-309416ED2411}"/>
              </a:ext>
            </a:extLst>
          </p:cNvPr>
          <p:cNvSpPr/>
          <p:nvPr/>
        </p:nvSpPr>
        <p:spPr>
          <a:xfrm rot="19548768" flipH="1">
            <a:off x="1258041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円弧 300">
            <a:extLst>
              <a:ext uri="{FF2B5EF4-FFF2-40B4-BE49-F238E27FC236}">
                <a16:creationId xmlns:a16="http://schemas.microsoft.com/office/drawing/2014/main" id="{F58A56A9-4613-484A-B32C-833231E69175}"/>
              </a:ext>
            </a:extLst>
          </p:cNvPr>
          <p:cNvSpPr/>
          <p:nvPr/>
        </p:nvSpPr>
        <p:spPr>
          <a:xfrm rot="20856138" flipH="1">
            <a:off x="1268004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円弧 301">
            <a:extLst>
              <a:ext uri="{FF2B5EF4-FFF2-40B4-BE49-F238E27FC236}">
                <a16:creationId xmlns:a16="http://schemas.microsoft.com/office/drawing/2014/main" id="{BC7A2432-EE13-48AD-84F9-AC0B5C995646}"/>
              </a:ext>
            </a:extLst>
          </p:cNvPr>
          <p:cNvSpPr/>
          <p:nvPr/>
        </p:nvSpPr>
        <p:spPr>
          <a:xfrm rot="20856138" flipH="1">
            <a:off x="1327264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円弧 302">
            <a:extLst>
              <a:ext uri="{FF2B5EF4-FFF2-40B4-BE49-F238E27FC236}">
                <a16:creationId xmlns:a16="http://schemas.microsoft.com/office/drawing/2014/main" id="{5C3AB0B4-215D-463A-8412-7D466B715517}"/>
              </a:ext>
            </a:extLst>
          </p:cNvPr>
          <p:cNvSpPr/>
          <p:nvPr/>
        </p:nvSpPr>
        <p:spPr>
          <a:xfrm rot="20856138" flipH="1">
            <a:off x="1294160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台形 281">
            <a:extLst>
              <a:ext uri="{FF2B5EF4-FFF2-40B4-BE49-F238E27FC236}">
                <a16:creationId xmlns:a16="http://schemas.microsoft.com/office/drawing/2014/main" id="{A11152FE-ED8E-45C0-950E-1282D68828F9}"/>
              </a:ext>
            </a:extLst>
          </p:cNvPr>
          <p:cNvSpPr/>
          <p:nvPr/>
        </p:nvSpPr>
        <p:spPr>
          <a:xfrm rot="13741346">
            <a:off x="2362313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台形 282">
            <a:extLst>
              <a:ext uri="{FF2B5EF4-FFF2-40B4-BE49-F238E27FC236}">
                <a16:creationId xmlns:a16="http://schemas.microsoft.com/office/drawing/2014/main" id="{6814F42A-BAFC-454F-8806-22509218F290}"/>
              </a:ext>
            </a:extLst>
          </p:cNvPr>
          <p:cNvSpPr/>
          <p:nvPr/>
        </p:nvSpPr>
        <p:spPr>
          <a:xfrm rot="17830079">
            <a:off x="2705693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楕円 283">
            <a:extLst>
              <a:ext uri="{FF2B5EF4-FFF2-40B4-BE49-F238E27FC236}">
                <a16:creationId xmlns:a16="http://schemas.microsoft.com/office/drawing/2014/main" id="{8C9CE72E-7F7B-4497-A4F3-EC39328D3A1A}"/>
              </a:ext>
            </a:extLst>
          </p:cNvPr>
          <p:cNvSpPr/>
          <p:nvPr/>
        </p:nvSpPr>
        <p:spPr>
          <a:xfrm>
            <a:off x="3140133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楕円 285">
            <a:extLst>
              <a:ext uri="{FF2B5EF4-FFF2-40B4-BE49-F238E27FC236}">
                <a16:creationId xmlns:a16="http://schemas.microsoft.com/office/drawing/2014/main" id="{B5B1F4D0-FFCD-4DB5-8E7D-3222E32BCDD6}"/>
              </a:ext>
            </a:extLst>
          </p:cNvPr>
          <p:cNvSpPr/>
          <p:nvPr/>
        </p:nvSpPr>
        <p:spPr>
          <a:xfrm rot="20363267">
            <a:off x="2762907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楕円 286">
            <a:extLst>
              <a:ext uri="{FF2B5EF4-FFF2-40B4-BE49-F238E27FC236}">
                <a16:creationId xmlns:a16="http://schemas.microsoft.com/office/drawing/2014/main" id="{8B9B9997-38AE-4D76-8BF7-63A6D8EE0792}"/>
              </a:ext>
            </a:extLst>
          </p:cNvPr>
          <p:cNvSpPr/>
          <p:nvPr/>
        </p:nvSpPr>
        <p:spPr>
          <a:xfrm rot="19972442">
            <a:off x="2737725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四角形: 角を丸くする 288">
            <a:extLst>
              <a:ext uri="{FF2B5EF4-FFF2-40B4-BE49-F238E27FC236}">
                <a16:creationId xmlns:a16="http://schemas.microsoft.com/office/drawing/2014/main" id="{1720D9FF-039B-4EFF-97D7-48D4C530E4DE}"/>
              </a:ext>
            </a:extLst>
          </p:cNvPr>
          <p:cNvSpPr/>
          <p:nvPr/>
        </p:nvSpPr>
        <p:spPr>
          <a:xfrm rot="2051232">
            <a:off x="2770667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円弧 289">
            <a:extLst>
              <a:ext uri="{FF2B5EF4-FFF2-40B4-BE49-F238E27FC236}">
                <a16:creationId xmlns:a16="http://schemas.microsoft.com/office/drawing/2014/main" id="{6CB61104-29E8-4B9D-A7F4-A317A0CB21A5}"/>
              </a:ext>
            </a:extLst>
          </p:cNvPr>
          <p:cNvSpPr/>
          <p:nvPr/>
        </p:nvSpPr>
        <p:spPr>
          <a:xfrm rot="743862">
            <a:off x="2701352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円弧 290">
            <a:extLst>
              <a:ext uri="{FF2B5EF4-FFF2-40B4-BE49-F238E27FC236}">
                <a16:creationId xmlns:a16="http://schemas.microsoft.com/office/drawing/2014/main" id="{B95CA542-01FD-46A3-B896-57F2A293E813}"/>
              </a:ext>
            </a:extLst>
          </p:cNvPr>
          <p:cNvSpPr/>
          <p:nvPr/>
        </p:nvSpPr>
        <p:spPr>
          <a:xfrm rot="743862">
            <a:off x="2642091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円弧 291">
            <a:extLst>
              <a:ext uri="{FF2B5EF4-FFF2-40B4-BE49-F238E27FC236}">
                <a16:creationId xmlns:a16="http://schemas.microsoft.com/office/drawing/2014/main" id="{0FD94E3E-1B31-47BD-A21A-A79D6E8EA7C2}"/>
              </a:ext>
            </a:extLst>
          </p:cNvPr>
          <p:cNvSpPr/>
          <p:nvPr/>
        </p:nvSpPr>
        <p:spPr>
          <a:xfrm rot="743862">
            <a:off x="2675196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楕円 24">
            <a:extLst>
              <a:ext uri="{FF2B5EF4-FFF2-40B4-BE49-F238E27FC236}">
                <a16:creationId xmlns:a16="http://schemas.microsoft.com/office/drawing/2014/main" id="{B6330F50-F081-49C5-8CBF-6C668FCECA3B}"/>
              </a:ext>
            </a:extLst>
          </p:cNvPr>
          <p:cNvSpPr/>
          <p:nvPr/>
        </p:nvSpPr>
        <p:spPr>
          <a:xfrm>
            <a:off x="1899912" y="2314220"/>
            <a:ext cx="477520" cy="117182"/>
          </a:xfrm>
          <a:custGeom>
            <a:avLst/>
            <a:gdLst>
              <a:gd name="connsiteX0" fmla="*/ 477520 w 477520"/>
              <a:gd name="connsiteY0" fmla="*/ 0 h 117182"/>
              <a:gd name="connsiteX1" fmla="*/ 223520 w 477520"/>
              <a:gd name="connsiteY1" fmla="*/ 116840 h 117182"/>
              <a:gd name="connsiteX2" fmla="*/ 0 w 477520"/>
              <a:gd name="connsiteY2" fmla="*/ 30480 h 11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520" h="117182" extrusionOk="0">
                <a:moveTo>
                  <a:pt x="477520" y="0"/>
                </a:moveTo>
                <a:cubicBezTo>
                  <a:pt x="420285" y="32889"/>
                  <a:pt x="296462" y="114254"/>
                  <a:pt x="223520" y="116840"/>
                </a:cubicBezTo>
                <a:cubicBezTo>
                  <a:pt x="152661" y="123757"/>
                  <a:pt x="42180" y="69593"/>
                  <a:pt x="0" y="30480"/>
                </a:cubicBezTo>
              </a:path>
            </a:pathLst>
          </a:custGeom>
          <a:noFill/>
          <a:ln w="50800" cap="rnd">
            <a:solidFill>
              <a:srgbClr val="4A4E58"/>
            </a:solidFill>
            <a:round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68960"/>
                      <a:gd name="connsiteY0" fmla="*/ 233680 h 467360"/>
                      <a:gd name="connsiteX1" fmla="*/ 284480 w 568960"/>
                      <a:gd name="connsiteY1" fmla="*/ 0 h 467360"/>
                      <a:gd name="connsiteX2" fmla="*/ 568960 w 568960"/>
                      <a:gd name="connsiteY2" fmla="*/ 233680 h 467360"/>
                      <a:gd name="connsiteX3" fmla="*/ 284480 w 568960"/>
                      <a:gd name="connsiteY3" fmla="*/ 467360 h 467360"/>
                      <a:gd name="connsiteX4" fmla="*/ 0 w 568960"/>
                      <a:gd name="connsiteY4" fmla="*/ 233680 h 467360"/>
                      <a:gd name="connsiteX0" fmla="*/ 0 w 590481"/>
                      <a:gd name="connsiteY0" fmla="*/ 233680 h 469906"/>
                      <a:gd name="connsiteX1" fmla="*/ 284480 w 590481"/>
                      <a:gd name="connsiteY1" fmla="*/ 0 h 469906"/>
                      <a:gd name="connsiteX2" fmla="*/ 568960 w 590481"/>
                      <a:gd name="connsiteY2" fmla="*/ 233680 h 469906"/>
                      <a:gd name="connsiteX3" fmla="*/ 538480 w 590481"/>
                      <a:gd name="connsiteY3" fmla="*/ 350520 h 469906"/>
                      <a:gd name="connsiteX4" fmla="*/ 284480 w 590481"/>
                      <a:gd name="connsiteY4" fmla="*/ 467360 h 469906"/>
                      <a:gd name="connsiteX5" fmla="*/ 0 w 590481"/>
                      <a:gd name="connsiteY5" fmla="*/ 233680 h 469906"/>
                      <a:gd name="connsiteX0" fmla="*/ 12871 w 603352"/>
                      <a:gd name="connsiteY0" fmla="*/ 233680 h 467702"/>
                      <a:gd name="connsiteX1" fmla="*/ 297351 w 603352"/>
                      <a:gd name="connsiteY1" fmla="*/ 0 h 467702"/>
                      <a:gd name="connsiteX2" fmla="*/ 581831 w 603352"/>
                      <a:gd name="connsiteY2" fmla="*/ 233680 h 467702"/>
                      <a:gd name="connsiteX3" fmla="*/ 551351 w 603352"/>
                      <a:gd name="connsiteY3" fmla="*/ 350520 h 467702"/>
                      <a:gd name="connsiteX4" fmla="*/ 297351 w 603352"/>
                      <a:gd name="connsiteY4" fmla="*/ 467360 h 467702"/>
                      <a:gd name="connsiteX5" fmla="*/ 73831 w 603352"/>
                      <a:gd name="connsiteY5" fmla="*/ 381000 h 467702"/>
                      <a:gd name="connsiteX6" fmla="*/ 12871 w 603352"/>
                      <a:gd name="connsiteY6" fmla="*/ 233680 h 467702"/>
                      <a:gd name="connsiteX0" fmla="*/ 551351 w 642791"/>
                      <a:gd name="connsiteY0" fmla="*/ 350520 h 467702"/>
                      <a:gd name="connsiteX1" fmla="*/ 297351 w 642791"/>
                      <a:gd name="connsiteY1" fmla="*/ 467360 h 467702"/>
                      <a:gd name="connsiteX2" fmla="*/ 73831 w 642791"/>
                      <a:gd name="connsiteY2" fmla="*/ 381000 h 467702"/>
                      <a:gd name="connsiteX3" fmla="*/ 12871 w 642791"/>
                      <a:gd name="connsiteY3" fmla="*/ 233680 h 467702"/>
                      <a:gd name="connsiteX4" fmla="*/ 297351 w 642791"/>
                      <a:gd name="connsiteY4" fmla="*/ 0 h 467702"/>
                      <a:gd name="connsiteX5" fmla="*/ 581831 w 642791"/>
                      <a:gd name="connsiteY5" fmla="*/ 233680 h 467702"/>
                      <a:gd name="connsiteX6" fmla="*/ 642791 w 642791"/>
                      <a:gd name="connsiteY6" fmla="*/ 441960 h 467702"/>
                      <a:gd name="connsiteX0" fmla="*/ 551351 w 581831"/>
                      <a:gd name="connsiteY0" fmla="*/ 350520 h 467702"/>
                      <a:gd name="connsiteX1" fmla="*/ 297351 w 581831"/>
                      <a:gd name="connsiteY1" fmla="*/ 467360 h 467702"/>
                      <a:gd name="connsiteX2" fmla="*/ 73831 w 581831"/>
                      <a:gd name="connsiteY2" fmla="*/ 381000 h 467702"/>
                      <a:gd name="connsiteX3" fmla="*/ 12871 w 581831"/>
                      <a:gd name="connsiteY3" fmla="*/ 233680 h 467702"/>
                      <a:gd name="connsiteX4" fmla="*/ 297351 w 581831"/>
                      <a:gd name="connsiteY4" fmla="*/ 0 h 467702"/>
                      <a:gd name="connsiteX5" fmla="*/ 581831 w 581831"/>
                      <a:gd name="connsiteY5" fmla="*/ 233680 h 467702"/>
                      <a:gd name="connsiteX0" fmla="*/ 551351 w 551351"/>
                      <a:gd name="connsiteY0" fmla="*/ 350520 h 467702"/>
                      <a:gd name="connsiteX1" fmla="*/ 297351 w 551351"/>
                      <a:gd name="connsiteY1" fmla="*/ 467360 h 467702"/>
                      <a:gd name="connsiteX2" fmla="*/ 73831 w 551351"/>
                      <a:gd name="connsiteY2" fmla="*/ 381000 h 467702"/>
                      <a:gd name="connsiteX3" fmla="*/ 12871 w 551351"/>
                      <a:gd name="connsiteY3" fmla="*/ 233680 h 467702"/>
                      <a:gd name="connsiteX4" fmla="*/ 297351 w 551351"/>
                      <a:gd name="connsiteY4" fmla="*/ 0 h 467702"/>
                      <a:gd name="connsiteX0" fmla="*/ 551351 w 551351"/>
                      <a:gd name="connsiteY0" fmla="*/ 116840 h 234022"/>
                      <a:gd name="connsiteX1" fmla="*/ 297351 w 551351"/>
                      <a:gd name="connsiteY1" fmla="*/ 233680 h 234022"/>
                      <a:gd name="connsiteX2" fmla="*/ 73831 w 551351"/>
                      <a:gd name="connsiteY2" fmla="*/ 147320 h 234022"/>
                      <a:gd name="connsiteX3" fmla="*/ 12871 w 551351"/>
                      <a:gd name="connsiteY3" fmla="*/ 0 h 234022"/>
                      <a:gd name="connsiteX0" fmla="*/ 477520 w 477520"/>
                      <a:gd name="connsiteY0" fmla="*/ 0 h 117182"/>
                      <a:gd name="connsiteX1" fmla="*/ 223520 w 477520"/>
                      <a:gd name="connsiteY1" fmla="*/ 116840 h 117182"/>
                      <a:gd name="connsiteX2" fmla="*/ 0 w 477520"/>
                      <a:gd name="connsiteY2" fmla="*/ 30480 h 117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77520" h="117182">
                        <a:moveTo>
                          <a:pt x="477520" y="0"/>
                        </a:moveTo>
                        <a:cubicBezTo>
                          <a:pt x="430107" y="38947"/>
                          <a:pt x="303107" y="111760"/>
                          <a:pt x="223520" y="116840"/>
                        </a:cubicBezTo>
                        <a:cubicBezTo>
                          <a:pt x="143933" y="121920"/>
                          <a:pt x="47413" y="69427"/>
                          <a:pt x="0" y="3048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正方形/長方形 232">
            <a:extLst>
              <a:ext uri="{FF2B5EF4-FFF2-40B4-BE49-F238E27FC236}">
                <a16:creationId xmlns:a16="http://schemas.microsoft.com/office/drawing/2014/main" id="{EF187D75-1CAC-452B-8C43-E9CA6800B9CB}"/>
              </a:ext>
            </a:extLst>
          </p:cNvPr>
          <p:cNvSpPr/>
          <p:nvPr/>
        </p:nvSpPr>
        <p:spPr>
          <a:xfrm>
            <a:off x="1941386" y="2736576"/>
            <a:ext cx="354900" cy="360119"/>
          </a:xfrm>
          <a:prstGeom prst="rect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台形 233">
            <a:extLst>
              <a:ext uri="{FF2B5EF4-FFF2-40B4-BE49-F238E27FC236}">
                <a16:creationId xmlns:a16="http://schemas.microsoft.com/office/drawing/2014/main" id="{7D4C183B-8016-451E-BA5D-669D6B5AEF42}"/>
              </a:ext>
            </a:extLst>
          </p:cNvPr>
          <p:cNvSpPr/>
          <p:nvPr/>
        </p:nvSpPr>
        <p:spPr>
          <a:xfrm rot="10800000">
            <a:off x="1881248" y="2855472"/>
            <a:ext cx="496184" cy="182504"/>
          </a:xfrm>
          <a:prstGeom prst="trapezoid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台形 64">
            <a:extLst>
              <a:ext uri="{FF2B5EF4-FFF2-40B4-BE49-F238E27FC236}">
                <a16:creationId xmlns:a16="http://schemas.microsoft.com/office/drawing/2014/main" id="{81AF6C51-21C0-4CFD-BEEC-5162FB9B8BAD}"/>
              </a:ext>
            </a:extLst>
          </p:cNvPr>
          <p:cNvSpPr/>
          <p:nvPr/>
        </p:nvSpPr>
        <p:spPr>
          <a:xfrm>
            <a:off x="1535422" y="2994531"/>
            <a:ext cx="1165225" cy="1651000"/>
          </a:xfrm>
          <a:custGeom>
            <a:avLst/>
            <a:gdLst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65225 w 1165225"/>
              <a:gd name="connsiteY3" fmla="*/ 1651000 h 1651000"/>
              <a:gd name="connsiteX4" fmla="*/ 0 w 1165225"/>
              <a:gd name="connsiteY4" fmla="*/ 1651000 h 1651000"/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30300 w 1165225"/>
              <a:gd name="connsiteY3" fmla="*/ 812799 h 1651000"/>
              <a:gd name="connsiteX4" fmla="*/ 1165225 w 1165225"/>
              <a:gd name="connsiteY4" fmla="*/ 1651000 h 1651000"/>
              <a:gd name="connsiteX5" fmla="*/ 0 w 1165225"/>
              <a:gd name="connsiteY5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225" h="1651000">
                <a:moveTo>
                  <a:pt x="0" y="1651000"/>
                </a:moveTo>
                <a:lnTo>
                  <a:pt x="69855" y="0"/>
                </a:lnTo>
                <a:lnTo>
                  <a:pt x="1095370" y="0"/>
                </a:lnTo>
                <a:lnTo>
                  <a:pt x="1130300" y="812799"/>
                </a:lnTo>
                <a:lnTo>
                  <a:pt x="1165225" y="1651000"/>
                </a:lnTo>
                <a:lnTo>
                  <a:pt x="0" y="16510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楕円 227">
            <a:extLst>
              <a:ext uri="{FF2B5EF4-FFF2-40B4-BE49-F238E27FC236}">
                <a16:creationId xmlns:a16="http://schemas.microsoft.com/office/drawing/2014/main" id="{3CA4EDEE-981B-43D9-B399-EC756B032E36}"/>
              </a:ext>
            </a:extLst>
          </p:cNvPr>
          <p:cNvSpPr/>
          <p:nvPr/>
        </p:nvSpPr>
        <p:spPr>
          <a:xfrm rot="19953313">
            <a:off x="1805549" y="2963933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正方形/長方形 197">
            <a:extLst>
              <a:ext uri="{FF2B5EF4-FFF2-40B4-BE49-F238E27FC236}">
                <a16:creationId xmlns:a16="http://schemas.microsoft.com/office/drawing/2014/main" id="{33D667E3-96A6-478A-B097-3DD64624D7AE}"/>
              </a:ext>
            </a:extLst>
          </p:cNvPr>
          <p:cNvSpPr/>
          <p:nvPr/>
        </p:nvSpPr>
        <p:spPr>
          <a:xfrm>
            <a:off x="1765333" y="2974451"/>
            <a:ext cx="714651" cy="194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二等辺三角形 207">
            <a:extLst>
              <a:ext uri="{FF2B5EF4-FFF2-40B4-BE49-F238E27FC236}">
                <a16:creationId xmlns:a16="http://schemas.microsoft.com/office/drawing/2014/main" id="{AA8BAFAD-BC0B-4F8A-A6D4-F65E5C648C2C}"/>
              </a:ext>
            </a:extLst>
          </p:cNvPr>
          <p:cNvSpPr/>
          <p:nvPr/>
        </p:nvSpPr>
        <p:spPr>
          <a:xfrm rot="8875387" flipH="1">
            <a:off x="1865944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二等辺三角形 208">
            <a:extLst>
              <a:ext uri="{FF2B5EF4-FFF2-40B4-BE49-F238E27FC236}">
                <a16:creationId xmlns:a16="http://schemas.microsoft.com/office/drawing/2014/main" id="{81762DB6-C75C-4990-AF36-3B54C9C48D3E}"/>
              </a:ext>
            </a:extLst>
          </p:cNvPr>
          <p:cNvSpPr/>
          <p:nvPr/>
        </p:nvSpPr>
        <p:spPr>
          <a:xfrm rot="8875387" flipH="1">
            <a:off x="1897773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楕円 47">
            <a:extLst>
              <a:ext uri="{FF2B5EF4-FFF2-40B4-BE49-F238E27FC236}">
                <a16:creationId xmlns:a16="http://schemas.microsoft.com/office/drawing/2014/main" id="{58F0149C-0249-48AA-AC5A-D49D793E3062}"/>
              </a:ext>
            </a:extLst>
          </p:cNvPr>
          <p:cNvSpPr/>
          <p:nvPr/>
        </p:nvSpPr>
        <p:spPr>
          <a:xfrm rot="18985106" flipH="1">
            <a:off x="181572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5" name="楕円 51">
            <a:extLst>
              <a:ext uri="{FF2B5EF4-FFF2-40B4-BE49-F238E27FC236}">
                <a16:creationId xmlns:a16="http://schemas.microsoft.com/office/drawing/2014/main" id="{F5C41449-F8C7-4B48-BEAE-89ED0329DABC}"/>
              </a:ext>
            </a:extLst>
          </p:cNvPr>
          <p:cNvSpPr/>
          <p:nvPr/>
        </p:nvSpPr>
        <p:spPr>
          <a:xfrm rot="20044525" flipH="1">
            <a:off x="1639668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960009"/>
      </p:ext>
    </p:extLst>
  </p:cSld>
  <p:clrMapOvr>
    <a:masterClrMapping/>
  </p:clrMapOvr>
  <p:transition spd="slow" advClick="0" advTm="1000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二等辺三角形 167">
            <a:extLst>
              <a:ext uri="{FF2B5EF4-FFF2-40B4-BE49-F238E27FC236}">
                <a16:creationId xmlns:a16="http://schemas.microsoft.com/office/drawing/2014/main" id="{D15C4E9F-8B71-4B96-860F-7F8B7C025271}"/>
              </a:ext>
            </a:extLst>
          </p:cNvPr>
          <p:cNvSpPr/>
          <p:nvPr/>
        </p:nvSpPr>
        <p:spPr>
          <a:xfrm rot="10800000">
            <a:off x="1681469" y="593775"/>
            <a:ext cx="873762" cy="689429"/>
          </a:xfrm>
          <a:prstGeom prst="triangl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弧 168">
            <a:extLst>
              <a:ext uri="{FF2B5EF4-FFF2-40B4-BE49-F238E27FC236}">
                <a16:creationId xmlns:a16="http://schemas.microsoft.com/office/drawing/2014/main" id="{A2552FFB-1BBC-4B5A-9CD8-719DE36E176E}"/>
              </a:ext>
            </a:extLst>
          </p:cNvPr>
          <p:cNvSpPr/>
          <p:nvPr/>
        </p:nvSpPr>
        <p:spPr>
          <a:xfrm rot="201593" flipH="1">
            <a:off x="2507377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二等辺三角形 169">
            <a:extLst>
              <a:ext uri="{FF2B5EF4-FFF2-40B4-BE49-F238E27FC236}">
                <a16:creationId xmlns:a16="http://schemas.microsoft.com/office/drawing/2014/main" id="{CF0A056D-A01A-4B08-ADED-E3F4DB929419}"/>
              </a:ext>
            </a:extLst>
          </p:cNvPr>
          <p:cNvSpPr/>
          <p:nvPr/>
        </p:nvSpPr>
        <p:spPr>
          <a:xfrm rot="10800000">
            <a:off x="2509512" y="593773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弧 170">
            <a:extLst>
              <a:ext uri="{FF2B5EF4-FFF2-40B4-BE49-F238E27FC236}">
                <a16:creationId xmlns:a16="http://schemas.microsoft.com/office/drawing/2014/main" id="{C245CB41-8251-4D7C-8360-220EC54245E9}"/>
              </a:ext>
            </a:extLst>
          </p:cNvPr>
          <p:cNvSpPr/>
          <p:nvPr/>
        </p:nvSpPr>
        <p:spPr>
          <a:xfrm rot="21398407">
            <a:off x="1116726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二等辺三角形 171">
            <a:extLst>
              <a:ext uri="{FF2B5EF4-FFF2-40B4-BE49-F238E27FC236}">
                <a16:creationId xmlns:a16="http://schemas.microsoft.com/office/drawing/2014/main" id="{3B7CC469-FE46-4621-B625-E2329C5E0588}"/>
              </a:ext>
            </a:extLst>
          </p:cNvPr>
          <p:cNvSpPr/>
          <p:nvPr/>
        </p:nvSpPr>
        <p:spPr>
          <a:xfrm rot="10800000" flipH="1">
            <a:off x="1061709" y="593774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二等辺三角形 305">
            <a:extLst>
              <a:ext uri="{FF2B5EF4-FFF2-40B4-BE49-F238E27FC236}">
                <a16:creationId xmlns:a16="http://schemas.microsoft.com/office/drawing/2014/main" id="{6EE690BB-78B0-4A97-BBC7-4A6163513E31}"/>
              </a:ext>
            </a:extLst>
          </p:cNvPr>
          <p:cNvSpPr/>
          <p:nvPr/>
        </p:nvSpPr>
        <p:spPr>
          <a:xfrm rot="10800000">
            <a:off x="3029785" y="796966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二等辺三角形 306">
            <a:extLst>
              <a:ext uri="{FF2B5EF4-FFF2-40B4-BE49-F238E27FC236}">
                <a16:creationId xmlns:a16="http://schemas.microsoft.com/office/drawing/2014/main" id="{43D25E02-CF54-4134-9E01-CB1524780D6E}"/>
              </a:ext>
            </a:extLst>
          </p:cNvPr>
          <p:cNvSpPr/>
          <p:nvPr/>
        </p:nvSpPr>
        <p:spPr>
          <a:xfrm rot="11721489">
            <a:off x="3116703" y="1037128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4" name="二等辺三角形 303">
            <a:extLst>
              <a:ext uri="{FF2B5EF4-FFF2-40B4-BE49-F238E27FC236}">
                <a16:creationId xmlns:a16="http://schemas.microsoft.com/office/drawing/2014/main" id="{CBC2457D-BB5E-404F-B5A5-3695A0D04085}"/>
              </a:ext>
            </a:extLst>
          </p:cNvPr>
          <p:cNvSpPr/>
          <p:nvPr/>
        </p:nvSpPr>
        <p:spPr>
          <a:xfrm rot="10800000" flipH="1">
            <a:off x="933392" y="796965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304">
            <a:extLst>
              <a:ext uri="{FF2B5EF4-FFF2-40B4-BE49-F238E27FC236}">
                <a16:creationId xmlns:a16="http://schemas.microsoft.com/office/drawing/2014/main" id="{CCEC859C-0F1F-4A66-BFA0-FCB744922E67}"/>
              </a:ext>
            </a:extLst>
          </p:cNvPr>
          <p:cNvSpPr/>
          <p:nvPr/>
        </p:nvSpPr>
        <p:spPr>
          <a:xfrm rot="9878511" flipH="1">
            <a:off x="873534" y="1037127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E0EEF024-5033-4ADF-8BA2-D8EE1DDD056B}"/>
              </a:ext>
            </a:extLst>
          </p:cNvPr>
          <p:cNvSpPr/>
          <p:nvPr/>
        </p:nvSpPr>
        <p:spPr>
          <a:xfrm rot="11234124">
            <a:off x="3325207" y="1224467"/>
            <a:ext cx="240168" cy="575202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8" name="円弧 177">
            <a:extLst>
              <a:ext uri="{FF2B5EF4-FFF2-40B4-BE49-F238E27FC236}">
                <a16:creationId xmlns:a16="http://schemas.microsoft.com/office/drawing/2014/main" id="{A55FD608-5DE0-491C-A57F-29C72DF30333}"/>
              </a:ext>
            </a:extLst>
          </p:cNvPr>
          <p:cNvSpPr/>
          <p:nvPr/>
        </p:nvSpPr>
        <p:spPr>
          <a:xfrm rot="945023">
            <a:off x="2237140" y="622381"/>
            <a:ext cx="1197475" cy="100378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円弧 178">
            <a:extLst>
              <a:ext uri="{FF2B5EF4-FFF2-40B4-BE49-F238E27FC236}">
                <a16:creationId xmlns:a16="http://schemas.microsoft.com/office/drawing/2014/main" id="{52299685-5CE9-46AA-A4AC-331564117369}"/>
              </a:ext>
            </a:extLst>
          </p:cNvPr>
          <p:cNvSpPr/>
          <p:nvPr/>
        </p:nvSpPr>
        <p:spPr>
          <a:xfrm rot="895199" flipH="1">
            <a:off x="867709" y="609238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弧 179">
            <a:extLst>
              <a:ext uri="{FF2B5EF4-FFF2-40B4-BE49-F238E27FC236}">
                <a16:creationId xmlns:a16="http://schemas.microsoft.com/office/drawing/2014/main" id="{DDFF96CE-C333-412F-95D2-C0370A055825}"/>
              </a:ext>
            </a:extLst>
          </p:cNvPr>
          <p:cNvSpPr/>
          <p:nvPr/>
        </p:nvSpPr>
        <p:spPr>
          <a:xfrm rot="895199" flipH="1">
            <a:off x="765892" y="752390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57824D7E-A6CE-41AD-9DA5-F623E0A95DB1}"/>
              </a:ext>
            </a:extLst>
          </p:cNvPr>
          <p:cNvSpPr/>
          <p:nvPr/>
        </p:nvSpPr>
        <p:spPr>
          <a:xfrm>
            <a:off x="1000910" y="629039"/>
            <a:ext cx="122252" cy="161459"/>
          </a:xfrm>
          <a:prstGeom prst="ellips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楕円 181">
            <a:extLst>
              <a:ext uri="{FF2B5EF4-FFF2-40B4-BE49-F238E27FC236}">
                <a16:creationId xmlns:a16="http://schemas.microsoft.com/office/drawing/2014/main" id="{33A56AF6-357B-4077-AED5-45552BCF07A2}"/>
              </a:ext>
            </a:extLst>
          </p:cNvPr>
          <p:cNvSpPr/>
          <p:nvPr/>
        </p:nvSpPr>
        <p:spPr>
          <a:xfrm>
            <a:off x="153542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楕円 182">
            <a:extLst>
              <a:ext uri="{FF2B5EF4-FFF2-40B4-BE49-F238E27FC236}">
                <a16:creationId xmlns:a16="http://schemas.microsoft.com/office/drawing/2014/main" id="{90FCC4A4-8A15-419B-BC77-6686039CCD5E}"/>
              </a:ext>
            </a:extLst>
          </p:cNvPr>
          <p:cNvSpPr/>
          <p:nvPr/>
        </p:nvSpPr>
        <p:spPr>
          <a:xfrm>
            <a:off x="245644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楕円 183">
            <a:extLst>
              <a:ext uri="{FF2B5EF4-FFF2-40B4-BE49-F238E27FC236}">
                <a16:creationId xmlns:a16="http://schemas.microsoft.com/office/drawing/2014/main" id="{295C466D-7582-4D33-B150-23F09DBA1ADD}"/>
              </a:ext>
            </a:extLst>
          </p:cNvPr>
          <p:cNvSpPr/>
          <p:nvPr/>
        </p:nvSpPr>
        <p:spPr>
          <a:xfrm rot="20585052">
            <a:off x="1030863" y="2099333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楕円 184">
            <a:extLst>
              <a:ext uri="{FF2B5EF4-FFF2-40B4-BE49-F238E27FC236}">
                <a16:creationId xmlns:a16="http://schemas.microsoft.com/office/drawing/2014/main" id="{76881BB2-E7EE-4F78-8E31-700D2D100D1F}"/>
              </a:ext>
            </a:extLst>
          </p:cNvPr>
          <p:cNvSpPr/>
          <p:nvPr/>
        </p:nvSpPr>
        <p:spPr>
          <a:xfrm rot="1014948" flipH="1">
            <a:off x="3013539" y="2099331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台形 292">
            <a:extLst>
              <a:ext uri="{FF2B5EF4-FFF2-40B4-BE49-F238E27FC236}">
                <a16:creationId xmlns:a16="http://schemas.microsoft.com/office/drawing/2014/main" id="{78287C86-E952-402D-B9D6-52E067B2190F}"/>
              </a:ext>
            </a:extLst>
          </p:cNvPr>
          <p:cNvSpPr/>
          <p:nvPr/>
        </p:nvSpPr>
        <p:spPr>
          <a:xfrm rot="7858654" flipH="1">
            <a:off x="972892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台形 293">
            <a:extLst>
              <a:ext uri="{FF2B5EF4-FFF2-40B4-BE49-F238E27FC236}">
                <a16:creationId xmlns:a16="http://schemas.microsoft.com/office/drawing/2014/main" id="{100B0961-2A6C-4619-B44A-95A852B546A7}"/>
              </a:ext>
            </a:extLst>
          </p:cNvPr>
          <p:cNvSpPr/>
          <p:nvPr/>
        </p:nvSpPr>
        <p:spPr>
          <a:xfrm rot="3769921" flipH="1">
            <a:off x="922204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楕円 294">
            <a:extLst>
              <a:ext uri="{FF2B5EF4-FFF2-40B4-BE49-F238E27FC236}">
                <a16:creationId xmlns:a16="http://schemas.microsoft.com/office/drawing/2014/main" id="{5B0D0775-4FBF-44F2-B6DF-4B7903F786F4}"/>
              </a:ext>
            </a:extLst>
          </p:cNvPr>
          <p:cNvSpPr/>
          <p:nvPr/>
        </p:nvSpPr>
        <p:spPr>
          <a:xfrm flipH="1">
            <a:off x="991899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楕円 296">
            <a:extLst>
              <a:ext uri="{FF2B5EF4-FFF2-40B4-BE49-F238E27FC236}">
                <a16:creationId xmlns:a16="http://schemas.microsoft.com/office/drawing/2014/main" id="{289F4CC0-E4AC-442C-9A2A-141E809D1C30}"/>
              </a:ext>
            </a:extLst>
          </p:cNvPr>
          <p:cNvSpPr/>
          <p:nvPr/>
        </p:nvSpPr>
        <p:spPr>
          <a:xfrm rot="1236733" flipH="1">
            <a:off x="1265799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楕円 297">
            <a:extLst>
              <a:ext uri="{FF2B5EF4-FFF2-40B4-BE49-F238E27FC236}">
                <a16:creationId xmlns:a16="http://schemas.microsoft.com/office/drawing/2014/main" id="{0C7C455B-6B90-4C3D-BA09-6537FE61D4D6}"/>
              </a:ext>
            </a:extLst>
          </p:cNvPr>
          <p:cNvSpPr/>
          <p:nvPr/>
        </p:nvSpPr>
        <p:spPr>
          <a:xfrm rot="1627558" flipH="1">
            <a:off x="1422843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四角形: 角を丸くする 299">
            <a:extLst>
              <a:ext uri="{FF2B5EF4-FFF2-40B4-BE49-F238E27FC236}">
                <a16:creationId xmlns:a16="http://schemas.microsoft.com/office/drawing/2014/main" id="{9BA48F11-786E-4AFB-84D0-309416ED2411}"/>
              </a:ext>
            </a:extLst>
          </p:cNvPr>
          <p:cNvSpPr/>
          <p:nvPr/>
        </p:nvSpPr>
        <p:spPr>
          <a:xfrm rot="19548768" flipH="1">
            <a:off x="1258041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円弧 300">
            <a:extLst>
              <a:ext uri="{FF2B5EF4-FFF2-40B4-BE49-F238E27FC236}">
                <a16:creationId xmlns:a16="http://schemas.microsoft.com/office/drawing/2014/main" id="{F58A56A9-4613-484A-B32C-833231E69175}"/>
              </a:ext>
            </a:extLst>
          </p:cNvPr>
          <p:cNvSpPr/>
          <p:nvPr/>
        </p:nvSpPr>
        <p:spPr>
          <a:xfrm rot="20856138" flipH="1">
            <a:off x="1268004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円弧 301">
            <a:extLst>
              <a:ext uri="{FF2B5EF4-FFF2-40B4-BE49-F238E27FC236}">
                <a16:creationId xmlns:a16="http://schemas.microsoft.com/office/drawing/2014/main" id="{BC7A2432-EE13-48AD-84F9-AC0B5C995646}"/>
              </a:ext>
            </a:extLst>
          </p:cNvPr>
          <p:cNvSpPr/>
          <p:nvPr/>
        </p:nvSpPr>
        <p:spPr>
          <a:xfrm rot="20856138" flipH="1">
            <a:off x="1327264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円弧 302">
            <a:extLst>
              <a:ext uri="{FF2B5EF4-FFF2-40B4-BE49-F238E27FC236}">
                <a16:creationId xmlns:a16="http://schemas.microsoft.com/office/drawing/2014/main" id="{5C3AB0B4-215D-463A-8412-7D466B715517}"/>
              </a:ext>
            </a:extLst>
          </p:cNvPr>
          <p:cNvSpPr/>
          <p:nvPr/>
        </p:nvSpPr>
        <p:spPr>
          <a:xfrm rot="20856138" flipH="1">
            <a:off x="1294160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台形 281">
            <a:extLst>
              <a:ext uri="{FF2B5EF4-FFF2-40B4-BE49-F238E27FC236}">
                <a16:creationId xmlns:a16="http://schemas.microsoft.com/office/drawing/2014/main" id="{A11152FE-ED8E-45C0-950E-1282D68828F9}"/>
              </a:ext>
            </a:extLst>
          </p:cNvPr>
          <p:cNvSpPr/>
          <p:nvPr/>
        </p:nvSpPr>
        <p:spPr>
          <a:xfrm rot="13741346">
            <a:off x="2362313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台形 282">
            <a:extLst>
              <a:ext uri="{FF2B5EF4-FFF2-40B4-BE49-F238E27FC236}">
                <a16:creationId xmlns:a16="http://schemas.microsoft.com/office/drawing/2014/main" id="{6814F42A-BAFC-454F-8806-22509218F290}"/>
              </a:ext>
            </a:extLst>
          </p:cNvPr>
          <p:cNvSpPr/>
          <p:nvPr/>
        </p:nvSpPr>
        <p:spPr>
          <a:xfrm rot="17830079">
            <a:off x="2705693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楕円 283">
            <a:extLst>
              <a:ext uri="{FF2B5EF4-FFF2-40B4-BE49-F238E27FC236}">
                <a16:creationId xmlns:a16="http://schemas.microsoft.com/office/drawing/2014/main" id="{8C9CE72E-7F7B-4497-A4F3-EC39328D3A1A}"/>
              </a:ext>
            </a:extLst>
          </p:cNvPr>
          <p:cNvSpPr/>
          <p:nvPr/>
        </p:nvSpPr>
        <p:spPr>
          <a:xfrm>
            <a:off x="3140133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楕円 285">
            <a:extLst>
              <a:ext uri="{FF2B5EF4-FFF2-40B4-BE49-F238E27FC236}">
                <a16:creationId xmlns:a16="http://schemas.microsoft.com/office/drawing/2014/main" id="{B5B1F4D0-FFCD-4DB5-8E7D-3222E32BCDD6}"/>
              </a:ext>
            </a:extLst>
          </p:cNvPr>
          <p:cNvSpPr/>
          <p:nvPr/>
        </p:nvSpPr>
        <p:spPr>
          <a:xfrm rot="20363267">
            <a:off x="2762907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楕円 286">
            <a:extLst>
              <a:ext uri="{FF2B5EF4-FFF2-40B4-BE49-F238E27FC236}">
                <a16:creationId xmlns:a16="http://schemas.microsoft.com/office/drawing/2014/main" id="{8B9B9997-38AE-4D76-8BF7-63A6D8EE0792}"/>
              </a:ext>
            </a:extLst>
          </p:cNvPr>
          <p:cNvSpPr/>
          <p:nvPr/>
        </p:nvSpPr>
        <p:spPr>
          <a:xfrm rot="19972442">
            <a:off x="2737725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四角形: 角を丸くする 288">
            <a:extLst>
              <a:ext uri="{FF2B5EF4-FFF2-40B4-BE49-F238E27FC236}">
                <a16:creationId xmlns:a16="http://schemas.microsoft.com/office/drawing/2014/main" id="{1720D9FF-039B-4EFF-97D7-48D4C530E4DE}"/>
              </a:ext>
            </a:extLst>
          </p:cNvPr>
          <p:cNvSpPr/>
          <p:nvPr/>
        </p:nvSpPr>
        <p:spPr>
          <a:xfrm rot="2051232">
            <a:off x="2770667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円弧 289">
            <a:extLst>
              <a:ext uri="{FF2B5EF4-FFF2-40B4-BE49-F238E27FC236}">
                <a16:creationId xmlns:a16="http://schemas.microsoft.com/office/drawing/2014/main" id="{6CB61104-29E8-4B9D-A7F4-A317A0CB21A5}"/>
              </a:ext>
            </a:extLst>
          </p:cNvPr>
          <p:cNvSpPr/>
          <p:nvPr/>
        </p:nvSpPr>
        <p:spPr>
          <a:xfrm rot="743862">
            <a:off x="2701352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円弧 290">
            <a:extLst>
              <a:ext uri="{FF2B5EF4-FFF2-40B4-BE49-F238E27FC236}">
                <a16:creationId xmlns:a16="http://schemas.microsoft.com/office/drawing/2014/main" id="{B95CA542-01FD-46A3-B896-57F2A293E813}"/>
              </a:ext>
            </a:extLst>
          </p:cNvPr>
          <p:cNvSpPr/>
          <p:nvPr/>
        </p:nvSpPr>
        <p:spPr>
          <a:xfrm rot="743862">
            <a:off x="2642091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円弧 291">
            <a:extLst>
              <a:ext uri="{FF2B5EF4-FFF2-40B4-BE49-F238E27FC236}">
                <a16:creationId xmlns:a16="http://schemas.microsoft.com/office/drawing/2014/main" id="{0FD94E3E-1B31-47BD-A21A-A79D6E8EA7C2}"/>
              </a:ext>
            </a:extLst>
          </p:cNvPr>
          <p:cNvSpPr/>
          <p:nvPr/>
        </p:nvSpPr>
        <p:spPr>
          <a:xfrm rot="743862">
            <a:off x="2675196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楕円 24">
            <a:extLst>
              <a:ext uri="{FF2B5EF4-FFF2-40B4-BE49-F238E27FC236}">
                <a16:creationId xmlns:a16="http://schemas.microsoft.com/office/drawing/2014/main" id="{B6330F50-F081-49C5-8CBF-6C668FCECA3B}"/>
              </a:ext>
            </a:extLst>
          </p:cNvPr>
          <p:cNvSpPr/>
          <p:nvPr/>
        </p:nvSpPr>
        <p:spPr>
          <a:xfrm>
            <a:off x="1899912" y="2314220"/>
            <a:ext cx="477520" cy="117182"/>
          </a:xfrm>
          <a:custGeom>
            <a:avLst/>
            <a:gdLst>
              <a:gd name="connsiteX0" fmla="*/ 477520 w 477520"/>
              <a:gd name="connsiteY0" fmla="*/ 0 h 117182"/>
              <a:gd name="connsiteX1" fmla="*/ 223520 w 477520"/>
              <a:gd name="connsiteY1" fmla="*/ 116840 h 117182"/>
              <a:gd name="connsiteX2" fmla="*/ 0 w 477520"/>
              <a:gd name="connsiteY2" fmla="*/ 30480 h 11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520" h="117182" extrusionOk="0">
                <a:moveTo>
                  <a:pt x="477520" y="0"/>
                </a:moveTo>
                <a:cubicBezTo>
                  <a:pt x="420285" y="32889"/>
                  <a:pt x="296462" y="114254"/>
                  <a:pt x="223520" y="116840"/>
                </a:cubicBezTo>
                <a:cubicBezTo>
                  <a:pt x="152661" y="123757"/>
                  <a:pt x="42180" y="69593"/>
                  <a:pt x="0" y="30480"/>
                </a:cubicBezTo>
              </a:path>
            </a:pathLst>
          </a:custGeom>
          <a:noFill/>
          <a:ln w="50800" cap="rnd">
            <a:solidFill>
              <a:srgbClr val="4A4E58"/>
            </a:solidFill>
            <a:round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68960"/>
                      <a:gd name="connsiteY0" fmla="*/ 233680 h 467360"/>
                      <a:gd name="connsiteX1" fmla="*/ 284480 w 568960"/>
                      <a:gd name="connsiteY1" fmla="*/ 0 h 467360"/>
                      <a:gd name="connsiteX2" fmla="*/ 568960 w 568960"/>
                      <a:gd name="connsiteY2" fmla="*/ 233680 h 467360"/>
                      <a:gd name="connsiteX3" fmla="*/ 284480 w 568960"/>
                      <a:gd name="connsiteY3" fmla="*/ 467360 h 467360"/>
                      <a:gd name="connsiteX4" fmla="*/ 0 w 568960"/>
                      <a:gd name="connsiteY4" fmla="*/ 233680 h 467360"/>
                      <a:gd name="connsiteX0" fmla="*/ 0 w 590481"/>
                      <a:gd name="connsiteY0" fmla="*/ 233680 h 469906"/>
                      <a:gd name="connsiteX1" fmla="*/ 284480 w 590481"/>
                      <a:gd name="connsiteY1" fmla="*/ 0 h 469906"/>
                      <a:gd name="connsiteX2" fmla="*/ 568960 w 590481"/>
                      <a:gd name="connsiteY2" fmla="*/ 233680 h 469906"/>
                      <a:gd name="connsiteX3" fmla="*/ 538480 w 590481"/>
                      <a:gd name="connsiteY3" fmla="*/ 350520 h 469906"/>
                      <a:gd name="connsiteX4" fmla="*/ 284480 w 590481"/>
                      <a:gd name="connsiteY4" fmla="*/ 467360 h 469906"/>
                      <a:gd name="connsiteX5" fmla="*/ 0 w 590481"/>
                      <a:gd name="connsiteY5" fmla="*/ 233680 h 469906"/>
                      <a:gd name="connsiteX0" fmla="*/ 12871 w 603352"/>
                      <a:gd name="connsiteY0" fmla="*/ 233680 h 467702"/>
                      <a:gd name="connsiteX1" fmla="*/ 297351 w 603352"/>
                      <a:gd name="connsiteY1" fmla="*/ 0 h 467702"/>
                      <a:gd name="connsiteX2" fmla="*/ 581831 w 603352"/>
                      <a:gd name="connsiteY2" fmla="*/ 233680 h 467702"/>
                      <a:gd name="connsiteX3" fmla="*/ 551351 w 603352"/>
                      <a:gd name="connsiteY3" fmla="*/ 350520 h 467702"/>
                      <a:gd name="connsiteX4" fmla="*/ 297351 w 603352"/>
                      <a:gd name="connsiteY4" fmla="*/ 467360 h 467702"/>
                      <a:gd name="connsiteX5" fmla="*/ 73831 w 603352"/>
                      <a:gd name="connsiteY5" fmla="*/ 381000 h 467702"/>
                      <a:gd name="connsiteX6" fmla="*/ 12871 w 603352"/>
                      <a:gd name="connsiteY6" fmla="*/ 233680 h 467702"/>
                      <a:gd name="connsiteX0" fmla="*/ 551351 w 642791"/>
                      <a:gd name="connsiteY0" fmla="*/ 350520 h 467702"/>
                      <a:gd name="connsiteX1" fmla="*/ 297351 w 642791"/>
                      <a:gd name="connsiteY1" fmla="*/ 467360 h 467702"/>
                      <a:gd name="connsiteX2" fmla="*/ 73831 w 642791"/>
                      <a:gd name="connsiteY2" fmla="*/ 381000 h 467702"/>
                      <a:gd name="connsiteX3" fmla="*/ 12871 w 642791"/>
                      <a:gd name="connsiteY3" fmla="*/ 233680 h 467702"/>
                      <a:gd name="connsiteX4" fmla="*/ 297351 w 642791"/>
                      <a:gd name="connsiteY4" fmla="*/ 0 h 467702"/>
                      <a:gd name="connsiteX5" fmla="*/ 581831 w 642791"/>
                      <a:gd name="connsiteY5" fmla="*/ 233680 h 467702"/>
                      <a:gd name="connsiteX6" fmla="*/ 642791 w 642791"/>
                      <a:gd name="connsiteY6" fmla="*/ 441960 h 467702"/>
                      <a:gd name="connsiteX0" fmla="*/ 551351 w 581831"/>
                      <a:gd name="connsiteY0" fmla="*/ 350520 h 467702"/>
                      <a:gd name="connsiteX1" fmla="*/ 297351 w 581831"/>
                      <a:gd name="connsiteY1" fmla="*/ 467360 h 467702"/>
                      <a:gd name="connsiteX2" fmla="*/ 73831 w 581831"/>
                      <a:gd name="connsiteY2" fmla="*/ 381000 h 467702"/>
                      <a:gd name="connsiteX3" fmla="*/ 12871 w 581831"/>
                      <a:gd name="connsiteY3" fmla="*/ 233680 h 467702"/>
                      <a:gd name="connsiteX4" fmla="*/ 297351 w 581831"/>
                      <a:gd name="connsiteY4" fmla="*/ 0 h 467702"/>
                      <a:gd name="connsiteX5" fmla="*/ 581831 w 581831"/>
                      <a:gd name="connsiteY5" fmla="*/ 233680 h 467702"/>
                      <a:gd name="connsiteX0" fmla="*/ 551351 w 551351"/>
                      <a:gd name="connsiteY0" fmla="*/ 350520 h 467702"/>
                      <a:gd name="connsiteX1" fmla="*/ 297351 w 551351"/>
                      <a:gd name="connsiteY1" fmla="*/ 467360 h 467702"/>
                      <a:gd name="connsiteX2" fmla="*/ 73831 w 551351"/>
                      <a:gd name="connsiteY2" fmla="*/ 381000 h 467702"/>
                      <a:gd name="connsiteX3" fmla="*/ 12871 w 551351"/>
                      <a:gd name="connsiteY3" fmla="*/ 233680 h 467702"/>
                      <a:gd name="connsiteX4" fmla="*/ 297351 w 551351"/>
                      <a:gd name="connsiteY4" fmla="*/ 0 h 467702"/>
                      <a:gd name="connsiteX0" fmla="*/ 551351 w 551351"/>
                      <a:gd name="connsiteY0" fmla="*/ 116840 h 234022"/>
                      <a:gd name="connsiteX1" fmla="*/ 297351 w 551351"/>
                      <a:gd name="connsiteY1" fmla="*/ 233680 h 234022"/>
                      <a:gd name="connsiteX2" fmla="*/ 73831 w 551351"/>
                      <a:gd name="connsiteY2" fmla="*/ 147320 h 234022"/>
                      <a:gd name="connsiteX3" fmla="*/ 12871 w 551351"/>
                      <a:gd name="connsiteY3" fmla="*/ 0 h 234022"/>
                      <a:gd name="connsiteX0" fmla="*/ 477520 w 477520"/>
                      <a:gd name="connsiteY0" fmla="*/ 0 h 117182"/>
                      <a:gd name="connsiteX1" fmla="*/ 223520 w 477520"/>
                      <a:gd name="connsiteY1" fmla="*/ 116840 h 117182"/>
                      <a:gd name="connsiteX2" fmla="*/ 0 w 477520"/>
                      <a:gd name="connsiteY2" fmla="*/ 30480 h 117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77520" h="117182">
                        <a:moveTo>
                          <a:pt x="477520" y="0"/>
                        </a:moveTo>
                        <a:cubicBezTo>
                          <a:pt x="430107" y="38947"/>
                          <a:pt x="303107" y="111760"/>
                          <a:pt x="223520" y="116840"/>
                        </a:cubicBezTo>
                        <a:cubicBezTo>
                          <a:pt x="143933" y="121920"/>
                          <a:pt x="47413" y="69427"/>
                          <a:pt x="0" y="3048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正方形/長方形 232">
            <a:extLst>
              <a:ext uri="{FF2B5EF4-FFF2-40B4-BE49-F238E27FC236}">
                <a16:creationId xmlns:a16="http://schemas.microsoft.com/office/drawing/2014/main" id="{EF187D75-1CAC-452B-8C43-E9CA6800B9CB}"/>
              </a:ext>
            </a:extLst>
          </p:cNvPr>
          <p:cNvSpPr/>
          <p:nvPr/>
        </p:nvSpPr>
        <p:spPr>
          <a:xfrm>
            <a:off x="1941386" y="2736576"/>
            <a:ext cx="354900" cy="360119"/>
          </a:xfrm>
          <a:prstGeom prst="rect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台形 233">
            <a:extLst>
              <a:ext uri="{FF2B5EF4-FFF2-40B4-BE49-F238E27FC236}">
                <a16:creationId xmlns:a16="http://schemas.microsoft.com/office/drawing/2014/main" id="{7D4C183B-8016-451E-BA5D-669D6B5AEF42}"/>
              </a:ext>
            </a:extLst>
          </p:cNvPr>
          <p:cNvSpPr/>
          <p:nvPr/>
        </p:nvSpPr>
        <p:spPr>
          <a:xfrm rot="10800000">
            <a:off x="1881248" y="2855472"/>
            <a:ext cx="496184" cy="182504"/>
          </a:xfrm>
          <a:prstGeom prst="trapezoid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台形 64">
            <a:extLst>
              <a:ext uri="{FF2B5EF4-FFF2-40B4-BE49-F238E27FC236}">
                <a16:creationId xmlns:a16="http://schemas.microsoft.com/office/drawing/2014/main" id="{81AF6C51-21C0-4CFD-BEEC-5162FB9B8BAD}"/>
              </a:ext>
            </a:extLst>
          </p:cNvPr>
          <p:cNvSpPr/>
          <p:nvPr/>
        </p:nvSpPr>
        <p:spPr>
          <a:xfrm>
            <a:off x="1535422" y="2994531"/>
            <a:ext cx="1165225" cy="1651000"/>
          </a:xfrm>
          <a:custGeom>
            <a:avLst/>
            <a:gdLst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65225 w 1165225"/>
              <a:gd name="connsiteY3" fmla="*/ 1651000 h 1651000"/>
              <a:gd name="connsiteX4" fmla="*/ 0 w 1165225"/>
              <a:gd name="connsiteY4" fmla="*/ 1651000 h 1651000"/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30300 w 1165225"/>
              <a:gd name="connsiteY3" fmla="*/ 812799 h 1651000"/>
              <a:gd name="connsiteX4" fmla="*/ 1165225 w 1165225"/>
              <a:gd name="connsiteY4" fmla="*/ 1651000 h 1651000"/>
              <a:gd name="connsiteX5" fmla="*/ 0 w 1165225"/>
              <a:gd name="connsiteY5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225" h="1651000">
                <a:moveTo>
                  <a:pt x="0" y="1651000"/>
                </a:moveTo>
                <a:lnTo>
                  <a:pt x="69855" y="0"/>
                </a:lnTo>
                <a:lnTo>
                  <a:pt x="1095370" y="0"/>
                </a:lnTo>
                <a:lnTo>
                  <a:pt x="1130300" y="812799"/>
                </a:lnTo>
                <a:lnTo>
                  <a:pt x="1165225" y="1651000"/>
                </a:lnTo>
                <a:lnTo>
                  <a:pt x="0" y="16510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楕円 227">
            <a:extLst>
              <a:ext uri="{FF2B5EF4-FFF2-40B4-BE49-F238E27FC236}">
                <a16:creationId xmlns:a16="http://schemas.microsoft.com/office/drawing/2014/main" id="{3CA4EDEE-981B-43D9-B399-EC756B032E36}"/>
              </a:ext>
            </a:extLst>
          </p:cNvPr>
          <p:cNvSpPr/>
          <p:nvPr/>
        </p:nvSpPr>
        <p:spPr>
          <a:xfrm rot="19953313">
            <a:off x="1805549" y="2963933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正方形/長方形 197">
            <a:extLst>
              <a:ext uri="{FF2B5EF4-FFF2-40B4-BE49-F238E27FC236}">
                <a16:creationId xmlns:a16="http://schemas.microsoft.com/office/drawing/2014/main" id="{33D667E3-96A6-478A-B097-3DD64624D7AE}"/>
              </a:ext>
            </a:extLst>
          </p:cNvPr>
          <p:cNvSpPr/>
          <p:nvPr/>
        </p:nvSpPr>
        <p:spPr>
          <a:xfrm>
            <a:off x="1765333" y="2974451"/>
            <a:ext cx="714651" cy="194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二等辺三角形 207">
            <a:extLst>
              <a:ext uri="{FF2B5EF4-FFF2-40B4-BE49-F238E27FC236}">
                <a16:creationId xmlns:a16="http://schemas.microsoft.com/office/drawing/2014/main" id="{AA8BAFAD-BC0B-4F8A-A6D4-F65E5C648C2C}"/>
              </a:ext>
            </a:extLst>
          </p:cNvPr>
          <p:cNvSpPr/>
          <p:nvPr/>
        </p:nvSpPr>
        <p:spPr>
          <a:xfrm rot="8875387" flipH="1">
            <a:off x="1865944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二等辺三角形 208">
            <a:extLst>
              <a:ext uri="{FF2B5EF4-FFF2-40B4-BE49-F238E27FC236}">
                <a16:creationId xmlns:a16="http://schemas.microsoft.com/office/drawing/2014/main" id="{81762DB6-C75C-4990-AF36-3B54C9C48D3E}"/>
              </a:ext>
            </a:extLst>
          </p:cNvPr>
          <p:cNvSpPr/>
          <p:nvPr/>
        </p:nvSpPr>
        <p:spPr>
          <a:xfrm rot="8875387" flipH="1">
            <a:off x="1897773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楕円 47">
            <a:extLst>
              <a:ext uri="{FF2B5EF4-FFF2-40B4-BE49-F238E27FC236}">
                <a16:creationId xmlns:a16="http://schemas.microsoft.com/office/drawing/2014/main" id="{F6E01C3B-894C-46DF-85C7-161C9B2F6CF4}"/>
              </a:ext>
            </a:extLst>
          </p:cNvPr>
          <p:cNvSpPr/>
          <p:nvPr/>
        </p:nvSpPr>
        <p:spPr>
          <a:xfrm rot="20568850">
            <a:off x="1894112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3" name="楕円 47">
            <a:extLst>
              <a:ext uri="{FF2B5EF4-FFF2-40B4-BE49-F238E27FC236}">
                <a16:creationId xmlns:a16="http://schemas.microsoft.com/office/drawing/2014/main" id="{58F0149C-0249-48AA-AC5A-D49D793E3062}"/>
              </a:ext>
            </a:extLst>
          </p:cNvPr>
          <p:cNvSpPr/>
          <p:nvPr/>
        </p:nvSpPr>
        <p:spPr>
          <a:xfrm rot="18985106" flipH="1">
            <a:off x="181572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5" name="楕円 51">
            <a:extLst>
              <a:ext uri="{FF2B5EF4-FFF2-40B4-BE49-F238E27FC236}">
                <a16:creationId xmlns:a16="http://schemas.microsoft.com/office/drawing/2014/main" id="{F5C41449-F8C7-4B48-BEAE-89ED0329DABC}"/>
              </a:ext>
            </a:extLst>
          </p:cNvPr>
          <p:cNvSpPr/>
          <p:nvPr/>
        </p:nvSpPr>
        <p:spPr>
          <a:xfrm rot="20044525" flipH="1">
            <a:off x="1639668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022933"/>
      </p:ext>
    </p:extLst>
  </p:cSld>
  <p:clrMapOvr>
    <a:masterClrMapping/>
  </p:clrMapOvr>
  <p:transition spd="slow" advClick="0" advTm="1000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二等辺三角形 167">
            <a:extLst>
              <a:ext uri="{FF2B5EF4-FFF2-40B4-BE49-F238E27FC236}">
                <a16:creationId xmlns:a16="http://schemas.microsoft.com/office/drawing/2014/main" id="{D15C4E9F-8B71-4B96-860F-7F8B7C025271}"/>
              </a:ext>
            </a:extLst>
          </p:cNvPr>
          <p:cNvSpPr/>
          <p:nvPr/>
        </p:nvSpPr>
        <p:spPr>
          <a:xfrm rot="10800000">
            <a:off x="1681469" y="593775"/>
            <a:ext cx="873762" cy="689429"/>
          </a:xfrm>
          <a:prstGeom prst="triangl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弧 168">
            <a:extLst>
              <a:ext uri="{FF2B5EF4-FFF2-40B4-BE49-F238E27FC236}">
                <a16:creationId xmlns:a16="http://schemas.microsoft.com/office/drawing/2014/main" id="{A2552FFB-1BBC-4B5A-9CD8-719DE36E176E}"/>
              </a:ext>
            </a:extLst>
          </p:cNvPr>
          <p:cNvSpPr/>
          <p:nvPr/>
        </p:nvSpPr>
        <p:spPr>
          <a:xfrm rot="201593" flipH="1">
            <a:off x="2507377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二等辺三角形 169">
            <a:extLst>
              <a:ext uri="{FF2B5EF4-FFF2-40B4-BE49-F238E27FC236}">
                <a16:creationId xmlns:a16="http://schemas.microsoft.com/office/drawing/2014/main" id="{CF0A056D-A01A-4B08-ADED-E3F4DB929419}"/>
              </a:ext>
            </a:extLst>
          </p:cNvPr>
          <p:cNvSpPr/>
          <p:nvPr/>
        </p:nvSpPr>
        <p:spPr>
          <a:xfrm rot="10800000">
            <a:off x="2509512" y="593773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弧 170">
            <a:extLst>
              <a:ext uri="{FF2B5EF4-FFF2-40B4-BE49-F238E27FC236}">
                <a16:creationId xmlns:a16="http://schemas.microsoft.com/office/drawing/2014/main" id="{C245CB41-8251-4D7C-8360-220EC54245E9}"/>
              </a:ext>
            </a:extLst>
          </p:cNvPr>
          <p:cNvSpPr/>
          <p:nvPr/>
        </p:nvSpPr>
        <p:spPr>
          <a:xfrm rot="21398407">
            <a:off x="1116726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二等辺三角形 171">
            <a:extLst>
              <a:ext uri="{FF2B5EF4-FFF2-40B4-BE49-F238E27FC236}">
                <a16:creationId xmlns:a16="http://schemas.microsoft.com/office/drawing/2014/main" id="{3B7CC469-FE46-4621-B625-E2329C5E0588}"/>
              </a:ext>
            </a:extLst>
          </p:cNvPr>
          <p:cNvSpPr/>
          <p:nvPr/>
        </p:nvSpPr>
        <p:spPr>
          <a:xfrm rot="10800000" flipH="1">
            <a:off x="1061709" y="593774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二等辺三角形 305">
            <a:extLst>
              <a:ext uri="{FF2B5EF4-FFF2-40B4-BE49-F238E27FC236}">
                <a16:creationId xmlns:a16="http://schemas.microsoft.com/office/drawing/2014/main" id="{6EE690BB-78B0-4A97-BBC7-4A6163513E31}"/>
              </a:ext>
            </a:extLst>
          </p:cNvPr>
          <p:cNvSpPr/>
          <p:nvPr/>
        </p:nvSpPr>
        <p:spPr>
          <a:xfrm rot="10800000">
            <a:off x="3029785" y="796966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二等辺三角形 306">
            <a:extLst>
              <a:ext uri="{FF2B5EF4-FFF2-40B4-BE49-F238E27FC236}">
                <a16:creationId xmlns:a16="http://schemas.microsoft.com/office/drawing/2014/main" id="{43D25E02-CF54-4134-9E01-CB1524780D6E}"/>
              </a:ext>
            </a:extLst>
          </p:cNvPr>
          <p:cNvSpPr/>
          <p:nvPr/>
        </p:nvSpPr>
        <p:spPr>
          <a:xfrm rot="11721489">
            <a:off x="3116703" y="1037128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4" name="二等辺三角形 303">
            <a:extLst>
              <a:ext uri="{FF2B5EF4-FFF2-40B4-BE49-F238E27FC236}">
                <a16:creationId xmlns:a16="http://schemas.microsoft.com/office/drawing/2014/main" id="{CBC2457D-BB5E-404F-B5A5-3695A0D04085}"/>
              </a:ext>
            </a:extLst>
          </p:cNvPr>
          <p:cNvSpPr/>
          <p:nvPr/>
        </p:nvSpPr>
        <p:spPr>
          <a:xfrm rot="10800000" flipH="1">
            <a:off x="933392" y="796965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304">
            <a:extLst>
              <a:ext uri="{FF2B5EF4-FFF2-40B4-BE49-F238E27FC236}">
                <a16:creationId xmlns:a16="http://schemas.microsoft.com/office/drawing/2014/main" id="{CCEC859C-0F1F-4A66-BFA0-FCB744922E67}"/>
              </a:ext>
            </a:extLst>
          </p:cNvPr>
          <p:cNvSpPr/>
          <p:nvPr/>
        </p:nvSpPr>
        <p:spPr>
          <a:xfrm rot="9878511" flipH="1">
            <a:off x="873534" y="1037127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E0EEF024-5033-4ADF-8BA2-D8EE1DDD056B}"/>
              </a:ext>
            </a:extLst>
          </p:cNvPr>
          <p:cNvSpPr/>
          <p:nvPr/>
        </p:nvSpPr>
        <p:spPr>
          <a:xfrm rot="11234124">
            <a:off x="3325207" y="1224467"/>
            <a:ext cx="240168" cy="575202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8" name="円弧 177">
            <a:extLst>
              <a:ext uri="{FF2B5EF4-FFF2-40B4-BE49-F238E27FC236}">
                <a16:creationId xmlns:a16="http://schemas.microsoft.com/office/drawing/2014/main" id="{A55FD608-5DE0-491C-A57F-29C72DF30333}"/>
              </a:ext>
            </a:extLst>
          </p:cNvPr>
          <p:cNvSpPr/>
          <p:nvPr/>
        </p:nvSpPr>
        <p:spPr>
          <a:xfrm rot="945023">
            <a:off x="2237140" y="622381"/>
            <a:ext cx="1197475" cy="100378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円弧 178">
            <a:extLst>
              <a:ext uri="{FF2B5EF4-FFF2-40B4-BE49-F238E27FC236}">
                <a16:creationId xmlns:a16="http://schemas.microsoft.com/office/drawing/2014/main" id="{52299685-5CE9-46AA-A4AC-331564117369}"/>
              </a:ext>
            </a:extLst>
          </p:cNvPr>
          <p:cNvSpPr/>
          <p:nvPr/>
        </p:nvSpPr>
        <p:spPr>
          <a:xfrm rot="895199" flipH="1">
            <a:off x="867709" y="609238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弧 179">
            <a:extLst>
              <a:ext uri="{FF2B5EF4-FFF2-40B4-BE49-F238E27FC236}">
                <a16:creationId xmlns:a16="http://schemas.microsoft.com/office/drawing/2014/main" id="{DDFF96CE-C333-412F-95D2-C0370A055825}"/>
              </a:ext>
            </a:extLst>
          </p:cNvPr>
          <p:cNvSpPr/>
          <p:nvPr/>
        </p:nvSpPr>
        <p:spPr>
          <a:xfrm rot="895199" flipH="1">
            <a:off x="765892" y="752390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57824D7E-A6CE-41AD-9DA5-F623E0A95DB1}"/>
              </a:ext>
            </a:extLst>
          </p:cNvPr>
          <p:cNvSpPr/>
          <p:nvPr/>
        </p:nvSpPr>
        <p:spPr>
          <a:xfrm>
            <a:off x="1000910" y="629039"/>
            <a:ext cx="122252" cy="161459"/>
          </a:xfrm>
          <a:prstGeom prst="ellips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楕円 181">
            <a:extLst>
              <a:ext uri="{FF2B5EF4-FFF2-40B4-BE49-F238E27FC236}">
                <a16:creationId xmlns:a16="http://schemas.microsoft.com/office/drawing/2014/main" id="{33A56AF6-357B-4077-AED5-45552BCF07A2}"/>
              </a:ext>
            </a:extLst>
          </p:cNvPr>
          <p:cNvSpPr/>
          <p:nvPr/>
        </p:nvSpPr>
        <p:spPr>
          <a:xfrm>
            <a:off x="153542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楕円 182">
            <a:extLst>
              <a:ext uri="{FF2B5EF4-FFF2-40B4-BE49-F238E27FC236}">
                <a16:creationId xmlns:a16="http://schemas.microsoft.com/office/drawing/2014/main" id="{90FCC4A4-8A15-419B-BC77-6686039CCD5E}"/>
              </a:ext>
            </a:extLst>
          </p:cNvPr>
          <p:cNvSpPr/>
          <p:nvPr/>
        </p:nvSpPr>
        <p:spPr>
          <a:xfrm>
            <a:off x="245644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楕円 183">
            <a:extLst>
              <a:ext uri="{FF2B5EF4-FFF2-40B4-BE49-F238E27FC236}">
                <a16:creationId xmlns:a16="http://schemas.microsoft.com/office/drawing/2014/main" id="{295C466D-7582-4D33-B150-23F09DBA1ADD}"/>
              </a:ext>
            </a:extLst>
          </p:cNvPr>
          <p:cNvSpPr/>
          <p:nvPr/>
        </p:nvSpPr>
        <p:spPr>
          <a:xfrm rot="20585052">
            <a:off x="1030863" y="2099333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楕円 184">
            <a:extLst>
              <a:ext uri="{FF2B5EF4-FFF2-40B4-BE49-F238E27FC236}">
                <a16:creationId xmlns:a16="http://schemas.microsoft.com/office/drawing/2014/main" id="{76881BB2-E7EE-4F78-8E31-700D2D100D1F}"/>
              </a:ext>
            </a:extLst>
          </p:cNvPr>
          <p:cNvSpPr/>
          <p:nvPr/>
        </p:nvSpPr>
        <p:spPr>
          <a:xfrm rot="1014948" flipH="1">
            <a:off x="3013539" y="2099331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台形 292">
            <a:extLst>
              <a:ext uri="{FF2B5EF4-FFF2-40B4-BE49-F238E27FC236}">
                <a16:creationId xmlns:a16="http://schemas.microsoft.com/office/drawing/2014/main" id="{78287C86-E952-402D-B9D6-52E067B2190F}"/>
              </a:ext>
            </a:extLst>
          </p:cNvPr>
          <p:cNvSpPr/>
          <p:nvPr/>
        </p:nvSpPr>
        <p:spPr>
          <a:xfrm rot="7858654" flipH="1">
            <a:off x="972892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台形 293">
            <a:extLst>
              <a:ext uri="{FF2B5EF4-FFF2-40B4-BE49-F238E27FC236}">
                <a16:creationId xmlns:a16="http://schemas.microsoft.com/office/drawing/2014/main" id="{100B0961-2A6C-4619-B44A-95A852B546A7}"/>
              </a:ext>
            </a:extLst>
          </p:cNvPr>
          <p:cNvSpPr/>
          <p:nvPr/>
        </p:nvSpPr>
        <p:spPr>
          <a:xfrm rot="3769921" flipH="1">
            <a:off x="922204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楕円 294">
            <a:extLst>
              <a:ext uri="{FF2B5EF4-FFF2-40B4-BE49-F238E27FC236}">
                <a16:creationId xmlns:a16="http://schemas.microsoft.com/office/drawing/2014/main" id="{5B0D0775-4FBF-44F2-B6DF-4B7903F786F4}"/>
              </a:ext>
            </a:extLst>
          </p:cNvPr>
          <p:cNvSpPr/>
          <p:nvPr/>
        </p:nvSpPr>
        <p:spPr>
          <a:xfrm flipH="1">
            <a:off x="991899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楕円 296">
            <a:extLst>
              <a:ext uri="{FF2B5EF4-FFF2-40B4-BE49-F238E27FC236}">
                <a16:creationId xmlns:a16="http://schemas.microsoft.com/office/drawing/2014/main" id="{289F4CC0-E4AC-442C-9A2A-141E809D1C30}"/>
              </a:ext>
            </a:extLst>
          </p:cNvPr>
          <p:cNvSpPr/>
          <p:nvPr/>
        </p:nvSpPr>
        <p:spPr>
          <a:xfrm rot="1236733" flipH="1">
            <a:off x="1265799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楕円 297">
            <a:extLst>
              <a:ext uri="{FF2B5EF4-FFF2-40B4-BE49-F238E27FC236}">
                <a16:creationId xmlns:a16="http://schemas.microsoft.com/office/drawing/2014/main" id="{0C7C455B-6B90-4C3D-BA09-6537FE61D4D6}"/>
              </a:ext>
            </a:extLst>
          </p:cNvPr>
          <p:cNvSpPr/>
          <p:nvPr/>
        </p:nvSpPr>
        <p:spPr>
          <a:xfrm rot="1627558" flipH="1">
            <a:off x="1422843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四角形: 角を丸くする 299">
            <a:extLst>
              <a:ext uri="{FF2B5EF4-FFF2-40B4-BE49-F238E27FC236}">
                <a16:creationId xmlns:a16="http://schemas.microsoft.com/office/drawing/2014/main" id="{9BA48F11-786E-4AFB-84D0-309416ED2411}"/>
              </a:ext>
            </a:extLst>
          </p:cNvPr>
          <p:cNvSpPr/>
          <p:nvPr/>
        </p:nvSpPr>
        <p:spPr>
          <a:xfrm rot="19548768" flipH="1">
            <a:off x="1258041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円弧 300">
            <a:extLst>
              <a:ext uri="{FF2B5EF4-FFF2-40B4-BE49-F238E27FC236}">
                <a16:creationId xmlns:a16="http://schemas.microsoft.com/office/drawing/2014/main" id="{F58A56A9-4613-484A-B32C-833231E69175}"/>
              </a:ext>
            </a:extLst>
          </p:cNvPr>
          <p:cNvSpPr/>
          <p:nvPr/>
        </p:nvSpPr>
        <p:spPr>
          <a:xfrm rot="20856138" flipH="1">
            <a:off x="1268004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円弧 301">
            <a:extLst>
              <a:ext uri="{FF2B5EF4-FFF2-40B4-BE49-F238E27FC236}">
                <a16:creationId xmlns:a16="http://schemas.microsoft.com/office/drawing/2014/main" id="{BC7A2432-EE13-48AD-84F9-AC0B5C995646}"/>
              </a:ext>
            </a:extLst>
          </p:cNvPr>
          <p:cNvSpPr/>
          <p:nvPr/>
        </p:nvSpPr>
        <p:spPr>
          <a:xfrm rot="20856138" flipH="1">
            <a:off x="1327264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円弧 302">
            <a:extLst>
              <a:ext uri="{FF2B5EF4-FFF2-40B4-BE49-F238E27FC236}">
                <a16:creationId xmlns:a16="http://schemas.microsoft.com/office/drawing/2014/main" id="{5C3AB0B4-215D-463A-8412-7D466B715517}"/>
              </a:ext>
            </a:extLst>
          </p:cNvPr>
          <p:cNvSpPr/>
          <p:nvPr/>
        </p:nvSpPr>
        <p:spPr>
          <a:xfrm rot="20856138" flipH="1">
            <a:off x="1294160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台形 281">
            <a:extLst>
              <a:ext uri="{FF2B5EF4-FFF2-40B4-BE49-F238E27FC236}">
                <a16:creationId xmlns:a16="http://schemas.microsoft.com/office/drawing/2014/main" id="{A11152FE-ED8E-45C0-950E-1282D68828F9}"/>
              </a:ext>
            </a:extLst>
          </p:cNvPr>
          <p:cNvSpPr/>
          <p:nvPr/>
        </p:nvSpPr>
        <p:spPr>
          <a:xfrm rot="13741346">
            <a:off x="2362313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台形 282">
            <a:extLst>
              <a:ext uri="{FF2B5EF4-FFF2-40B4-BE49-F238E27FC236}">
                <a16:creationId xmlns:a16="http://schemas.microsoft.com/office/drawing/2014/main" id="{6814F42A-BAFC-454F-8806-22509218F290}"/>
              </a:ext>
            </a:extLst>
          </p:cNvPr>
          <p:cNvSpPr/>
          <p:nvPr/>
        </p:nvSpPr>
        <p:spPr>
          <a:xfrm rot="17830079">
            <a:off x="2705693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楕円 283">
            <a:extLst>
              <a:ext uri="{FF2B5EF4-FFF2-40B4-BE49-F238E27FC236}">
                <a16:creationId xmlns:a16="http://schemas.microsoft.com/office/drawing/2014/main" id="{8C9CE72E-7F7B-4497-A4F3-EC39328D3A1A}"/>
              </a:ext>
            </a:extLst>
          </p:cNvPr>
          <p:cNvSpPr/>
          <p:nvPr/>
        </p:nvSpPr>
        <p:spPr>
          <a:xfrm>
            <a:off x="3140133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楕円 285">
            <a:extLst>
              <a:ext uri="{FF2B5EF4-FFF2-40B4-BE49-F238E27FC236}">
                <a16:creationId xmlns:a16="http://schemas.microsoft.com/office/drawing/2014/main" id="{B5B1F4D0-FFCD-4DB5-8E7D-3222E32BCDD6}"/>
              </a:ext>
            </a:extLst>
          </p:cNvPr>
          <p:cNvSpPr/>
          <p:nvPr/>
        </p:nvSpPr>
        <p:spPr>
          <a:xfrm rot="20363267">
            <a:off x="2762907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楕円 286">
            <a:extLst>
              <a:ext uri="{FF2B5EF4-FFF2-40B4-BE49-F238E27FC236}">
                <a16:creationId xmlns:a16="http://schemas.microsoft.com/office/drawing/2014/main" id="{8B9B9997-38AE-4D76-8BF7-63A6D8EE0792}"/>
              </a:ext>
            </a:extLst>
          </p:cNvPr>
          <p:cNvSpPr/>
          <p:nvPr/>
        </p:nvSpPr>
        <p:spPr>
          <a:xfrm rot="19972442">
            <a:off x="2737725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四角形: 角を丸くする 288">
            <a:extLst>
              <a:ext uri="{FF2B5EF4-FFF2-40B4-BE49-F238E27FC236}">
                <a16:creationId xmlns:a16="http://schemas.microsoft.com/office/drawing/2014/main" id="{1720D9FF-039B-4EFF-97D7-48D4C530E4DE}"/>
              </a:ext>
            </a:extLst>
          </p:cNvPr>
          <p:cNvSpPr/>
          <p:nvPr/>
        </p:nvSpPr>
        <p:spPr>
          <a:xfrm rot="2051232">
            <a:off x="2770667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円弧 289">
            <a:extLst>
              <a:ext uri="{FF2B5EF4-FFF2-40B4-BE49-F238E27FC236}">
                <a16:creationId xmlns:a16="http://schemas.microsoft.com/office/drawing/2014/main" id="{6CB61104-29E8-4B9D-A7F4-A317A0CB21A5}"/>
              </a:ext>
            </a:extLst>
          </p:cNvPr>
          <p:cNvSpPr/>
          <p:nvPr/>
        </p:nvSpPr>
        <p:spPr>
          <a:xfrm rot="743862">
            <a:off x="2701352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円弧 290">
            <a:extLst>
              <a:ext uri="{FF2B5EF4-FFF2-40B4-BE49-F238E27FC236}">
                <a16:creationId xmlns:a16="http://schemas.microsoft.com/office/drawing/2014/main" id="{B95CA542-01FD-46A3-B896-57F2A293E813}"/>
              </a:ext>
            </a:extLst>
          </p:cNvPr>
          <p:cNvSpPr/>
          <p:nvPr/>
        </p:nvSpPr>
        <p:spPr>
          <a:xfrm rot="743862">
            <a:off x="2642091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円弧 291">
            <a:extLst>
              <a:ext uri="{FF2B5EF4-FFF2-40B4-BE49-F238E27FC236}">
                <a16:creationId xmlns:a16="http://schemas.microsoft.com/office/drawing/2014/main" id="{0FD94E3E-1B31-47BD-A21A-A79D6E8EA7C2}"/>
              </a:ext>
            </a:extLst>
          </p:cNvPr>
          <p:cNvSpPr/>
          <p:nvPr/>
        </p:nvSpPr>
        <p:spPr>
          <a:xfrm rot="743862">
            <a:off x="2675196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楕円 24">
            <a:extLst>
              <a:ext uri="{FF2B5EF4-FFF2-40B4-BE49-F238E27FC236}">
                <a16:creationId xmlns:a16="http://schemas.microsoft.com/office/drawing/2014/main" id="{B6330F50-F081-49C5-8CBF-6C668FCECA3B}"/>
              </a:ext>
            </a:extLst>
          </p:cNvPr>
          <p:cNvSpPr/>
          <p:nvPr/>
        </p:nvSpPr>
        <p:spPr>
          <a:xfrm>
            <a:off x="1899912" y="2314220"/>
            <a:ext cx="477520" cy="117182"/>
          </a:xfrm>
          <a:custGeom>
            <a:avLst/>
            <a:gdLst>
              <a:gd name="connsiteX0" fmla="*/ 477520 w 477520"/>
              <a:gd name="connsiteY0" fmla="*/ 0 h 117182"/>
              <a:gd name="connsiteX1" fmla="*/ 223520 w 477520"/>
              <a:gd name="connsiteY1" fmla="*/ 116840 h 117182"/>
              <a:gd name="connsiteX2" fmla="*/ 0 w 477520"/>
              <a:gd name="connsiteY2" fmla="*/ 30480 h 11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520" h="117182" extrusionOk="0">
                <a:moveTo>
                  <a:pt x="477520" y="0"/>
                </a:moveTo>
                <a:cubicBezTo>
                  <a:pt x="420285" y="32889"/>
                  <a:pt x="296462" y="114254"/>
                  <a:pt x="223520" y="116840"/>
                </a:cubicBezTo>
                <a:cubicBezTo>
                  <a:pt x="152661" y="123757"/>
                  <a:pt x="42180" y="69593"/>
                  <a:pt x="0" y="30480"/>
                </a:cubicBezTo>
              </a:path>
            </a:pathLst>
          </a:custGeom>
          <a:noFill/>
          <a:ln w="50800" cap="rnd">
            <a:solidFill>
              <a:srgbClr val="4A4E58"/>
            </a:solidFill>
            <a:round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68960"/>
                      <a:gd name="connsiteY0" fmla="*/ 233680 h 467360"/>
                      <a:gd name="connsiteX1" fmla="*/ 284480 w 568960"/>
                      <a:gd name="connsiteY1" fmla="*/ 0 h 467360"/>
                      <a:gd name="connsiteX2" fmla="*/ 568960 w 568960"/>
                      <a:gd name="connsiteY2" fmla="*/ 233680 h 467360"/>
                      <a:gd name="connsiteX3" fmla="*/ 284480 w 568960"/>
                      <a:gd name="connsiteY3" fmla="*/ 467360 h 467360"/>
                      <a:gd name="connsiteX4" fmla="*/ 0 w 568960"/>
                      <a:gd name="connsiteY4" fmla="*/ 233680 h 467360"/>
                      <a:gd name="connsiteX0" fmla="*/ 0 w 590481"/>
                      <a:gd name="connsiteY0" fmla="*/ 233680 h 469906"/>
                      <a:gd name="connsiteX1" fmla="*/ 284480 w 590481"/>
                      <a:gd name="connsiteY1" fmla="*/ 0 h 469906"/>
                      <a:gd name="connsiteX2" fmla="*/ 568960 w 590481"/>
                      <a:gd name="connsiteY2" fmla="*/ 233680 h 469906"/>
                      <a:gd name="connsiteX3" fmla="*/ 538480 w 590481"/>
                      <a:gd name="connsiteY3" fmla="*/ 350520 h 469906"/>
                      <a:gd name="connsiteX4" fmla="*/ 284480 w 590481"/>
                      <a:gd name="connsiteY4" fmla="*/ 467360 h 469906"/>
                      <a:gd name="connsiteX5" fmla="*/ 0 w 590481"/>
                      <a:gd name="connsiteY5" fmla="*/ 233680 h 469906"/>
                      <a:gd name="connsiteX0" fmla="*/ 12871 w 603352"/>
                      <a:gd name="connsiteY0" fmla="*/ 233680 h 467702"/>
                      <a:gd name="connsiteX1" fmla="*/ 297351 w 603352"/>
                      <a:gd name="connsiteY1" fmla="*/ 0 h 467702"/>
                      <a:gd name="connsiteX2" fmla="*/ 581831 w 603352"/>
                      <a:gd name="connsiteY2" fmla="*/ 233680 h 467702"/>
                      <a:gd name="connsiteX3" fmla="*/ 551351 w 603352"/>
                      <a:gd name="connsiteY3" fmla="*/ 350520 h 467702"/>
                      <a:gd name="connsiteX4" fmla="*/ 297351 w 603352"/>
                      <a:gd name="connsiteY4" fmla="*/ 467360 h 467702"/>
                      <a:gd name="connsiteX5" fmla="*/ 73831 w 603352"/>
                      <a:gd name="connsiteY5" fmla="*/ 381000 h 467702"/>
                      <a:gd name="connsiteX6" fmla="*/ 12871 w 603352"/>
                      <a:gd name="connsiteY6" fmla="*/ 233680 h 467702"/>
                      <a:gd name="connsiteX0" fmla="*/ 551351 w 642791"/>
                      <a:gd name="connsiteY0" fmla="*/ 350520 h 467702"/>
                      <a:gd name="connsiteX1" fmla="*/ 297351 w 642791"/>
                      <a:gd name="connsiteY1" fmla="*/ 467360 h 467702"/>
                      <a:gd name="connsiteX2" fmla="*/ 73831 w 642791"/>
                      <a:gd name="connsiteY2" fmla="*/ 381000 h 467702"/>
                      <a:gd name="connsiteX3" fmla="*/ 12871 w 642791"/>
                      <a:gd name="connsiteY3" fmla="*/ 233680 h 467702"/>
                      <a:gd name="connsiteX4" fmla="*/ 297351 w 642791"/>
                      <a:gd name="connsiteY4" fmla="*/ 0 h 467702"/>
                      <a:gd name="connsiteX5" fmla="*/ 581831 w 642791"/>
                      <a:gd name="connsiteY5" fmla="*/ 233680 h 467702"/>
                      <a:gd name="connsiteX6" fmla="*/ 642791 w 642791"/>
                      <a:gd name="connsiteY6" fmla="*/ 441960 h 467702"/>
                      <a:gd name="connsiteX0" fmla="*/ 551351 w 581831"/>
                      <a:gd name="connsiteY0" fmla="*/ 350520 h 467702"/>
                      <a:gd name="connsiteX1" fmla="*/ 297351 w 581831"/>
                      <a:gd name="connsiteY1" fmla="*/ 467360 h 467702"/>
                      <a:gd name="connsiteX2" fmla="*/ 73831 w 581831"/>
                      <a:gd name="connsiteY2" fmla="*/ 381000 h 467702"/>
                      <a:gd name="connsiteX3" fmla="*/ 12871 w 581831"/>
                      <a:gd name="connsiteY3" fmla="*/ 233680 h 467702"/>
                      <a:gd name="connsiteX4" fmla="*/ 297351 w 581831"/>
                      <a:gd name="connsiteY4" fmla="*/ 0 h 467702"/>
                      <a:gd name="connsiteX5" fmla="*/ 581831 w 581831"/>
                      <a:gd name="connsiteY5" fmla="*/ 233680 h 467702"/>
                      <a:gd name="connsiteX0" fmla="*/ 551351 w 551351"/>
                      <a:gd name="connsiteY0" fmla="*/ 350520 h 467702"/>
                      <a:gd name="connsiteX1" fmla="*/ 297351 w 551351"/>
                      <a:gd name="connsiteY1" fmla="*/ 467360 h 467702"/>
                      <a:gd name="connsiteX2" fmla="*/ 73831 w 551351"/>
                      <a:gd name="connsiteY2" fmla="*/ 381000 h 467702"/>
                      <a:gd name="connsiteX3" fmla="*/ 12871 w 551351"/>
                      <a:gd name="connsiteY3" fmla="*/ 233680 h 467702"/>
                      <a:gd name="connsiteX4" fmla="*/ 297351 w 551351"/>
                      <a:gd name="connsiteY4" fmla="*/ 0 h 467702"/>
                      <a:gd name="connsiteX0" fmla="*/ 551351 w 551351"/>
                      <a:gd name="connsiteY0" fmla="*/ 116840 h 234022"/>
                      <a:gd name="connsiteX1" fmla="*/ 297351 w 551351"/>
                      <a:gd name="connsiteY1" fmla="*/ 233680 h 234022"/>
                      <a:gd name="connsiteX2" fmla="*/ 73831 w 551351"/>
                      <a:gd name="connsiteY2" fmla="*/ 147320 h 234022"/>
                      <a:gd name="connsiteX3" fmla="*/ 12871 w 551351"/>
                      <a:gd name="connsiteY3" fmla="*/ 0 h 234022"/>
                      <a:gd name="connsiteX0" fmla="*/ 477520 w 477520"/>
                      <a:gd name="connsiteY0" fmla="*/ 0 h 117182"/>
                      <a:gd name="connsiteX1" fmla="*/ 223520 w 477520"/>
                      <a:gd name="connsiteY1" fmla="*/ 116840 h 117182"/>
                      <a:gd name="connsiteX2" fmla="*/ 0 w 477520"/>
                      <a:gd name="connsiteY2" fmla="*/ 30480 h 117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77520" h="117182">
                        <a:moveTo>
                          <a:pt x="477520" y="0"/>
                        </a:moveTo>
                        <a:cubicBezTo>
                          <a:pt x="430107" y="38947"/>
                          <a:pt x="303107" y="111760"/>
                          <a:pt x="223520" y="116840"/>
                        </a:cubicBezTo>
                        <a:cubicBezTo>
                          <a:pt x="143933" y="121920"/>
                          <a:pt x="47413" y="69427"/>
                          <a:pt x="0" y="3048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正方形/長方形 232">
            <a:extLst>
              <a:ext uri="{FF2B5EF4-FFF2-40B4-BE49-F238E27FC236}">
                <a16:creationId xmlns:a16="http://schemas.microsoft.com/office/drawing/2014/main" id="{EF187D75-1CAC-452B-8C43-E9CA6800B9CB}"/>
              </a:ext>
            </a:extLst>
          </p:cNvPr>
          <p:cNvSpPr/>
          <p:nvPr/>
        </p:nvSpPr>
        <p:spPr>
          <a:xfrm>
            <a:off x="1941386" y="2736576"/>
            <a:ext cx="354900" cy="360119"/>
          </a:xfrm>
          <a:prstGeom prst="rect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台形 233">
            <a:extLst>
              <a:ext uri="{FF2B5EF4-FFF2-40B4-BE49-F238E27FC236}">
                <a16:creationId xmlns:a16="http://schemas.microsoft.com/office/drawing/2014/main" id="{7D4C183B-8016-451E-BA5D-669D6B5AEF42}"/>
              </a:ext>
            </a:extLst>
          </p:cNvPr>
          <p:cNvSpPr/>
          <p:nvPr/>
        </p:nvSpPr>
        <p:spPr>
          <a:xfrm rot="10800000">
            <a:off x="1881248" y="2855472"/>
            <a:ext cx="496184" cy="182504"/>
          </a:xfrm>
          <a:prstGeom prst="trapezoid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台形 64">
            <a:extLst>
              <a:ext uri="{FF2B5EF4-FFF2-40B4-BE49-F238E27FC236}">
                <a16:creationId xmlns:a16="http://schemas.microsoft.com/office/drawing/2014/main" id="{81AF6C51-21C0-4CFD-BEEC-5162FB9B8BAD}"/>
              </a:ext>
            </a:extLst>
          </p:cNvPr>
          <p:cNvSpPr/>
          <p:nvPr/>
        </p:nvSpPr>
        <p:spPr>
          <a:xfrm>
            <a:off x="1535422" y="2994531"/>
            <a:ext cx="1165225" cy="1651000"/>
          </a:xfrm>
          <a:custGeom>
            <a:avLst/>
            <a:gdLst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65225 w 1165225"/>
              <a:gd name="connsiteY3" fmla="*/ 1651000 h 1651000"/>
              <a:gd name="connsiteX4" fmla="*/ 0 w 1165225"/>
              <a:gd name="connsiteY4" fmla="*/ 1651000 h 1651000"/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30300 w 1165225"/>
              <a:gd name="connsiteY3" fmla="*/ 812799 h 1651000"/>
              <a:gd name="connsiteX4" fmla="*/ 1165225 w 1165225"/>
              <a:gd name="connsiteY4" fmla="*/ 1651000 h 1651000"/>
              <a:gd name="connsiteX5" fmla="*/ 0 w 1165225"/>
              <a:gd name="connsiteY5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225" h="1651000">
                <a:moveTo>
                  <a:pt x="0" y="1651000"/>
                </a:moveTo>
                <a:lnTo>
                  <a:pt x="69855" y="0"/>
                </a:lnTo>
                <a:lnTo>
                  <a:pt x="1095370" y="0"/>
                </a:lnTo>
                <a:lnTo>
                  <a:pt x="1130300" y="812799"/>
                </a:lnTo>
                <a:lnTo>
                  <a:pt x="1165225" y="1651000"/>
                </a:lnTo>
                <a:lnTo>
                  <a:pt x="0" y="16510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楕円 227">
            <a:extLst>
              <a:ext uri="{FF2B5EF4-FFF2-40B4-BE49-F238E27FC236}">
                <a16:creationId xmlns:a16="http://schemas.microsoft.com/office/drawing/2014/main" id="{3CA4EDEE-981B-43D9-B399-EC756B032E36}"/>
              </a:ext>
            </a:extLst>
          </p:cNvPr>
          <p:cNvSpPr/>
          <p:nvPr/>
        </p:nvSpPr>
        <p:spPr>
          <a:xfrm rot="19953313">
            <a:off x="1805549" y="2963933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正方形/長方形 197">
            <a:extLst>
              <a:ext uri="{FF2B5EF4-FFF2-40B4-BE49-F238E27FC236}">
                <a16:creationId xmlns:a16="http://schemas.microsoft.com/office/drawing/2014/main" id="{33D667E3-96A6-478A-B097-3DD64624D7AE}"/>
              </a:ext>
            </a:extLst>
          </p:cNvPr>
          <p:cNvSpPr/>
          <p:nvPr/>
        </p:nvSpPr>
        <p:spPr>
          <a:xfrm>
            <a:off x="1765333" y="2974451"/>
            <a:ext cx="714651" cy="194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二等辺三角形 207">
            <a:extLst>
              <a:ext uri="{FF2B5EF4-FFF2-40B4-BE49-F238E27FC236}">
                <a16:creationId xmlns:a16="http://schemas.microsoft.com/office/drawing/2014/main" id="{AA8BAFAD-BC0B-4F8A-A6D4-F65E5C648C2C}"/>
              </a:ext>
            </a:extLst>
          </p:cNvPr>
          <p:cNvSpPr/>
          <p:nvPr/>
        </p:nvSpPr>
        <p:spPr>
          <a:xfrm rot="8875387" flipH="1">
            <a:off x="1865944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二等辺三角形 208">
            <a:extLst>
              <a:ext uri="{FF2B5EF4-FFF2-40B4-BE49-F238E27FC236}">
                <a16:creationId xmlns:a16="http://schemas.microsoft.com/office/drawing/2014/main" id="{81762DB6-C75C-4990-AF36-3B54C9C48D3E}"/>
              </a:ext>
            </a:extLst>
          </p:cNvPr>
          <p:cNvSpPr/>
          <p:nvPr/>
        </p:nvSpPr>
        <p:spPr>
          <a:xfrm rot="8875387" flipH="1">
            <a:off x="1897773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楕円 36">
            <a:extLst>
              <a:ext uri="{FF2B5EF4-FFF2-40B4-BE49-F238E27FC236}">
                <a16:creationId xmlns:a16="http://schemas.microsoft.com/office/drawing/2014/main" id="{BE34F33A-BC5C-4B1A-8FE4-7654031A0D22}"/>
              </a:ext>
            </a:extLst>
          </p:cNvPr>
          <p:cNvSpPr/>
          <p:nvPr/>
        </p:nvSpPr>
        <p:spPr>
          <a:xfrm rot="20172004" flipH="1">
            <a:off x="180042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楕円 47">
            <a:extLst>
              <a:ext uri="{FF2B5EF4-FFF2-40B4-BE49-F238E27FC236}">
                <a16:creationId xmlns:a16="http://schemas.microsoft.com/office/drawing/2014/main" id="{F6E01C3B-894C-46DF-85C7-161C9B2F6CF4}"/>
              </a:ext>
            </a:extLst>
          </p:cNvPr>
          <p:cNvSpPr/>
          <p:nvPr/>
        </p:nvSpPr>
        <p:spPr>
          <a:xfrm rot="20568850">
            <a:off x="1894112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3" name="楕円 47">
            <a:extLst>
              <a:ext uri="{FF2B5EF4-FFF2-40B4-BE49-F238E27FC236}">
                <a16:creationId xmlns:a16="http://schemas.microsoft.com/office/drawing/2014/main" id="{58F0149C-0249-48AA-AC5A-D49D793E3062}"/>
              </a:ext>
            </a:extLst>
          </p:cNvPr>
          <p:cNvSpPr/>
          <p:nvPr/>
        </p:nvSpPr>
        <p:spPr>
          <a:xfrm rot="18985106" flipH="1">
            <a:off x="181572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5" name="楕円 51">
            <a:extLst>
              <a:ext uri="{FF2B5EF4-FFF2-40B4-BE49-F238E27FC236}">
                <a16:creationId xmlns:a16="http://schemas.microsoft.com/office/drawing/2014/main" id="{F5C41449-F8C7-4B48-BEAE-89ED0329DABC}"/>
              </a:ext>
            </a:extLst>
          </p:cNvPr>
          <p:cNvSpPr/>
          <p:nvPr/>
        </p:nvSpPr>
        <p:spPr>
          <a:xfrm rot="20044525" flipH="1">
            <a:off x="1639668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2295482"/>
      </p:ext>
    </p:extLst>
  </p:cSld>
  <p:clrMapOvr>
    <a:masterClrMapping/>
  </p:clrMapOvr>
  <p:transition spd="slow" advClick="0" advTm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950668"/>
      </p:ext>
    </p:extLst>
  </p:cSld>
  <p:clrMapOvr>
    <a:masterClrMapping/>
  </p:clrMapOvr>
  <p:transition spd="slow" advClick="0" advTm="1000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二等辺三角形 167">
            <a:extLst>
              <a:ext uri="{FF2B5EF4-FFF2-40B4-BE49-F238E27FC236}">
                <a16:creationId xmlns:a16="http://schemas.microsoft.com/office/drawing/2014/main" id="{D15C4E9F-8B71-4B96-860F-7F8B7C025271}"/>
              </a:ext>
            </a:extLst>
          </p:cNvPr>
          <p:cNvSpPr/>
          <p:nvPr/>
        </p:nvSpPr>
        <p:spPr>
          <a:xfrm rot="10800000">
            <a:off x="1681469" y="593775"/>
            <a:ext cx="873762" cy="689429"/>
          </a:xfrm>
          <a:prstGeom prst="triangl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弧 168">
            <a:extLst>
              <a:ext uri="{FF2B5EF4-FFF2-40B4-BE49-F238E27FC236}">
                <a16:creationId xmlns:a16="http://schemas.microsoft.com/office/drawing/2014/main" id="{A2552FFB-1BBC-4B5A-9CD8-719DE36E176E}"/>
              </a:ext>
            </a:extLst>
          </p:cNvPr>
          <p:cNvSpPr/>
          <p:nvPr/>
        </p:nvSpPr>
        <p:spPr>
          <a:xfrm rot="201593" flipH="1">
            <a:off x="2507377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二等辺三角形 169">
            <a:extLst>
              <a:ext uri="{FF2B5EF4-FFF2-40B4-BE49-F238E27FC236}">
                <a16:creationId xmlns:a16="http://schemas.microsoft.com/office/drawing/2014/main" id="{CF0A056D-A01A-4B08-ADED-E3F4DB929419}"/>
              </a:ext>
            </a:extLst>
          </p:cNvPr>
          <p:cNvSpPr/>
          <p:nvPr/>
        </p:nvSpPr>
        <p:spPr>
          <a:xfrm rot="10800000">
            <a:off x="2509512" y="593773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弧 170">
            <a:extLst>
              <a:ext uri="{FF2B5EF4-FFF2-40B4-BE49-F238E27FC236}">
                <a16:creationId xmlns:a16="http://schemas.microsoft.com/office/drawing/2014/main" id="{C245CB41-8251-4D7C-8360-220EC54245E9}"/>
              </a:ext>
            </a:extLst>
          </p:cNvPr>
          <p:cNvSpPr/>
          <p:nvPr/>
        </p:nvSpPr>
        <p:spPr>
          <a:xfrm rot="21398407">
            <a:off x="1116726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二等辺三角形 171">
            <a:extLst>
              <a:ext uri="{FF2B5EF4-FFF2-40B4-BE49-F238E27FC236}">
                <a16:creationId xmlns:a16="http://schemas.microsoft.com/office/drawing/2014/main" id="{3B7CC469-FE46-4621-B625-E2329C5E0588}"/>
              </a:ext>
            </a:extLst>
          </p:cNvPr>
          <p:cNvSpPr/>
          <p:nvPr/>
        </p:nvSpPr>
        <p:spPr>
          <a:xfrm rot="10800000" flipH="1">
            <a:off x="1061709" y="593774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二等辺三角形 305">
            <a:extLst>
              <a:ext uri="{FF2B5EF4-FFF2-40B4-BE49-F238E27FC236}">
                <a16:creationId xmlns:a16="http://schemas.microsoft.com/office/drawing/2014/main" id="{6EE690BB-78B0-4A97-BBC7-4A6163513E31}"/>
              </a:ext>
            </a:extLst>
          </p:cNvPr>
          <p:cNvSpPr/>
          <p:nvPr/>
        </p:nvSpPr>
        <p:spPr>
          <a:xfrm rot="10800000">
            <a:off x="3029785" y="796966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二等辺三角形 306">
            <a:extLst>
              <a:ext uri="{FF2B5EF4-FFF2-40B4-BE49-F238E27FC236}">
                <a16:creationId xmlns:a16="http://schemas.microsoft.com/office/drawing/2014/main" id="{43D25E02-CF54-4134-9E01-CB1524780D6E}"/>
              </a:ext>
            </a:extLst>
          </p:cNvPr>
          <p:cNvSpPr/>
          <p:nvPr/>
        </p:nvSpPr>
        <p:spPr>
          <a:xfrm rot="11721489">
            <a:off x="3116703" y="1037128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4" name="二等辺三角形 303">
            <a:extLst>
              <a:ext uri="{FF2B5EF4-FFF2-40B4-BE49-F238E27FC236}">
                <a16:creationId xmlns:a16="http://schemas.microsoft.com/office/drawing/2014/main" id="{CBC2457D-BB5E-404F-B5A5-3695A0D04085}"/>
              </a:ext>
            </a:extLst>
          </p:cNvPr>
          <p:cNvSpPr/>
          <p:nvPr/>
        </p:nvSpPr>
        <p:spPr>
          <a:xfrm rot="10800000" flipH="1">
            <a:off x="933392" y="796965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304">
            <a:extLst>
              <a:ext uri="{FF2B5EF4-FFF2-40B4-BE49-F238E27FC236}">
                <a16:creationId xmlns:a16="http://schemas.microsoft.com/office/drawing/2014/main" id="{CCEC859C-0F1F-4A66-BFA0-FCB744922E67}"/>
              </a:ext>
            </a:extLst>
          </p:cNvPr>
          <p:cNvSpPr/>
          <p:nvPr/>
        </p:nvSpPr>
        <p:spPr>
          <a:xfrm rot="9878511" flipH="1">
            <a:off x="873534" y="1037127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E0EEF024-5033-4ADF-8BA2-D8EE1DDD056B}"/>
              </a:ext>
            </a:extLst>
          </p:cNvPr>
          <p:cNvSpPr/>
          <p:nvPr/>
        </p:nvSpPr>
        <p:spPr>
          <a:xfrm rot="11234124">
            <a:off x="3325207" y="1224467"/>
            <a:ext cx="240168" cy="575202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8" name="円弧 177">
            <a:extLst>
              <a:ext uri="{FF2B5EF4-FFF2-40B4-BE49-F238E27FC236}">
                <a16:creationId xmlns:a16="http://schemas.microsoft.com/office/drawing/2014/main" id="{A55FD608-5DE0-491C-A57F-29C72DF30333}"/>
              </a:ext>
            </a:extLst>
          </p:cNvPr>
          <p:cNvSpPr/>
          <p:nvPr/>
        </p:nvSpPr>
        <p:spPr>
          <a:xfrm rot="945023">
            <a:off x="2237140" y="622381"/>
            <a:ext cx="1197475" cy="100378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円弧 178">
            <a:extLst>
              <a:ext uri="{FF2B5EF4-FFF2-40B4-BE49-F238E27FC236}">
                <a16:creationId xmlns:a16="http://schemas.microsoft.com/office/drawing/2014/main" id="{52299685-5CE9-46AA-A4AC-331564117369}"/>
              </a:ext>
            </a:extLst>
          </p:cNvPr>
          <p:cNvSpPr/>
          <p:nvPr/>
        </p:nvSpPr>
        <p:spPr>
          <a:xfrm rot="895199" flipH="1">
            <a:off x="867709" y="609238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弧 179">
            <a:extLst>
              <a:ext uri="{FF2B5EF4-FFF2-40B4-BE49-F238E27FC236}">
                <a16:creationId xmlns:a16="http://schemas.microsoft.com/office/drawing/2014/main" id="{DDFF96CE-C333-412F-95D2-C0370A055825}"/>
              </a:ext>
            </a:extLst>
          </p:cNvPr>
          <p:cNvSpPr/>
          <p:nvPr/>
        </p:nvSpPr>
        <p:spPr>
          <a:xfrm rot="895199" flipH="1">
            <a:off x="765892" y="752390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57824D7E-A6CE-41AD-9DA5-F623E0A95DB1}"/>
              </a:ext>
            </a:extLst>
          </p:cNvPr>
          <p:cNvSpPr/>
          <p:nvPr/>
        </p:nvSpPr>
        <p:spPr>
          <a:xfrm>
            <a:off x="1000910" y="629039"/>
            <a:ext cx="122252" cy="161459"/>
          </a:xfrm>
          <a:prstGeom prst="ellips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楕円 181">
            <a:extLst>
              <a:ext uri="{FF2B5EF4-FFF2-40B4-BE49-F238E27FC236}">
                <a16:creationId xmlns:a16="http://schemas.microsoft.com/office/drawing/2014/main" id="{33A56AF6-357B-4077-AED5-45552BCF07A2}"/>
              </a:ext>
            </a:extLst>
          </p:cNvPr>
          <p:cNvSpPr/>
          <p:nvPr/>
        </p:nvSpPr>
        <p:spPr>
          <a:xfrm>
            <a:off x="153542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楕円 182">
            <a:extLst>
              <a:ext uri="{FF2B5EF4-FFF2-40B4-BE49-F238E27FC236}">
                <a16:creationId xmlns:a16="http://schemas.microsoft.com/office/drawing/2014/main" id="{90FCC4A4-8A15-419B-BC77-6686039CCD5E}"/>
              </a:ext>
            </a:extLst>
          </p:cNvPr>
          <p:cNvSpPr/>
          <p:nvPr/>
        </p:nvSpPr>
        <p:spPr>
          <a:xfrm>
            <a:off x="245644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楕円 183">
            <a:extLst>
              <a:ext uri="{FF2B5EF4-FFF2-40B4-BE49-F238E27FC236}">
                <a16:creationId xmlns:a16="http://schemas.microsoft.com/office/drawing/2014/main" id="{295C466D-7582-4D33-B150-23F09DBA1ADD}"/>
              </a:ext>
            </a:extLst>
          </p:cNvPr>
          <p:cNvSpPr/>
          <p:nvPr/>
        </p:nvSpPr>
        <p:spPr>
          <a:xfrm rot="20585052">
            <a:off x="1030863" y="2099333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楕円 184">
            <a:extLst>
              <a:ext uri="{FF2B5EF4-FFF2-40B4-BE49-F238E27FC236}">
                <a16:creationId xmlns:a16="http://schemas.microsoft.com/office/drawing/2014/main" id="{76881BB2-E7EE-4F78-8E31-700D2D100D1F}"/>
              </a:ext>
            </a:extLst>
          </p:cNvPr>
          <p:cNvSpPr/>
          <p:nvPr/>
        </p:nvSpPr>
        <p:spPr>
          <a:xfrm rot="1014948" flipH="1">
            <a:off x="3013539" y="2099331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台形 292">
            <a:extLst>
              <a:ext uri="{FF2B5EF4-FFF2-40B4-BE49-F238E27FC236}">
                <a16:creationId xmlns:a16="http://schemas.microsoft.com/office/drawing/2014/main" id="{78287C86-E952-402D-B9D6-52E067B2190F}"/>
              </a:ext>
            </a:extLst>
          </p:cNvPr>
          <p:cNvSpPr/>
          <p:nvPr/>
        </p:nvSpPr>
        <p:spPr>
          <a:xfrm rot="7858654" flipH="1">
            <a:off x="972892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台形 293">
            <a:extLst>
              <a:ext uri="{FF2B5EF4-FFF2-40B4-BE49-F238E27FC236}">
                <a16:creationId xmlns:a16="http://schemas.microsoft.com/office/drawing/2014/main" id="{100B0961-2A6C-4619-B44A-95A852B546A7}"/>
              </a:ext>
            </a:extLst>
          </p:cNvPr>
          <p:cNvSpPr/>
          <p:nvPr/>
        </p:nvSpPr>
        <p:spPr>
          <a:xfrm rot="3769921" flipH="1">
            <a:off x="922204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楕円 294">
            <a:extLst>
              <a:ext uri="{FF2B5EF4-FFF2-40B4-BE49-F238E27FC236}">
                <a16:creationId xmlns:a16="http://schemas.microsoft.com/office/drawing/2014/main" id="{5B0D0775-4FBF-44F2-B6DF-4B7903F786F4}"/>
              </a:ext>
            </a:extLst>
          </p:cNvPr>
          <p:cNvSpPr/>
          <p:nvPr/>
        </p:nvSpPr>
        <p:spPr>
          <a:xfrm flipH="1">
            <a:off x="991899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楕円 296">
            <a:extLst>
              <a:ext uri="{FF2B5EF4-FFF2-40B4-BE49-F238E27FC236}">
                <a16:creationId xmlns:a16="http://schemas.microsoft.com/office/drawing/2014/main" id="{289F4CC0-E4AC-442C-9A2A-141E809D1C30}"/>
              </a:ext>
            </a:extLst>
          </p:cNvPr>
          <p:cNvSpPr/>
          <p:nvPr/>
        </p:nvSpPr>
        <p:spPr>
          <a:xfrm rot="1236733" flipH="1">
            <a:off x="1265799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楕円 297">
            <a:extLst>
              <a:ext uri="{FF2B5EF4-FFF2-40B4-BE49-F238E27FC236}">
                <a16:creationId xmlns:a16="http://schemas.microsoft.com/office/drawing/2014/main" id="{0C7C455B-6B90-4C3D-BA09-6537FE61D4D6}"/>
              </a:ext>
            </a:extLst>
          </p:cNvPr>
          <p:cNvSpPr/>
          <p:nvPr/>
        </p:nvSpPr>
        <p:spPr>
          <a:xfrm rot="1627558" flipH="1">
            <a:off x="1422843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四角形: 角を丸くする 299">
            <a:extLst>
              <a:ext uri="{FF2B5EF4-FFF2-40B4-BE49-F238E27FC236}">
                <a16:creationId xmlns:a16="http://schemas.microsoft.com/office/drawing/2014/main" id="{9BA48F11-786E-4AFB-84D0-309416ED2411}"/>
              </a:ext>
            </a:extLst>
          </p:cNvPr>
          <p:cNvSpPr/>
          <p:nvPr/>
        </p:nvSpPr>
        <p:spPr>
          <a:xfrm rot="19548768" flipH="1">
            <a:off x="1258041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円弧 300">
            <a:extLst>
              <a:ext uri="{FF2B5EF4-FFF2-40B4-BE49-F238E27FC236}">
                <a16:creationId xmlns:a16="http://schemas.microsoft.com/office/drawing/2014/main" id="{F58A56A9-4613-484A-B32C-833231E69175}"/>
              </a:ext>
            </a:extLst>
          </p:cNvPr>
          <p:cNvSpPr/>
          <p:nvPr/>
        </p:nvSpPr>
        <p:spPr>
          <a:xfrm rot="20856138" flipH="1">
            <a:off x="1268004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円弧 301">
            <a:extLst>
              <a:ext uri="{FF2B5EF4-FFF2-40B4-BE49-F238E27FC236}">
                <a16:creationId xmlns:a16="http://schemas.microsoft.com/office/drawing/2014/main" id="{BC7A2432-EE13-48AD-84F9-AC0B5C995646}"/>
              </a:ext>
            </a:extLst>
          </p:cNvPr>
          <p:cNvSpPr/>
          <p:nvPr/>
        </p:nvSpPr>
        <p:spPr>
          <a:xfrm rot="20856138" flipH="1">
            <a:off x="1327264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円弧 302">
            <a:extLst>
              <a:ext uri="{FF2B5EF4-FFF2-40B4-BE49-F238E27FC236}">
                <a16:creationId xmlns:a16="http://schemas.microsoft.com/office/drawing/2014/main" id="{5C3AB0B4-215D-463A-8412-7D466B715517}"/>
              </a:ext>
            </a:extLst>
          </p:cNvPr>
          <p:cNvSpPr/>
          <p:nvPr/>
        </p:nvSpPr>
        <p:spPr>
          <a:xfrm rot="20856138" flipH="1">
            <a:off x="1294160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台形 281">
            <a:extLst>
              <a:ext uri="{FF2B5EF4-FFF2-40B4-BE49-F238E27FC236}">
                <a16:creationId xmlns:a16="http://schemas.microsoft.com/office/drawing/2014/main" id="{A11152FE-ED8E-45C0-950E-1282D68828F9}"/>
              </a:ext>
            </a:extLst>
          </p:cNvPr>
          <p:cNvSpPr/>
          <p:nvPr/>
        </p:nvSpPr>
        <p:spPr>
          <a:xfrm rot="13741346">
            <a:off x="2362313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台形 282">
            <a:extLst>
              <a:ext uri="{FF2B5EF4-FFF2-40B4-BE49-F238E27FC236}">
                <a16:creationId xmlns:a16="http://schemas.microsoft.com/office/drawing/2014/main" id="{6814F42A-BAFC-454F-8806-22509218F290}"/>
              </a:ext>
            </a:extLst>
          </p:cNvPr>
          <p:cNvSpPr/>
          <p:nvPr/>
        </p:nvSpPr>
        <p:spPr>
          <a:xfrm rot="17830079">
            <a:off x="2705693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楕円 283">
            <a:extLst>
              <a:ext uri="{FF2B5EF4-FFF2-40B4-BE49-F238E27FC236}">
                <a16:creationId xmlns:a16="http://schemas.microsoft.com/office/drawing/2014/main" id="{8C9CE72E-7F7B-4497-A4F3-EC39328D3A1A}"/>
              </a:ext>
            </a:extLst>
          </p:cNvPr>
          <p:cNvSpPr/>
          <p:nvPr/>
        </p:nvSpPr>
        <p:spPr>
          <a:xfrm>
            <a:off x="3140133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楕円 285">
            <a:extLst>
              <a:ext uri="{FF2B5EF4-FFF2-40B4-BE49-F238E27FC236}">
                <a16:creationId xmlns:a16="http://schemas.microsoft.com/office/drawing/2014/main" id="{B5B1F4D0-FFCD-4DB5-8E7D-3222E32BCDD6}"/>
              </a:ext>
            </a:extLst>
          </p:cNvPr>
          <p:cNvSpPr/>
          <p:nvPr/>
        </p:nvSpPr>
        <p:spPr>
          <a:xfrm rot="20363267">
            <a:off x="2762907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楕円 286">
            <a:extLst>
              <a:ext uri="{FF2B5EF4-FFF2-40B4-BE49-F238E27FC236}">
                <a16:creationId xmlns:a16="http://schemas.microsoft.com/office/drawing/2014/main" id="{8B9B9997-38AE-4D76-8BF7-63A6D8EE0792}"/>
              </a:ext>
            </a:extLst>
          </p:cNvPr>
          <p:cNvSpPr/>
          <p:nvPr/>
        </p:nvSpPr>
        <p:spPr>
          <a:xfrm rot="19972442">
            <a:off x="2737725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四角形: 角を丸くする 288">
            <a:extLst>
              <a:ext uri="{FF2B5EF4-FFF2-40B4-BE49-F238E27FC236}">
                <a16:creationId xmlns:a16="http://schemas.microsoft.com/office/drawing/2014/main" id="{1720D9FF-039B-4EFF-97D7-48D4C530E4DE}"/>
              </a:ext>
            </a:extLst>
          </p:cNvPr>
          <p:cNvSpPr/>
          <p:nvPr/>
        </p:nvSpPr>
        <p:spPr>
          <a:xfrm rot="2051232">
            <a:off x="2770667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円弧 289">
            <a:extLst>
              <a:ext uri="{FF2B5EF4-FFF2-40B4-BE49-F238E27FC236}">
                <a16:creationId xmlns:a16="http://schemas.microsoft.com/office/drawing/2014/main" id="{6CB61104-29E8-4B9D-A7F4-A317A0CB21A5}"/>
              </a:ext>
            </a:extLst>
          </p:cNvPr>
          <p:cNvSpPr/>
          <p:nvPr/>
        </p:nvSpPr>
        <p:spPr>
          <a:xfrm rot="743862">
            <a:off x="2701352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円弧 290">
            <a:extLst>
              <a:ext uri="{FF2B5EF4-FFF2-40B4-BE49-F238E27FC236}">
                <a16:creationId xmlns:a16="http://schemas.microsoft.com/office/drawing/2014/main" id="{B95CA542-01FD-46A3-B896-57F2A293E813}"/>
              </a:ext>
            </a:extLst>
          </p:cNvPr>
          <p:cNvSpPr/>
          <p:nvPr/>
        </p:nvSpPr>
        <p:spPr>
          <a:xfrm rot="743862">
            <a:off x="2642091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円弧 291">
            <a:extLst>
              <a:ext uri="{FF2B5EF4-FFF2-40B4-BE49-F238E27FC236}">
                <a16:creationId xmlns:a16="http://schemas.microsoft.com/office/drawing/2014/main" id="{0FD94E3E-1B31-47BD-A21A-A79D6E8EA7C2}"/>
              </a:ext>
            </a:extLst>
          </p:cNvPr>
          <p:cNvSpPr/>
          <p:nvPr/>
        </p:nvSpPr>
        <p:spPr>
          <a:xfrm rot="743862">
            <a:off x="2675196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楕円 24">
            <a:extLst>
              <a:ext uri="{FF2B5EF4-FFF2-40B4-BE49-F238E27FC236}">
                <a16:creationId xmlns:a16="http://schemas.microsoft.com/office/drawing/2014/main" id="{B6330F50-F081-49C5-8CBF-6C668FCECA3B}"/>
              </a:ext>
            </a:extLst>
          </p:cNvPr>
          <p:cNvSpPr/>
          <p:nvPr/>
        </p:nvSpPr>
        <p:spPr>
          <a:xfrm>
            <a:off x="1899912" y="2314220"/>
            <a:ext cx="477520" cy="117182"/>
          </a:xfrm>
          <a:custGeom>
            <a:avLst/>
            <a:gdLst>
              <a:gd name="connsiteX0" fmla="*/ 477520 w 477520"/>
              <a:gd name="connsiteY0" fmla="*/ 0 h 117182"/>
              <a:gd name="connsiteX1" fmla="*/ 223520 w 477520"/>
              <a:gd name="connsiteY1" fmla="*/ 116840 h 117182"/>
              <a:gd name="connsiteX2" fmla="*/ 0 w 477520"/>
              <a:gd name="connsiteY2" fmla="*/ 30480 h 11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520" h="117182" extrusionOk="0">
                <a:moveTo>
                  <a:pt x="477520" y="0"/>
                </a:moveTo>
                <a:cubicBezTo>
                  <a:pt x="420285" y="32889"/>
                  <a:pt x="296462" y="114254"/>
                  <a:pt x="223520" y="116840"/>
                </a:cubicBezTo>
                <a:cubicBezTo>
                  <a:pt x="152661" y="123757"/>
                  <a:pt x="42180" y="69593"/>
                  <a:pt x="0" y="30480"/>
                </a:cubicBezTo>
              </a:path>
            </a:pathLst>
          </a:custGeom>
          <a:noFill/>
          <a:ln w="50800" cap="rnd">
            <a:solidFill>
              <a:srgbClr val="4A4E58"/>
            </a:solidFill>
            <a:round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68960"/>
                      <a:gd name="connsiteY0" fmla="*/ 233680 h 467360"/>
                      <a:gd name="connsiteX1" fmla="*/ 284480 w 568960"/>
                      <a:gd name="connsiteY1" fmla="*/ 0 h 467360"/>
                      <a:gd name="connsiteX2" fmla="*/ 568960 w 568960"/>
                      <a:gd name="connsiteY2" fmla="*/ 233680 h 467360"/>
                      <a:gd name="connsiteX3" fmla="*/ 284480 w 568960"/>
                      <a:gd name="connsiteY3" fmla="*/ 467360 h 467360"/>
                      <a:gd name="connsiteX4" fmla="*/ 0 w 568960"/>
                      <a:gd name="connsiteY4" fmla="*/ 233680 h 467360"/>
                      <a:gd name="connsiteX0" fmla="*/ 0 w 590481"/>
                      <a:gd name="connsiteY0" fmla="*/ 233680 h 469906"/>
                      <a:gd name="connsiteX1" fmla="*/ 284480 w 590481"/>
                      <a:gd name="connsiteY1" fmla="*/ 0 h 469906"/>
                      <a:gd name="connsiteX2" fmla="*/ 568960 w 590481"/>
                      <a:gd name="connsiteY2" fmla="*/ 233680 h 469906"/>
                      <a:gd name="connsiteX3" fmla="*/ 538480 w 590481"/>
                      <a:gd name="connsiteY3" fmla="*/ 350520 h 469906"/>
                      <a:gd name="connsiteX4" fmla="*/ 284480 w 590481"/>
                      <a:gd name="connsiteY4" fmla="*/ 467360 h 469906"/>
                      <a:gd name="connsiteX5" fmla="*/ 0 w 590481"/>
                      <a:gd name="connsiteY5" fmla="*/ 233680 h 469906"/>
                      <a:gd name="connsiteX0" fmla="*/ 12871 w 603352"/>
                      <a:gd name="connsiteY0" fmla="*/ 233680 h 467702"/>
                      <a:gd name="connsiteX1" fmla="*/ 297351 w 603352"/>
                      <a:gd name="connsiteY1" fmla="*/ 0 h 467702"/>
                      <a:gd name="connsiteX2" fmla="*/ 581831 w 603352"/>
                      <a:gd name="connsiteY2" fmla="*/ 233680 h 467702"/>
                      <a:gd name="connsiteX3" fmla="*/ 551351 w 603352"/>
                      <a:gd name="connsiteY3" fmla="*/ 350520 h 467702"/>
                      <a:gd name="connsiteX4" fmla="*/ 297351 w 603352"/>
                      <a:gd name="connsiteY4" fmla="*/ 467360 h 467702"/>
                      <a:gd name="connsiteX5" fmla="*/ 73831 w 603352"/>
                      <a:gd name="connsiteY5" fmla="*/ 381000 h 467702"/>
                      <a:gd name="connsiteX6" fmla="*/ 12871 w 603352"/>
                      <a:gd name="connsiteY6" fmla="*/ 233680 h 467702"/>
                      <a:gd name="connsiteX0" fmla="*/ 551351 w 642791"/>
                      <a:gd name="connsiteY0" fmla="*/ 350520 h 467702"/>
                      <a:gd name="connsiteX1" fmla="*/ 297351 w 642791"/>
                      <a:gd name="connsiteY1" fmla="*/ 467360 h 467702"/>
                      <a:gd name="connsiteX2" fmla="*/ 73831 w 642791"/>
                      <a:gd name="connsiteY2" fmla="*/ 381000 h 467702"/>
                      <a:gd name="connsiteX3" fmla="*/ 12871 w 642791"/>
                      <a:gd name="connsiteY3" fmla="*/ 233680 h 467702"/>
                      <a:gd name="connsiteX4" fmla="*/ 297351 w 642791"/>
                      <a:gd name="connsiteY4" fmla="*/ 0 h 467702"/>
                      <a:gd name="connsiteX5" fmla="*/ 581831 w 642791"/>
                      <a:gd name="connsiteY5" fmla="*/ 233680 h 467702"/>
                      <a:gd name="connsiteX6" fmla="*/ 642791 w 642791"/>
                      <a:gd name="connsiteY6" fmla="*/ 441960 h 467702"/>
                      <a:gd name="connsiteX0" fmla="*/ 551351 w 581831"/>
                      <a:gd name="connsiteY0" fmla="*/ 350520 h 467702"/>
                      <a:gd name="connsiteX1" fmla="*/ 297351 w 581831"/>
                      <a:gd name="connsiteY1" fmla="*/ 467360 h 467702"/>
                      <a:gd name="connsiteX2" fmla="*/ 73831 w 581831"/>
                      <a:gd name="connsiteY2" fmla="*/ 381000 h 467702"/>
                      <a:gd name="connsiteX3" fmla="*/ 12871 w 581831"/>
                      <a:gd name="connsiteY3" fmla="*/ 233680 h 467702"/>
                      <a:gd name="connsiteX4" fmla="*/ 297351 w 581831"/>
                      <a:gd name="connsiteY4" fmla="*/ 0 h 467702"/>
                      <a:gd name="connsiteX5" fmla="*/ 581831 w 581831"/>
                      <a:gd name="connsiteY5" fmla="*/ 233680 h 467702"/>
                      <a:gd name="connsiteX0" fmla="*/ 551351 w 551351"/>
                      <a:gd name="connsiteY0" fmla="*/ 350520 h 467702"/>
                      <a:gd name="connsiteX1" fmla="*/ 297351 w 551351"/>
                      <a:gd name="connsiteY1" fmla="*/ 467360 h 467702"/>
                      <a:gd name="connsiteX2" fmla="*/ 73831 w 551351"/>
                      <a:gd name="connsiteY2" fmla="*/ 381000 h 467702"/>
                      <a:gd name="connsiteX3" fmla="*/ 12871 w 551351"/>
                      <a:gd name="connsiteY3" fmla="*/ 233680 h 467702"/>
                      <a:gd name="connsiteX4" fmla="*/ 297351 w 551351"/>
                      <a:gd name="connsiteY4" fmla="*/ 0 h 467702"/>
                      <a:gd name="connsiteX0" fmla="*/ 551351 w 551351"/>
                      <a:gd name="connsiteY0" fmla="*/ 116840 h 234022"/>
                      <a:gd name="connsiteX1" fmla="*/ 297351 w 551351"/>
                      <a:gd name="connsiteY1" fmla="*/ 233680 h 234022"/>
                      <a:gd name="connsiteX2" fmla="*/ 73831 w 551351"/>
                      <a:gd name="connsiteY2" fmla="*/ 147320 h 234022"/>
                      <a:gd name="connsiteX3" fmla="*/ 12871 w 551351"/>
                      <a:gd name="connsiteY3" fmla="*/ 0 h 234022"/>
                      <a:gd name="connsiteX0" fmla="*/ 477520 w 477520"/>
                      <a:gd name="connsiteY0" fmla="*/ 0 h 117182"/>
                      <a:gd name="connsiteX1" fmla="*/ 223520 w 477520"/>
                      <a:gd name="connsiteY1" fmla="*/ 116840 h 117182"/>
                      <a:gd name="connsiteX2" fmla="*/ 0 w 477520"/>
                      <a:gd name="connsiteY2" fmla="*/ 30480 h 117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77520" h="117182">
                        <a:moveTo>
                          <a:pt x="477520" y="0"/>
                        </a:moveTo>
                        <a:cubicBezTo>
                          <a:pt x="430107" y="38947"/>
                          <a:pt x="303107" y="111760"/>
                          <a:pt x="223520" y="116840"/>
                        </a:cubicBezTo>
                        <a:cubicBezTo>
                          <a:pt x="143933" y="121920"/>
                          <a:pt x="47413" y="69427"/>
                          <a:pt x="0" y="3048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正方形/長方形 232">
            <a:extLst>
              <a:ext uri="{FF2B5EF4-FFF2-40B4-BE49-F238E27FC236}">
                <a16:creationId xmlns:a16="http://schemas.microsoft.com/office/drawing/2014/main" id="{EF187D75-1CAC-452B-8C43-E9CA6800B9CB}"/>
              </a:ext>
            </a:extLst>
          </p:cNvPr>
          <p:cNvSpPr/>
          <p:nvPr/>
        </p:nvSpPr>
        <p:spPr>
          <a:xfrm>
            <a:off x="1941386" y="2736576"/>
            <a:ext cx="354900" cy="360119"/>
          </a:xfrm>
          <a:prstGeom prst="rect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台形 233">
            <a:extLst>
              <a:ext uri="{FF2B5EF4-FFF2-40B4-BE49-F238E27FC236}">
                <a16:creationId xmlns:a16="http://schemas.microsoft.com/office/drawing/2014/main" id="{7D4C183B-8016-451E-BA5D-669D6B5AEF42}"/>
              </a:ext>
            </a:extLst>
          </p:cNvPr>
          <p:cNvSpPr/>
          <p:nvPr/>
        </p:nvSpPr>
        <p:spPr>
          <a:xfrm rot="10800000">
            <a:off x="1881248" y="2855472"/>
            <a:ext cx="496184" cy="182504"/>
          </a:xfrm>
          <a:prstGeom prst="trapezoid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台形 64">
            <a:extLst>
              <a:ext uri="{FF2B5EF4-FFF2-40B4-BE49-F238E27FC236}">
                <a16:creationId xmlns:a16="http://schemas.microsoft.com/office/drawing/2014/main" id="{81AF6C51-21C0-4CFD-BEEC-5162FB9B8BAD}"/>
              </a:ext>
            </a:extLst>
          </p:cNvPr>
          <p:cNvSpPr/>
          <p:nvPr/>
        </p:nvSpPr>
        <p:spPr>
          <a:xfrm>
            <a:off x="1535422" y="2994531"/>
            <a:ext cx="1165225" cy="1651000"/>
          </a:xfrm>
          <a:custGeom>
            <a:avLst/>
            <a:gdLst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65225 w 1165225"/>
              <a:gd name="connsiteY3" fmla="*/ 1651000 h 1651000"/>
              <a:gd name="connsiteX4" fmla="*/ 0 w 1165225"/>
              <a:gd name="connsiteY4" fmla="*/ 1651000 h 1651000"/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30300 w 1165225"/>
              <a:gd name="connsiteY3" fmla="*/ 812799 h 1651000"/>
              <a:gd name="connsiteX4" fmla="*/ 1165225 w 1165225"/>
              <a:gd name="connsiteY4" fmla="*/ 1651000 h 1651000"/>
              <a:gd name="connsiteX5" fmla="*/ 0 w 1165225"/>
              <a:gd name="connsiteY5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225" h="1651000">
                <a:moveTo>
                  <a:pt x="0" y="1651000"/>
                </a:moveTo>
                <a:lnTo>
                  <a:pt x="69855" y="0"/>
                </a:lnTo>
                <a:lnTo>
                  <a:pt x="1095370" y="0"/>
                </a:lnTo>
                <a:lnTo>
                  <a:pt x="1130300" y="812799"/>
                </a:lnTo>
                <a:lnTo>
                  <a:pt x="1165225" y="1651000"/>
                </a:lnTo>
                <a:lnTo>
                  <a:pt x="0" y="16510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楕円 227">
            <a:extLst>
              <a:ext uri="{FF2B5EF4-FFF2-40B4-BE49-F238E27FC236}">
                <a16:creationId xmlns:a16="http://schemas.microsoft.com/office/drawing/2014/main" id="{3CA4EDEE-981B-43D9-B399-EC756B032E36}"/>
              </a:ext>
            </a:extLst>
          </p:cNvPr>
          <p:cNvSpPr/>
          <p:nvPr/>
        </p:nvSpPr>
        <p:spPr>
          <a:xfrm rot="19953313">
            <a:off x="1805549" y="2963933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正方形/長方形 197">
            <a:extLst>
              <a:ext uri="{FF2B5EF4-FFF2-40B4-BE49-F238E27FC236}">
                <a16:creationId xmlns:a16="http://schemas.microsoft.com/office/drawing/2014/main" id="{33D667E3-96A6-478A-B097-3DD64624D7AE}"/>
              </a:ext>
            </a:extLst>
          </p:cNvPr>
          <p:cNvSpPr/>
          <p:nvPr/>
        </p:nvSpPr>
        <p:spPr>
          <a:xfrm>
            <a:off x="1765333" y="2974451"/>
            <a:ext cx="714651" cy="194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二等辺三角形 207">
            <a:extLst>
              <a:ext uri="{FF2B5EF4-FFF2-40B4-BE49-F238E27FC236}">
                <a16:creationId xmlns:a16="http://schemas.microsoft.com/office/drawing/2014/main" id="{AA8BAFAD-BC0B-4F8A-A6D4-F65E5C648C2C}"/>
              </a:ext>
            </a:extLst>
          </p:cNvPr>
          <p:cNvSpPr/>
          <p:nvPr/>
        </p:nvSpPr>
        <p:spPr>
          <a:xfrm rot="8875387" flipH="1">
            <a:off x="1865944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二等辺三角形 208">
            <a:extLst>
              <a:ext uri="{FF2B5EF4-FFF2-40B4-BE49-F238E27FC236}">
                <a16:creationId xmlns:a16="http://schemas.microsoft.com/office/drawing/2014/main" id="{81762DB6-C75C-4990-AF36-3B54C9C48D3E}"/>
              </a:ext>
            </a:extLst>
          </p:cNvPr>
          <p:cNvSpPr/>
          <p:nvPr/>
        </p:nvSpPr>
        <p:spPr>
          <a:xfrm rot="8875387" flipH="1">
            <a:off x="1897773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楕円 36">
            <a:extLst>
              <a:ext uri="{FF2B5EF4-FFF2-40B4-BE49-F238E27FC236}">
                <a16:creationId xmlns:a16="http://schemas.microsoft.com/office/drawing/2014/main" id="{BE34F33A-BC5C-4B1A-8FE4-7654031A0D22}"/>
              </a:ext>
            </a:extLst>
          </p:cNvPr>
          <p:cNvSpPr/>
          <p:nvPr/>
        </p:nvSpPr>
        <p:spPr>
          <a:xfrm rot="20172004" flipH="1">
            <a:off x="180042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楕円 47">
            <a:extLst>
              <a:ext uri="{FF2B5EF4-FFF2-40B4-BE49-F238E27FC236}">
                <a16:creationId xmlns:a16="http://schemas.microsoft.com/office/drawing/2014/main" id="{F6E01C3B-894C-46DF-85C7-161C9B2F6CF4}"/>
              </a:ext>
            </a:extLst>
          </p:cNvPr>
          <p:cNvSpPr/>
          <p:nvPr/>
        </p:nvSpPr>
        <p:spPr>
          <a:xfrm rot="20568850">
            <a:off x="1894112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3" name="楕円 47">
            <a:extLst>
              <a:ext uri="{FF2B5EF4-FFF2-40B4-BE49-F238E27FC236}">
                <a16:creationId xmlns:a16="http://schemas.microsoft.com/office/drawing/2014/main" id="{58F0149C-0249-48AA-AC5A-D49D793E3062}"/>
              </a:ext>
            </a:extLst>
          </p:cNvPr>
          <p:cNvSpPr/>
          <p:nvPr/>
        </p:nvSpPr>
        <p:spPr>
          <a:xfrm rot="18985106" flipH="1">
            <a:off x="181572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4" name="楕円 47">
            <a:extLst>
              <a:ext uri="{FF2B5EF4-FFF2-40B4-BE49-F238E27FC236}">
                <a16:creationId xmlns:a16="http://schemas.microsoft.com/office/drawing/2014/main" id="{6A1083D5-A4CD-42D5-833E-D98B9B4C8796}"/>
              </a:ext>
            </a:extLst>
          </p:cNvPr>
          <p:cNvSpPr/>
          <p:nvPr/>
        </p:nvSpPr>
        <p:spPr>
          <a:xfrm rot="18985106" flipH="1">
            <a:off x="1801345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5" name="楕円 51">
            <a:extLst>
              <a:ext uri="{FF2B5EF4-FFF2-40B4-BE49-F238E27FC236}">
                <a16:creationId xmlns:a16="http://schemas.microsoft.com/office/drawing/2014/main" id="{F5C41449-F8C7-4B48-BEAE-89ED0329DABC}"/>
              </a:ext>
            </a:extLst>
          </p:cNvPr>
          <p:cNvSpPr/>
          <p:nvPr/>
        </p:nvSpPr>
        <p:spPr>
          <a:xfrm rot="20044525" flipH="1">
            <a:off x="1639668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3810407"/>
      </p:ext>
    </p:extLst>
  </p:cSld>
  <p:clrMapOvr>
    <a:masterClrMapping/>
  </p:clrMapOvr>
  <p:transition spd="slow" advClick="0" advTm="1000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二等辺三角形 167">
            <a:extLst>
              <a:ext uri="{FF2B5EF4-FFF2-40B4-BE49-F238E27FC236}">
                <a16:creationId xmlns:a16="http://schemas.microsoft.com/office/drawing/2014/main" id="{D15C4E9F-8B71-4B96-860F-7F8B7C025271}"/>
              </a:ext>
            </a:extLst>
          </p:cNvPr>
          <p:cNvSpPr/>
          <p:nvPr/>
        </p:nvSpPr>
        <p:spPr>
          <a:xfrm rot="10800000">
            <a:off x="1681469" y="593775"/>
            <a:ext cx="873762" cy="689429"/>
          </a:xfrm>
          <a:prstGeom prst="triangl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弧 168">
            <a:extLst>
              <a:ext uri="{FF2B5EF4-FFF2-40B4-BE49-F238E27FC236}">
                <a16:creationId xmlns:a16="http://schemas.microsoft.com/office/drawing/2014/main" id="{A2552FFB-1BBC-4B5A-9CD8-719DE36E176E}"/>
              </a:ext>
            </a:extLst>
          </p:cNvPr>
          <p:cNvSpPr/>
          <p:nvPr/>
        </p:nvSpPr>
        <p:spPr>
          <a:xfrm rot="201593" flipH="1">
            <a:off x="2507377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二等辺三角形 169">
            <a:extLst>
              <a:ext uri="{FF2B5EF4-FFF2-40B4-BE49-F238E27FC236}">
                <a16:creationId xmlns:a16="http://schemas.microsoft.com/office/drawing/2014/main" id="{CF0A056D-A01A-4B08-ADED-E3F4DB929419}"/>
              </a:ext>
            </a:extLst>
          </p:cNvPr>
          <p:cNvSpPr/>
          <p:nvPr/>
        </p:nvSpPr>
        <p:spPr>
          <a:xfrm rot="10800000">
            <a:off x="2509512" y="593773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弧 170">
            <a:extLst>
              <a:ext uri="{FF2B5EF4-FFF2-40B4-BE49-F238E27FC236}">
                <a16:creationId xmlns:a16="http://schemas.microsoft.com/office/drawing/2014/main" id="{C245CB41-8251-4D7C-8360-220EC54245E9}"/>
              </a:ext>
            </a:extLst>
          </p:cNvPr>
          <p:cNvSpPr/>
          <p:nvPr/>
        </p:nvSpPr>
        <p:spPr>
          <a:xfrm rot="21398407">
            <a:off x="1116726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二等辺三角形 171">
            <a:extLst>
              <a:ext uri="{FF2B5EF4-FFF2-40B4-BE49-F238E27FC236}">
                <a16:creationId xmlns:a16="http://schemas.microsoft.com/office/drawing/2014/main" id="{3B7CC469-FE46-4621-B625-E2329C5E0588}"/>
              </a:ext>
            </a:extLst>
          </p:cNvPr>
          <p:cNvSpPr/>
          <p:nvPr/>
        </p:nvSpPr>
        <p:spPr>
          <a:xfrm rot="10800000" flipH="1">
            <a:off x="1061709" y="593774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二等辺三角形 305">
            <a:extLst>
              <a:ext uri="{FF2B5EF4-FFF2-40B4-BE49-F238E27FC236}">
                <a16:creationId xmlns:a16="http://schemas.microsoft.com/office/drawing/2014/main" id="{6EE690BB-78B0-4A97-BBC7-4A6163513E31}"/>
              </a:ext>
            </a:extLst>
          </p:cNvPr>
          <p:cNvSpPr/>
          <p:nvPr/>
        </p:nvSpPr>
        <p:spPr>
          <a:xfrm rot="10800000">
            <a:off x="3029785" y="796966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二等辺三角形 306">
            <a:extLst>
              <a:ext uri="{FF2B5EF4-FFF2-40B4-BE49-F238E27FC236}">
                <a16:creationId xmlns:a16="http://schemas.microsoft.com/office/drawing/2014/main" id="{43D25E02-CF54-4134-9E01-CB1524780D6E}"/>
              </a:ext>
            </a:extLst>
          </p:cNvPr>
          <p:cNvSpPr/>
          <p:nvPr/>
        </p:nvSpPr>
        <p:spPr>
          <a:xfrm rot="11721489">
            <a:off x="3116703" y="1037128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4" name="二等辺三角形 303">
            <a:extLst>
              <a:ext uri="{FF2B5EF4-FFF2-40B4-BE49-F238E27FC236}">
                <a16:creationId xmlns:a16="http://schemas.microsoft.com/office/drawing/2014/main" id="{CBC2457D-BB5E-404F-B5A5-3695A0D04085}"/>
              </a:ext>
            </a:extLst>
          </p:cNvPr>
          <p:cNvSpPr/>
          <p:nvPr/>
        </p:nvSpPr>
        <p:spPr>
          <a:xfrm rot="10800000" flipH="1">
            <a:off x="933392" y="796965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304">
            <a:extLst>
              <a:ext uri="{FF2B5EF4-FFF2-40B4-BE49-F238E27FC236}">
                <a16:creationId xmlns:a16="http://schemas.microsoft.com/office/drawing/2014/main" id="{CCEC859C-0F1F-4A66-BFA0-FCB744922E67}"/>
              </a:ext>
            </a:extLst>
          </p:cNvPr>
          <p:cNvSpPr/>
          <p:nvPr/>
        </p:nvSpPr>
        <p:spPr>
          <a:xfrm rot="9878511" flipH="1">
            <a:off x="873534" y="1037127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E0EEF024-5033-4ADF-8BA2-D8EE1DDD056B}"/>
              </a:ext>
            </a:extLst>
          </p:cNvPr>
          <p:cNvSpPr/>
          <p:nvPr/>
        </p:nvSpPr>
        <p:spPr>
          <a:xfrm rot="11234124">
            <a:off x="3325207" y="1224467"/>
            <a:ext cx="240168" cy="575202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8" name="円弧 177">
            <a:extLst>
              <a:ext uri="{FF2B5EF4-FFF2-40B4-BE49-F238E27FC236}">
                <a16:creationId xmlns:a16="http://schemas.microsoft.com/office/drawing/2014/main" id="{A55FD608-5DE0-491C-A57F-29C72DF30333}"/>
              </a:ext>
            </a:extLst>
          </p:cNvPr>
          <p:cNvSpPr/>
          <p:nvPr/>
        </p:nvSpPr>
        <p:spPr>
          <a:xfrm rot="945023">
            <a:off x="2237140" y="622381"/>
            <a:ext cx="1197475" cy="100378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円弧 178">
            <a:extLst>
              <a:ext uri="{FF2B5EF4-FFF2-40B4-BE49-F238E27FC236}">
                <a16:creationId xmlns:a16="http://schemas.microsoft.com/office/drawing/2014/main" id="{52299685-5CE9-46AA-A4AC-331564117369}"/>
              </a:ext>
            </a:extLst>
          </p:cNvPr>
          <p:cNvSpPr/>
          <p:nvPr/>
        </p:nvSpPr>
        <p:spPr>
          <a:xfrm rot="895199" flipH="1">
            <a:off x="867709" y="609238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弧 179">
            <a:extLst>
              <a:ext uri="{FF2B5EF4-FFF2-40B4-BE49-F238E27FC236}">
                <a16:creationId xmlns:a16="http://schemas.microsoft.com/office/drawing/2014/main" id="{DDFF96CE-C333-412F-95D2-C0370A055825}"/>
              </a:ext>
            </a:extLst>
          </p:cNvPr>
          <p:cNvSpPr/>
          <p:nvPr/>
        </p:nvSpPr>
        <p:spPr>
          <a:xfrm rot="895199" flipH="1">
            <a:off x="765892" y="752390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57824D7E-A6CE-41AD-9DA5-F623E0A95DB1}"/>
              </a:ext>
            </a:extLst>
          </p:cNvPr>
          <p:cNvSpPr/>
          <p:nvPr/>
        </p:nvSpPr>
        <p:spPr>
          <a:xfrm>
            <a:off x="1000910" y="629039"/>
            <a:ext cx="122252" cy="161459"/>
          </a:xfrm>
          <a:prstGeom prst="ellips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楕円 181">
            <a:extLst>
              <a:ext uri="{FF2B5EF4-FFF2-40B4-BE49-F238E27FC236}">
                <a16:creationId xmlns:a16="http://schemas.microsoft.com/office/drawing/2014/main" id="{33A56AF6-357B-4077-AED5-45552BCF07A2}"/>
              </a:ext>
            </a:extLst>
          </p:cNvPr>
          <p:cNvSpPr/>
          <p:nvPr/>
        </p:nvSpPr>
        <p:spPr>
          <a:xfrm>
            <a:off x="153542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楕円 182">
            <a:extLst>
              <a:ext uri="{FF2B5EF4-FFF2-40B4-BE49-F238E27FC236}">
                <a16:creationId xmlns:a16="http://schemas.microsoft.com/office/drawing/2014/main" id="{90FCC4A4-8A15-419B-BC77-6686039CCD5E}"/>
              </a:ext>
            </a:extLst>
          </p:cNvPr>
          <p:cNvSpPr/>
          <p:nvPr/>
        </p:nvSpPr>
        <p:spPr>
          <a:xfrm>
            <a:off x="245644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楕円 183">
            <a:extLst>
              <a:ext uri="{FF2B5EF4-FFF2-40B4-BE49-F238E27FC236}">
                <a16:creationId xmlns:a16="http://schemas.microsoft.com/office/drawing/2014/main" id="{295C466D-7582-4D33-B150-23F09DBA1ADD}"/>
              </a:ext>
            </a:extLst>
          </p:cNvPr>
          <p:cNvSpPr/>
          <p:nvPr/>
        </p:nvSpPr>
        <p:spPr>
          <a:xfrm rot="20585052">
            <a:off x="1030863" y="2099333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楕円 184">
            <a:extLst>
              <a:ext uri="{FF2B5EF4-FFF2-40B4-BE49-F238E27FC236}">
                <a16:creationId xmlns:a16="http://schemas.microsoft.com/office/drawing/2014/main" id="{76881BB2-E7EE-4F78-8E31-700D2D100D1F}"/>
              </a:ext>
            </a:extLst>
          </p:cNvPr>
          <p:cNvSpPr/>
          <p:nvPr/>
        </p:nvSpPr>
        <p:spPr>
          <a:xfrm rot="1014948" flipH="1">
            <a:off x="3013539" y="2099331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台形 292">
            <a:extLst>
              <a:ext uri="{FF2B5EF4-FFF2-40B4-BE49-F238E27FC236}">
                <a16:creationId xmlns:a16="http://schemas.microsoft.com/office/drawing/2014/main" id="{78287C86-E952-402D-B9D6-52E067B2190F}"/>
              </a:ext>
            </a:extLst>
          </p:cNvPr>
          <p:cNvSpPr/>
          <p:nvPr/>
        </p:nvSpPr>
        <p:spPr>
          <a:xfrm rot="7858654" flipH="1">
            <a:off x="972892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台形 293">
            <a:extLst>
              <a:ext uri="{FF2B5EF4-FFF2-40B4-BE49-F238E27FC236}">
                <a16:creationId xmlns:a16="http://schemas.microsoft.com/office/drawing/2014/main" id="{100B0961-2A6C-4619-B44A-95A852B546A7}"/>
              </a:ext>
            </a:extLst>
          </p:cNvPr>
          <p:cNvSpPr/>
          <p:nvPr/>
        </p:nvSpPr>
        <p:spPr>
          <a:xfrm rot="3769921" flipH="1">
            <a:off x="922204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楕円 294">
            <a:extLst>
              <a:ext uri="{FF2B5EF4-FFF2-40B4-BE49-F238E27FC236}">
                <a16:creationId xmlns:a16="http://schemas.microsoft.com/office/drawing/2014/main" id="{5B0D0775-4FBF-44F2-B6DF-4B7903F786F4}"/>
              </a:ext>
            </a:extLst>
          </p:cNvPr>
          <p:cNvSpPr/>
          <p:nvPr/>
        </p:nvSpPr>
        <p:spPr>
          <a:xfrm flipH="1">
            <a:off x="991899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楕円 296">
            <a:extLst>
              <a:ext uri="{FF2B5EF4-FFF2-40B4-BE49-F238E27FC236}">
                <a16:creationId xmlns:a16="http://schemas.microsoft.com/office/drawing/2014/main" id="{289F4CC0-E4AC-442C-9A2A-141E809D1C30}"/>
              </a:ext>
            </a:extLst>
          </p:cNvPr>
          <p:cNvSpPr/>
          <p:nvPr/>
        </p:nvSpPr>
        <p:spPr>
          <a:xfrm rot="1236733" flipH="1">
            <a:off x="1265799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楕円 297">
            <a:extLst>
              <a:ext uri="{FF2B5EF4-FFF2-40B4-BE49-F238E27FC236}">
                <a16:creationId xmlns:a16="http://schemas.microsoft.com/office/drawing/2014/main" id="{0C7C455B-6B90-4C3D-BA09-6537FE61D4D6}"/>
              </a:ext>
            </a:extLst>
          </p:cNvPr>
          <p:cNvSpPr/>
          <p:nvPr/>
        </p:nvSpPr>
        <p:spPr>
          <a:xfrm rot="1627558" flipH="1">
            <a:off x="1422843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四角形: 角を丸くする 299">
            <a:extLst>
              <a:ext uri="{FF2B5EF4-FFF2-40B4-BE49-F238E27FC236}">
                <a16:creationId xmlns:a16="http://schemas.microsoft.com/office/drawing/2014/main" id="{9BA48F11-786E-4AFB-84D0-309416ED2411}"/>
              </a:ext>
            </a:extLst>
          </p:cNvPr>
          <p:cNvSpPr/>
          <p:nvPr/>
        </p:nvSpPr>
        <p:spPr>
          <a:xfrm rot="19548768" flipH="1">
            <a:off x="1258041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円弧 300">
            <a:extLst>
              <a:ext uri="{FF2B5EF4-FFF2-40B4-BE49-F238E27FC236}">
                <a16:creationId xmlns:a16="http://schemas.microsoft.com/office/drawing/2014/main" id="{F58A56A9-4613-484A-B32C-833231E69175}"/>
              </a:ext>
            </a:extLst>
          </p:cNvPr>
          <p:cNvSpPr/>
          <p:nvPr/>
        </p:nvSpPr>
        <p:spPr>
          <a:xfrm rot="20856138" flipH="1">
            <a:off x="1268004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円弧 301">
            <a:extLst>
              <a:ext uri="{FF2B5EF4-FFF2-40B4-BE49-F238E27FC236}">
                <a16:creationId xmlns:a16="http://schemas.microsoft.com/office/drawing/2014/main" id="{BC7A2432-EE13-48AD-84F9-AC0B5C995646}"/>
              </a:ext>
            </a:extLst>
          </p:cNvPr>
          <p:cNvSpPr/>
          <p:nvPr/>
        </p:nvSpPr>
        <p:spPr>
          <a:xfrm rot="20856138" flipH="1">
            <a:off x="1327264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円弧 302">
            <a:extLst>
              <a:ext uri="{FF2B5EF4-FFF2-40B4-BE49-F238E27FC236}">
                <a16:creationId xmlns:a16="http://schemas.microsoft.com/office/drawing/2014/main" id="{5C3AB0B4-215D-463A-8412-7D466B715517}"/>
              </a:ext>
            </a:extLst>
          </p:cNvPr>
          <p:cNvSpPr/>
          <p:nvPr/>
        </p:nvSpPr>
        <p:spPr>
          <a:xfrm rot="20856138" flipH="1">
            <a:off x="1294160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台形 281">
            <a:extLst>
              <a:ext uri="{FF2B5EF4-FFF2-40B4-BE49-F238E27FC236}">
                <a16:creationId xmlns:a16="http://schemas.microsoft.com/office/drawing/2014/main" id="{A11152FE-ED8E-45C0-950E-1282D68828F9}"/>
              </a:ext>
            </a:extLst>
          </p:cNvPr>
          <p:cNvSpPr/>
          <p:nvPr/>
        </p:nvSpPr>
        <p:spPr>
          <a:xfrm rot="13741346">
            <a:off x="2362313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台形 282">
            <a:extLst>
              <a:ext uri="{FF2B5EF4-FFF2-40B4-BE49-F238E27FC236}">
                <a16:creationId xmlns:a16="http://schemas.microsoft.com/office/drawing/2014/main" id="{6814F42A-BAFC-454F-8806-22509218F290}"/>
              </a:ext>
            </a:extLst>
          </p:cNvPr>
          <p:cNvSpPr/>
          <p:nvPr/>
        </p:nvSpPr>
        <p:spPr>
          <a:xfrm rot="17830079">
            <a:off x="2705693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楕円 283">
            <a:extLst>
              <a:ext uri="{FF2B5EF4-FFF2-40B4-BE49-F238E27FC236}">
                <a16:creationId xmlns:a16="http://schemas.microsoft.com/office/drawing/2014/main" id="{8C9CE72E-7F7B-4497-A4F3-EC39328D3A1A}"/>
              </a:ext>
            </a:extLst>
          </p:cNvPr>
          <p:cNvSpPr/>
          <p:nvPr/>
        </p:nvSpPr>
        <p:spPr>
          <a:xfrm>
            <a:off x="3140133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楕円 285">
            <a:extLst>
              <a:ext uri="{FF2B5EF4-FFF2-40B4-BE49-F238E27FC236}">
                <a16:creationId xmlns:a16="http://schemas.microsoft.com/office/drawing/2014/main" id="{B5B1F4D0-FFCD-4DB5-8E7D-3222E32BCDD6}"/>
              </a:ext>
            </a:extLst>
          </p:cNvPr>
          <p:cNvSpPr/>
          <p:nvPr/>
        </p:nvSpPr>
        <p:spPr>
          <a:xfrm rot="20363267">
            <a:off x="2762907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楕円 286">
            <a:extLst>
              <a:ext uri="{FF2B5EF4-FFF2-40B4-BE49-F238E27FC236}">
                <a16:creationId xmlns:a16="http://schemas.microsoft.com/office/drawing/2014/main" id="{8B9B9997-38AE-4D76-8BF7-63A6D8EE0792}"/>
              </a:ext>
            </a:extLst>
          </p:cNvPr>
          <p:cNvSpPr/>
          <p:nvPr/>
        </p:nvSpPr>
        <p:spPr>
          <a:xfrm rot="19972442">
            <a:off x="2737725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四角形: 角を丸くする 288">
            <a:extLst>
              <a:ext uri="{FF2B5EF4-FFF2-40B4-BE49-F238E27FC236}">
                <a16:creationId xmlns:a16="http://schemas.microsoft.com/office/drawing/2014/main" id="{1720D9FF-039B-4EFF-97D7-48D4C530E4DE}"/>
              </a:ext>
            </a:extLst>
          </p:cNvPr>
          <p:cNvSpPr/>
          <p:nvPr/>
        </p:nvSpPr>
        <p:spPr>
          <a:xfrm rot="2051232">
            <a:off x="2770667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円弧 289">
            <a:extLst>
              <a:ext uri="{FF2B5EF4-FFF2-40B4-BE49-F238E27FC236}">
                <a16:creationId xmlns:a16="http://schemas.microsoft.com/office/drawing/2014/main" id="{6CB61104-29E8-4B9D-A7F4-A317A0CB21A5}"/>
              </a:ext>
            </a:extLst>
          </p:cNvPr>
          <p:cNvSpPr/>
          <p:nvPr/>
        </p:nvSpPr>
        <p:spPr>
          <a:xfrm rot="743862">
            <a:off x="2701352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円弧 290">
            <a:extLst>
              <a:ext uri="{FF2B5EF4-FFF2-40B4-BE49-F238E27FC236}">
                <a16:creationId xmlns:a16="http://schemas.microsoft.com/office/drawing/2014/main" id="{B95CA542-01FD-46A3-B896-57F2A293E813}"/>
              </a:ext>
            </a:extLst>
          </p:cNvPr>
          <p:cNvSpPr/>
          <p:nvPr/>
        </p:nvSpPr>
        <p:spPr>
          <a:xfrm rot="743862">
            <a:off x="2642091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円弧 291">
            <a:extLst>
              <a:ext uri="{FF2B5EF4-FFF2-40B4-BE49-F238E27FC236}">
                <a16:creationId xmlns:a16="http://schemas.microsoft.com/office/drawing/2014/main" id="{0FD94E3E-1B31-47BD-A21A-A79D6E8EA7C2}"/>
              </a:ext>
            </a:extLst>
          </p:cNvPr>
          <p:cNvSpPr/>
          <p:nvPr/>
        </p:nvSpPr>
        <p:spPr>
          <a:xfrm rot="743862">
            <a:off x="2675196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楕円 24">
            <a:extLst>
              <a:ext uri="{FF2B5EF4-FFF2-40B4-BE49-F238E27FC236}">
                <a16:creationId xmlns:a16="http://schemas.microsoft.com/office/drawing/2014/main" id="{B6330F50-F081-49C5-8CBF-6C668FCECA3B}"/>
              </a:ext>
            </a:extLst>
          </p:cNvPr>
          <p:cNvSpPr/>
          <p:nvPr/>
        </p:nvSpPr>
        <p:spPr>
          <a:xfrm>
            <a:off x="1899912" y="2314220"/>
            <a:ext cx="477520" cy="117182"/>
          </a:xfrm>
          <a:custGeom>
            <a:avLst/>
            <a:gdLst>
              <a:gd name="connsiteX0" fmla="*/ 477520 w 477520"/>
              <a:gd name="connsiteY0" fmla="*/ 0 h 117182"/>
              <a:gd name="connsiteX1" fmla="*/ 223520 w 477520"/>
              <a:gd name="connsiteY1" fmla="*/ 116840 h 117182"/>
              <a:gd name="connsiteX2" fmla="*/ 0 w 477520"/>
              <a:gd name="connsiteY2" fmla="*/ 30480 h 11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520" h="117182" extrusionOk="0">
                <a:moveTo>
                  <a:pt x="477520" y="0"/>
                </a:moveTo>
                <a:cubicBezTo>
                  <a:pt x="420285" y="32889"/>
                  <a:pt x="296462" y="114254"/>
                  <a:pt x="223520" y="116840"/>
                </a:cubicBezTo>
                <a:cubicBezTo>
                  <a:pt x="152661" y="123757"/>
                  <a:pt x="42180" y="69593"/>
                  <a:pt x="0" y="30480"/>
                </a:cubicBezTo>
              </a:path>
            </a:pathLst>
          </a:custGeom>
          <a:noFill/>
          <a:ln w="50800" cap="rnd">
            <a:solidFill>
              <a:srgbClr val="4A4E58"/>
            </a:solidFill>
            <a:round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68960"/>
                      <a:gd name="connsiteY0" fmla="*/ 233680 h 467360"/>
                      <a:gd name="connsiteX1" fmla="*/ 284480 w 568960"/>
                      <a:gd name="connsiteY1" fmla="*/ 0 h 467360"/>
                      <a:gd name="connsiteX2" fmla="*/ 568960 w 568960"/>
                      <a:gd name="connsiteY2" fmla="*/ 233680 h 467360"/>
                      <a:gd name="connsiteX3" fmla="*/ 284480 w 568960"/>
                      <a:gd name="connsiteY3" fmla="*/ 467360 h 467360"/>
                      <a:gd name="connsiteX4" fmla="*/ 0 w 568960"/>
                      <a:gd name="connsiteY4" fmla="*/ 233680 h 467360"/>
                      <a:gd name="connsiteX0" fmla="*/ 0 w 590481"/>
                      <a:gd name="connsiteY0" fmla="*/ 233680 h 469906"/>
                      <a:gd name="connsiteX1" fmla="*/ 284480 w 590481"/>
                      <a:gd name="connsiteY1" fmla="*/ 0 h 469906"/>
                      <a:gd name="connsiteX2" fmla="*/ 568960 w 590481"/>
                      <a:gd name="connsiteY2" fmla="*/ 233680 h 469906"/>
                      <a:gd name="connsiteX3" fmla="*/ 538480 w 590481"/>
                      <a:gd name="connsiteY3" fmla="*/ 350520 h 469906"/>
                      <a:gd name="connsiteX4" fmla="*/ 284480 w 590481"/>
                      <a:gd name="connsiteY4" fmla="*/ 467360 h 469906"/>
                      <a:gd name="connsiteX5" fmla="*/ 0 w 590481"/>
                      <a:gd name="connsiteY5" fmla="*/ 233680 h 469906"/>
                      <a:gd name="connsiteX0" fmla="*/ 12871 w 603352"/>
                      <a:gd name="connsiteY0" fmla="*/ 233680 h 467702"/>
                      <a:gd name="connsiteX1" fmla="*/ 297351 w 603352"/>
                      <a:gd name="connsiteY1" fmla="*/ 0 h 467702"/>
                      <a:gd name="connsiteX2" fmla="*/ 581831 w 603352"/>
                      <a:gd name="connsiteY2" fmla="*/ 233680 h 467702"/>
                      <a:gd name="connsiteX3" fmla="*/ 551351 w 603352"/>
                      <a:gd name="connsiteY3" fmla="*/ 350520 h 467702"/>
                      <a:gd name="connsiteX4" fmla="*/ 297351 w 603352"/>
                      <a:gd name="connsiteY4" fmla="*/ 467360 h 467702"/>
                      <a:gd name="connsiteX5" fmla="*/ 73831 w 603352"/>
                      <a:gd name="connsiteY5" fmla="*/ 381000 h 467702"/>
                      <a:gd name="connsiteX6" fmla="*/ 12871 w 603352"/>
                      <a:gd name="connsiteY6" fmla="*/ 233680 h 467702"/>
                      <a:gd name="connsiteX0" fmla="*/ 551351 w 642791"/>
                      <a:gd name="connsiteY0" fmla="*/ 350520 h 467702"/>
                      <a:gd name="connsiteX1" fmla="*/ 297351 w 642791"/>
                      <a:gd name="connsiteY1" fmla="*/ 467360 h 467702"/>
                      <a:gd name="connsiteX2" fmla="*/ 73831 w 642791"/>
                      <a:gd name="connsiteY2" fmla="*/ 381000 h 467702"/>
                      <a:gd name="connsiteX3" fmla="*/ 12871 w 642791"/>
                      <a:gd name="connsiteY3" fmla="*/ 233680 h 467702"/>
                      <a:gd name="connsiteX4" fmla="*/ 297351 w 642791"/>
                      <a:gd name="connsiteY4" fmla="*/ 0 h 467702"/>
                      <a:gd name="connsiteX5" fmla="*/ 581831 w 642791"/>
                      <a:gd name="connsiteY5" fmla="*/ 233680 h 467702"/>
                      <a:gd name="connsiteX6" fmla="*/ 642791 w 642791"/>
                      <a:gd name="connsiteY6" fmla="*/ 441960 h 467702"/>
                      <a:gd name="connsiteX0" fmla="*/ 551351 w 581831"/>
                      <a:gd name="connsiteY0" fmla="*/ 350520 h 467702"/>
                      <a:gd name="connsiteX1" fmla="*/ 297351 w 581831"/>
                      <a:gd name="connsiteY1" fmla="*/ 467360 h 467702"/>
                      <a:gd name="connsiteX2" fmla="*/ 73831 w 581831"/>
                      <a:gd name="connsiteY2" fmla="*/ 381000 h 467702"/>
                      <a:gd name="connsiteX3" fmla="*/ 12871 w 581831"/>
                      <a:gd name="connsiteY3" fmla="*/ 233680 h 467702"/>
                      <a:gd name="connsiteX4" fmla="*/ 297351 w 581831"/>
                      <a:gd name="connsiteY4" fmla="*/ 0 h 467702"/>
                      <a:gd name="connsiteX5" fmla="*/ 581831 w 581831"/>
                      <a:gd name="connsiteY5" fmla="*/ 233680 h 467702"/>
                      <a:gd name="connsiteX0" fmla="*/ 551351 w 551351"/>
                      <a:gd name="connsiteY0" fmla="*/ 350520 h 467702"/>
                      <a:gd name="connsiteX1" fmla="*/ 297351 w 551351"/>
                      <a:gd name="connsiteY1" fmla="*/ 467360 h 467702"/>
                      <a:gd name="connsiteX2" fmla="*/ 73831 w 551351"/>
                      <a:gd name="connsiteY2" fmla="*/ 381000 h 467702"/>
                      <a:gd name="connsiteX3" fmla="*/ 12871 w 551351"/>
                      <a:gd name="connsiteY3" fmla="*/ 233680 h 467702"/>
                      <a:gd name="connsiteX4" fmla="*/ 297351 w 551351"/>
                      <a:gd name="connsiteY4" fmla="*/ 0 h 467702"/>
                      <a:gd name="connsiteX0" fmla="*/ 551351 w 551351"/>
                      <a:gd name="connsiteY0" fmla="*/ 116840 h 234022"/>
                      <a:gd name="connsiteX1" fmla="*/ 297351 w 551351"/>
                      <a:gd name="connsiteY1" fmla="*/ 233680 h 234022"/>
                      <a:gd name="connsiteX2" fmla="*/ 73831 w 551351"/>
                      <a:gd name="connsiteY2" fmla="*/ 147320 h 234022"/>
                      <a:gd name="connsiteX3" fmla="*/ 12871 w 551351"/>
                      <a:gd name="connsiteY3" fmla="*/ 0 h 234022"/>
                      <a:gd name="connsiteX0" fmla="*/ 477520 w 477520"/>
                      <a:gd name="connsiteY0" fmla="*/ 0 h 117182"/>
                      <a:gd name="connsiteX1" fmla="*/ 223520 w 477520"/>
                      <a:gd name="connsiteY1" fmla="*/ 116840 h 117182"/>
                      <a:gd name="connsiteX2" fmla="*/ 0 w 477520"/>
                      <a:gd name="connsiteY2" fmla="*/ 30480 h 117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77520" h="117182">
                        <a:moveTo>
                          <a:pt x="477520" y="0"/>
                        </a:moveTo>
                        <a:cubicBezTo>
                          <a:pt x="430107" y="38947"/>
                          <a:pt x="303107" y="111760"/>
                          <a:pt x="223520" y="116840"/>
                        </a:cubicBezTo>
                        <a:cubicBezTo>
                          <a:pt x="143933" y="121920"/>
                          <a:pt x="47413" y="69427"/>
                          <a:pt x="0" y="3048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正方形/長方形 232">
            <a:extLst>
              <a:ext uri="{FF2B5EF4-FFF2-40B4-BE49-F238E27FC236}">
                <a16:creationId xmlns:a16="http://schemas.microsoft.com/office/drawing/2014/main" id="{EF187D75-1CAC-452B-8C43-E9CA6800B9CB}"/>
              </a:ext>
            </a:extLst>
          </p:cNvPr>
          <p:cNvSpPr/>
          <p:nvPr/>
        </p:nvSpPr>
        <p:spPr>
          <a:xfrm>
            <a:off x="1941386" y="2736576"/>
            <a:ext cx="354900" cy="360119"/>
          </a:xfrm>
          <a:prstGeom prst="rect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台形 233">
            <a:extLst>
              <a:ext uri="{FF2B5EF4-FFF2-40B4-BE49-F238E27FC236}">
                <a16:creationId xmlns:a16="http://schemas.microsoft.com/office/drawing/2014/main" id="{7D4C183B-8016-451E-BA5D-669D6B5AEF42}"/>
              </a:ext>
            </a:extLst>
          </p:cNvPr>
          <p:cNvSpPr/>
          <p:nvPr/>
        </p:nvSpPr>
        <p:spPr>
          <a:xfrm rot="10800000">
            <a:off x="1881248" y="2855472"/>
            <a:ext cx="496184" cy="182504"/>
          </a:xfrm>
          <a:prstGeom prst="trapezoid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台形 64">
            <a:extLst>
              <a:ext uri="{FF2B5EF4-FFF2-40B4-BE49-F238E27FC236}">
                <a16:creationId xmlns:a16="http://schemas.microsoft.com/office/drawing/2014/main" id="{81AF6C51-21C0-4CFD-BEEC-5162FB9B8BAD}"/>
              </a:ext>
            </a:extLst>
          </p:cNvPr>
          <p:cNvSpPr/>
          <p:nvPr/>
        </p:nvSpPr>
        <p:spPr>
          <a:xfrm>
            <a:off x="1535422" y="2994531"/>
            <a:ext cx="1165225" cy="1651000"/>
          </a:xfrm>
          <a:custGeom>
            <a:avLst/>
            <a:gdLst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65225 w 1165225"/>
              <a:gd name="connsiteY3" fmla="*/ 1651000 h 1651000"/>
              <a:gd name="connsiteX4" fmla="*/ 0 w 1165225"/>
              <a:gd name="connsiteY4" fmla="*/ 1651000 h 1651000"/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30300 w 1165225"/>
              <a:gd name="connsiteY3" fmla="*/ 812799 h 1651000"/>
              <a:gd name="connsiteX4" fmla="*/ 1165225 w 1165225"/>
              <a:gd name="connsiteY4" fmla="*/ 1651000 h 1651000"/>
              <a:gd name="connsiteX5" fmla="*/ 0 w 1165225"/>
              <a:gd name="connsiteY5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225" h="1651000">
                <a:moveTo>
                  <a:pt x="0" y="1651000"/>
                </a:moveTo>
                <a:lnTo>
                  <a:pt x="69855" y="0"/>
                </a:lnTo>
                <a:lnTo>
                  <a:pt x="1095370" y="0"/>
                </a:lnTo>
                <a:lnTo>
                  <a:pt x="1130300" y="812799"/>
                </a:lnTo>
                <a:lnTo>
                  <a:pt x="1165225" y="1651000"/>
                </a:lnTo>
                <a:lnTo>
                  <a:pt x="0" y="16510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楕円 227">
            <a:extLst>
              <a:ext uri="{FF2B5EF4-FFF2-40B4-BE49-F238E27FC236}">
                <a16:creationId xmlns:a16="http://schemas.microsoft.com/office/drawing/2014/main" id="{3CA4EDEE-981B-43D9-B399-EC756B032E36}"/>
              </a:ext>
            </a:extLst>
          </p:cNvPr>
          <p:cNvSpPr/>
          <p:nvPr/>
        </p:nvSpPr>
        <p:spPr>
          <a:xfrm rot="19953313">
            <a:off x="1805549" y="2963933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正方形/長方形 197">
            <a:extLst>
              <a:ext uri="{FF2B5EF4-FFF2-40B4-BE49-F238E27FC236}">
                <a16:creationId xmlns:a16="http://schemas.microsoft.com/office/drawing/2014/main" id="{33D667E3-96A6-478A-B097-3DD64624D7AE}"/>
              </a:ext>
            </a:extLst>
          </p:cNvPr>
          <p:cNvSpPr/>
          <p:nvPr/>
        </p:nvSpPr>
        <p:spPr>
          <a:xfrm>
            <a:off x="1765333" y="2974451"/>
            <a:ext cx="714651" cy="194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二等辺三角形 207">
            <a:extLst>
              <a:ext uri="{FF2B5EF4-FFF2-40B4-BE49-F238E27FC236}">
                <a16:creationId xmlns:a16="http://schemas.microsoft.com/office/drawing/2014/main" id="{AA8BAFAD-BC0B-4F8A-A6D4-F65E5C648C2C}"/>
              </a:ext>
            </a:extLst>
          </p:cNvPr>
          <p:cNvSpPr/>
          <p:nvPr/>
        </p:nvSpPr>
        <p:spPr>
          <a:xfrm rot="8875387" flipH="1">
            <a:off x="1865944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二等辺三角形 208">
            <a:extLst>
              <a:ext uri="{FF2B5EF4-FFF2-40B4-BE49-F238E27FC236}">
                <a16:creationId xmlns:a16="http://schemas.microsoft.com/office/drawing/2014/main" id="{81762DB6-C75C-4990-AF36-3B54C9C48D3E}"/>
              </a:ext>
            </a:extLst>
          </p:cNvPr>
          <p:cNvSpPr/>
          <p:nvPr/>
        </p:nvSpPr>
        <p:spPr>
          <a:xfrm rot="8875387" flipH="1">
            <a:off x="1897773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正方形/長方形 35">
            <a:extLst>
              <a:ext uri="{FF2B5EF4-FFF2-40B4-BE49-F238E27FC236}">
                <a16:creationId xmlns:a16="http://schemas.microsoft.com/office/drawing/2014/main" id="{15087EF0-19BA-4E92-BE80-6BAEA8C1F6EC}"/>
              </a:ext>
            </a:extLst>
          </p:cNvPr>
          <p:cNvSpPr/>
          <p:nvPr/>
        </p:nvSpPr>
        <p:spPr>
          <a:xfrm rot="19800000" flipH="1">
            <a:off x="1741293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楕円 36">
            <a:extLst>
              <a:ext uri="{FF2B5EF4-FFF2-40B4-BE49-F238E27FC236}">
                <a16:creationId xmlns:a16="http://schemas.microsoft.com/office/drawing/2014/main" id="{BE34F33A-BC5C-4B1A-8FE4-7654031A0D22}"/>
              </a:ext>
            </a:extLst>
          </p:cNvPr>
          <p:cNvSpPr/>
          <p:nvPr/>
        </p:nvSpPr>
        <p:spPr>
          <a:xfrm rot="20172004" flipH="1">
            <a:off x="180042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楕円 47">
            <a:extLst>
              <a:ext uri="{FF2B5EF4-FFF2-40B4-BE49-F238E27FC236}">
                <a16:creationId xmlns:a16="http://schemas.microsoft.com/office/drawing/2014/main" id="{F6E01C3B-894C-46DF-85C7-161C9B2F6CF4}"/>
              </a:ext>
            </a:extLst>
          </p:cNvPr>
          <p:cNvSpPr/>
          <p:nvPr/>
        </p:nvSpPr>
        <p:spPr>
          <a:xfrm rot="20568850">
            <a:off x="1894112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3" name="楕円 47">
            <a:extLst>
              <a:ext uri="{FF2B5EF4-FFF2-40B4-BE49-F238E27FC236}">
                <a16:creationId xmlns:a16="http://schemas.microsoft.com/office/drawing/2014/main" id="{58F0149C-0249-48AA-AC5A-D49D793E3062}"/>
              </a:ext>
            </a:extLst>
          </p:cNvPr>
          <p:cNvSpPr/>
          <p:nvPr/>
        </p:nvSpPr>
        <p:spPr>
          <a:xfrm rot="18985106" flipH="1">
            <a:off x="181572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4" name="楕円 47">
            <a:extLst>
              <a:ext uri="{FF2B5EF4-FFF2-40B4-BE49-F238E27FC236}">
                <a16:creationId xmlns:a16="http://schemas.microsoft.com/office/drawing/2014/main" id="{6A1083D5-A4CD-42D5-833E-D98B9B4C8796}"/>
              </a:ext>
            </a:extLst>
          </p:cNvPr>
          <p:cNvSpPr/>
          <p:nvPr/>
        </p:nvSpPr>
        <p:spPr>
          <a:xfrm rot="18985106" flipH="1">
            <a:off x="1801345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5" name="楕円 51">
            <a:extLst>
              <a:ext uri="{FF2B5EF4-FFF2-40B4-BE49-F238E27FC236}">
                <a16:creationId xmlns:a16="http://schemas.microsoft.com/office/drawing/2014/main" id="{F5C41449-F8C7-4B48-BEAE-89ED0329DABC}"/>
              </a:ext>
            </a:extLst>
          </p:cNvPr>
          <p:cNvSpPr/>
          <p:nvPr/>
        </p:nvSpPr>
        <p:spPr>
          <a:xfrm rot="20044525" flipH="1">
            <a:off x="1639668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337176"/>
      </p:ext>
    </p:extLst>
  </p:cSld>
  <p:clrMapOvr>
    <a:masterClrMapping/>
  </p:clrMapOvr>
  <p:transition spd="slow" advClick="0" advTm="1000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二等辺三角形 167">
            <a:extLst>
              <a:ext uri="{FF2B5EF4-FFF2-40B4-BE49-F238E27FC236}">
                <a16:creationId xmlns:a16="http://schemas.microsoft.com/office/drawing/2014/main" id="{D15C4E9F-8B71-4B96-860F-7F8B7C025271}"/>
              </a:ext>
            </a:extLst>
          </p:cNvPr>
          <p:cNvSpPr/>
          <p:nvPr/>
        </p:nvSpPr>
        <p:spPr>
          <a:xfrm rot="10800000">
            <a:off x="1681469" y="593775"/>
            <a:ext cx="873762" cy="689429"/>
          </a:xfrm>
          <a:prstGeom prst="triangl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弧 168">
            <a:extLst>
              <a:ext uri="{FF2B5EF4-FFF2-40B4-BE49-F238E27FC236}">
                <a16:creationId xmlns:a16="http://schemas.microsoft.com/office/drawing/2014/main" id="{A2552FFB-1BBC-4B5A-9CD8-719DE36E176E}"/>
              </a:ext>
            </a:extLst>
          </p:cNvPr>
          <p:cNvSpPr/>
          <p:nvPr/>
        </p:nvSpPr>
        <p:spPr>
          <a:xfrm rot="201593" flipH="1">
            <a:off x="2507377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二等辺三角形 169">
            <a:extLst>
              <a:ext uri="{FF2B5EF4-FFF2-40B4-BE49-F238E27FC236}">
                <a16:creationId xmlns:a16="http://schemas.microsoft.com/office/drawing/2014/main" id="{CF0A056D-A01A-4B08-ADED-E3F4DB929419}"/>
              </a:ext>
            </a:extLst>
          </p:cNvPr>
          <p:cNvSpPr/>
          <p:nvPr/>
        </p:nvSpPr>
        <p:spPr>
          <a:xfrm rot="10800000">
            <a:off x="2509512" y="593773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弧 170">
            <a:extLst>
              <a:ext uri="{FF2B5EF4-FFF2-40B4-BE49-F238E27FC236}">
                <a16:creationId xmlns:a16="http://schemas.microsoft.com/office/drawing/2014/main" id="{C245CB41-8251-4D7C-8360-220EC54245E9}"/>
              </a:ext>
            </a:extLst>
          </p:cNvPr>
          <p:cNvSpPr/>
          <p:nvPr/>
        </p:nvSpPr>
        <p:spPr>
          <a:xfrm rot="21398407">
            <a:off x="1116726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二等辺三角形 171">
            <a:extLst>
              <a:ext uri="{FF2B5EF4-FFF2-40B4-BE49-F238E27FC236}">
                <a16:creationId xmlns:a16="http://schemas.microsoft.com/office/drawing/2014/main" id="{3B7CC469-FE46-4621-B625-E2329C5E0588}"/>
              </a:ext>
            </a:extLst>
          </p:cNvPr>
          <p:cNvSpPr/>
          <p:nvPr/>
        </p:nvSpPr>
        <p:spPr>
          <a:xfrm rot="10800000" flipH="1">
            <a:off x="1061709" y="593774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二等辺三角形 305">
            <a:extLst>
              <a:ext uri="{FF2B5EF4-FFF2-40B4-BE49-F238E27FC236}">
                <a16:creationId xmlns:a16="http://schemas.microsoft.com/office/drawing/2014/main" id="{6EE690BB-78B0-4A97-BBC7-4A6163513E31}"/>
              </a:ext>
            </a:extLst>
          </p:cNvPr>
          <p:cNvSpPr/>
          <p:nvPr/>
        </p:nvSpPr>
        <p:spPr>
          <a:xfrm rot="10800000">
            <a:off x="3029785" y="796966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二等辺三角形 306">
            <a:extLst>
              <a:ext uri="{FF2B5EF4-FFF2-40B4-BE49-F238E27FC236}">
                <a16:creationId xmlns:a16="http://schemas.microsoft.com/office/drawing/2014/main" id="{43D25E02-CF54-4134-9E01-CB1524780D6E}"/>
              </a:ext>
            </a:extLst>
          </p:cNvPr>
          <p:cNvSpPr/>
          <p:nvPr/>
        </p:nvSpPr>
        <p:spPr>
          <a:xfrm rot="11721489">
            <a:off x="3116703" y="1037128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4" name="二等辺三角形 303">
            <a:extLst>
              <a:ext uri="{FF2B5EF4-FFF2-40B4-BE49-F238E27FC236}">
                <a16:creationId xmlns:a16="http://schemas.microsoft.com/office/drawing/2014/main" id="{CBC2457D-BB5E-404F-B5A5-3695A0D04085}"/>
              </a:ext>
            </a:extLst>
          </p:cNvPr>
          <p:cNvSpPr/>
          <p:nvPr/>
        </p:nvSpPr>
        <p:spPr>
          <a:xfrm rot="10800000" flipH="1">
            <a:off x="933392" y="796965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304">
            <a:extLst>
              <a:ext uri="{FF2B5EF4-FFF2-40B4-BE49-F238E27FC236}">
                <a16:creationId xmlns:a16="http://schemas.microsoft.com/office/drawing/2014/main" id="{CCEC859C-0F1F-4A66-BFA0-FCB744922E67}"/>
              </a:ext>
            </a:extLst>
          </p:cNvPr>
          <p:cNvSpPr/>
          <p:nvPr/>
        </p:nvSpPr>
        <p:spPr>
          <a:xfrm rot="9878511" flipH="1">
            <a:off x="873534" y="1037127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E0EEF024-5033-4ADF-8BA2-D8EE1DDD056B}"/>
              </a:ext>
            </a:extLst>
          </p:cNvPr>
          <p:cNvSpPr/>
          <p:nvPr/>
        </p:nvSpPr>
        <p:spPr>
          <a:xfrm rot="11234124">
            <a:off x="3325207" y="1224467"/>
            <a:ext cx="240168" cy="575202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8" name="円弧 177">
            <a:extLst>
              <a:ext uri="{FF2B5EF4-FFF2-40B4-BE49-F238E27FC236}">
                <a16:creationId xmlns:a16="http://schemas.microsoft.com/office/drawing/2014/main" id="{A55FD608-5DE0-491C-A57F-29C72DF30333}"/>
              </a:ext>
            </a:extLst>
          </p:cNvPr>
          <p:cNvSpPr/>
          <p:nvPr/>
        </p:nvSpPr>
        <p:spPr>
          <a:xfrm rot="945023">
            <a:off x="2237140" y="622381"/>
            <a:ext cx="1197475" cy="100378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円弧 178">
            <a:extLst>
              <a:ext uri="{FF2B5EF4-FFF2-40B4-BE49-F238E27FC236}">
                <a16:creationId xmlns:a16="http://schemas.microsoft.com/office/drawing/2014/main" id="{52299685-5CE9-46AA-A4AC-331564117369}"/>
              </a:ext>
            </a:extLst>
          </p:cNvPr>
          <p:cNvSpPr/>
          <p:nvPr/>
        </p:nvSpPr>
        <p:spPr>
          <a:xfrm rot="895199" flipH="1">
            <a:off x="867709" y="609238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弧 179">
            <a:extLst>
              <a:ext uri="{FF2B5EF4-FFF2-40B4-BE49-F238E27FC236}">
                <a16:creationId xmlns:a16="http://schemas.microsoft.com/office/drawing/2014/main" id="{DDFF96CE-C333-412F-95D2-C0370A055825}"/>
              </a:ext>
            </a:extLst>
          </p:cNvPr>
          <p:cNvSpPr/>
          <p:nvPr/>
        </p:nvSpPr>
        <p:spPr>
          <a:xfrm rot="895199" flipH="1">
            <a:off x="765892" y="752390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57824D7E-A6CE-41AD-9DA5-F623E0A95DB1}"/>
              </a:ext>
            </a:extLst>
          </p:cNvPr>
          <p:cNvSpPr/>
          <p:nvPr/>
        </p:nvSpPr>
        <p:spPr>
          <a:xfrm>
            <a:off x="1000910" y="629039"/>
            <a:ext cx="122252" cy="161459"/>
          </a:xfrm>
          <a:prstGeom prst="ellips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楕円 181">
            <a:extLst>
              <a:ext uri="{FF2B5EF4-FFF2-40B4-BE49-F238E27FC236}">
                <a16:creationId xmlns:a16="http://schemas.microsoft.com/office/drawing/2014/main" id="{33A56AF6-357B-4077-AED5-45552BCF07A2}"/>
              </a:ext>
            </a:extLst>
          </p:cNvPr>
          <p:cNvSpPr/>
          <p:nvPr/>
        </p:nvSpPr>
        <p:spPr>
          <a:xfrm>
            <a:off x="153542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楕円 182">
            <a:extLst>
              <a:ext uri="{FF2B5EF4-FFF2-40B4-BE49-F238E27FC236}">
                <a16:creationId xmlns:a16="http://schemas.microsoft.com/office/drawing/2014/main" id="{90FCC4A4-8A15-419B-BC77-6686039CCD5E}"/>
              </a:ext>
            </a:extLst>
          </p:cNvPr>
          <p:cNvSpPr/>
          <p:nvPr/>
        </p:nvSpPr>
        <p:spPr>
          <a:xfrm>
            <a:off x="245644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楕円 183">
            <a:extLst>
              <a:ext uri="{FF2B5EF4-FFF2-40B4-BE49-F238E27FC236}">
                <a16:creationId xmlns:a16="http://schemas.microsoft.com/office/drawing/2014/main" id="{295C466D-7582-4D33-B150-23F09DBA1ADD}"/>
              </a:ext>
            </a:extLst>
          </p:cNvPr>
          <p:cNvSpPr/>
          <p:nvPr/>
        </p:nvSpPr>
        <p:spPr>
          <a:xfrm rot="20585052">
            <a:off x="1030863" y="2099333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楕円 184">
            <a:extLst>
              <a:ext uri="{FF2B5EF4-FFF2-40B4-BE49-F238E27FC236}">
                <a16:creationId xmlns:a16="http://schemas.microsoft.com/office/drawing/2014/main" id="{76881BB2-E7EE-4F78-8E31-700D2D100D1F}"/>
              </a:ext>
            </a:extLst>
          </p:cNvPr>
          <p:cNvSpPr/>
          <p:nvPr/>
        </p:nvSpPr>
        <p:spPr>
          <a:xfrm rot="1014948" flipH="1">
            <a:off x="3013539" y="2099331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台形 292">
            <a:extLst>
              <a:ext uri="{FF2B5EF4-FFF2-40B4-BE49-F238E27FC236}">
                <a16:creationId xmlns:a16="http://schemas.microsoft.com/office/drawing/2014/main" id="{78287C86-E952-402D-B9D6-52E067B2190F}"/>
              </a:ext>
            </a:extLst>
          </p:cNvPr>
          <p:cNvSpPr/>
          <p:nvPr/>
        </p:nvSpPr>
        <p:spPr>
          <a:xfrm rot="7858654" flipH="1">
            <a:off x="972892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台形 293">
            <a:extLst>
              <a:ext uri="{FF2B5EF4-FFF2-40B4-BE49-F238E27FC236}">
                <a16:creationId xmlns:a16="http://schemas.microsoft.com/office/drawing/2014/main" id="{100B0961-2A6C-4619-B44A-95A852B546A7}"/>
              </a:ext>
            </a:extLst>
          </p:cNvPr>
          <p:cNvSpPr/>
          <p:nvPr/>
        </p:nvSpPr>
        <p:spPr>
          <a:xfrm rot="3769921" flipH="1">
            <a:off x="922204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楕円 294">
            <a:extLst>
              <a:ext uri="{FF2B5EF4-FFF2-40B4-BE49-F238E27FC236}">
                <a16:creationId xmlns:a16="http://schemas.microsoft.com/office/drawing/2014/main" id="{5B0D0775-4FBF-44F2-B6DF-4B7903F786F4}"/>
              </a:ext>
            </a:extLst>
          </p:cNvPr>
          <p:cNvSpPr/>
          <p:nvPr/>
        </p:nvSpPr>
        <p:spPr>
          <a:xfrm flipH="1">
            <a:off x="991899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楕円 296">
            <a:extLst>
              <a:ext uri="{FF2B5EF4-FFF2-40B4-BE49-F238E27FC236}">
                <a16:creationId xmlns:a16="http://schemas.microsoft.com/office/drawing/2014/main" id="{289F4CC0-E4AC-442C-9A2A-141E809D1C30}"/>
              </a:ext>
            </a:extLst>
          </p:cNvPr>
          <p:cNvSpPr/>
          <p:nvPr/>
        </p:nvSpPr>
        <p:spPr>
          <a:xfrm rot="1236733" flipH="1">
            <a:off x="1265799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楕円 297">
            <a:extLst>
              <a:ext uri="{FF2B5EF4-FFF2-40B4-BE49-F238E27FC236}">
                <a16:creationId xmlns:a16="http://schemas.microsoft.com/office/drawing/2014/main" id="{0C7C455B-6B90-4C3D-BA09-6537FE61D4D6}"/>
              </a:ext>
            </a:extLst>
          </p:cNvPr>
          <p:cNvSpPr/>
          <p:nvPr/>
        </p:nvSpPr>
        <p:spPr>
          <a:xfrm rot="1627558" flipH="1">
            <a:off x="1422843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四角形: 角を丸くする 299">
            <a:extLst>
              <a:ext uri="{FF2B5EF4-FFF2-40B4-BE49-F238E27FC236}">
                <a16:creationId xmlns:a16="http://schemas.microsoft.com/office/drawing/2014/main" id="{9BA48F11-786E-4AFB-84D0-309416ED2411}"/>
              </a:ext>
            </a:extLst>
          </p:cNvPr>
          <p:cNvSpPr/>
          <p:nvPr/>
        </p:nvSpPr>
        <p:spPr>
          <a:xfrm rot="19548768" flipH="1">
            <a:off x="1258041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円弧 300">
            <a:extLst>
              <a:ext uri="{FF2B5EF4-FFF2-40B4-BE49-F238E27FC236}">
                <a16:creationId xmlns:a16="http://schemas.microsoft.com/office/drawing/2014/main" id="{F58A56A9-4613-484A-B32C-833231E69175}"/>
              </a:ext>
            </a:extLst>
          </p:cNvPr>
          <p:cNvSpPr/>
          <p:nvPr/>
        </p:nvSpPr>
        <p:spPr>
          <a:xfrm rot="20856138" flipH="1">
            <a:off x="1268004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円弧 301">
            <a:extLst>
              <a:ext uri="{FF2B5EF4-FFF2-40B4-BE49-F238E27FC236}">
                <a16:creationId xmlns:a16="http://schemas.microsoft.com/office/drawing/2014/main" id="{BC7A2432-EE13-48AD-84F9-AC0B5C995646}"/>
              </a:ext>
            </a:extLst>
          </p:cNvPr>
          <p:cNvSpPr/>
          <p:nvPr/>
        </p:nvSpPr>
        <p:spPr>
          <a:xfrm rot="20856138" flipH="1">
            <a:off x="1327264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円弧 302">
            <a:extLst>
              <a:ext uri="{FF2B5EF4-FFF2-40B4-BE49-F238E27FC236}">
                <a16:creationId xmlns:a16="http://schemas.microsoft.com/office/drawing/2014/main" id="{5C3AB0B4-215D-463A-8412-7D466B715517}"/>
              </a:ext>
            </a:extLst>
          </p:cNvPr>
          <p:cNvSpPr/>
          <p:nvPr/>
        </p:nvSpPr>
        <p:spPr>
          <a:xfrm rot="20856138" flipH="1">
            <a:off x="1294160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台形 281">
            <a:extLst>
              <a:ext uri="{FF2B5EF4-FFF2-40B4-BE49-F238E27FC236}">
                <a16:creationId xmlns:a16="http://schemas.microsoft.com/office/drawing/2014/main" id="{A11152FE-ED8E-45C0-950E-1282D68828F9}"/>
              </a:ext>
            </a:extLst>
          </p:cNvPr>
          <p:cNvSpPr/>
          <p:nvPr/>
        </p:nvSpPr>
        <p:spPr>
          <a:xfrm rot="13741346">
            <a:off x="2362313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台形 282">
            <a:extLst>
              <a:ext uri="{FF2B5EF4-FFF2-40B4-BE49-F238E27FC236}">
                <a16:creationId xmlns:a16="http://schemas.microsoft.com/office/drawing/2014/main" id="{6814F42A-BAFC-454F-8806-22509218F290}"/>
              </a:ext>
            </a:extLst>
          </p:cNvPr>
          <p:cNvSpPr/>
          <p:nvPr/>
        </p:nvSpPr>
        <p:spPr>
          <a:xfrm rot="17830079">
            <a:off x="2705693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楕円 283">
            <a:extLst>
              <a:ext uri="{FF2B5EF4-FFF2-40B4-BE49-F238E27FC236}">
                <a16:creationId xmlns:a16="http://schemas.microsoft.com/office/drawing/2014/main" id="{8C9CE72E-7F7B-4497-A4F3-EC39328D3A1A}"/>
              </a:ext>
            </a:extLst>
          </p:cNvPr>
          <p:cNvSpPr/>
          <p:nvPr/>
        </p:nvSpPr>
        <p:spPr>
          <a:xfrm>
            <a:off x="3140133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楕円 285">
            <a:extLst>
              <a:ext uri="{FF2B5EF4-FFF2-40B4-BE49-F238E27FC236}">
                <a16:creationId xmlns:a16="http://schemas.microsoft.com/office/drawing/2014/main" id="{B5B1F4D0-FFCD-4DB5-8E7D-3222E32BCDD6}"/>
              </a:ext>
            </a:extLst>
          </p:cNvPr>
          <p:cNvSpPr/>
          <p:nvPr/>
        </p:nvSpPr>
        <p:spPr>
          <a:xfrm rot="20363267">
            <a:off x="2762907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楕円 286">
            <a:extLst>
              <a:ext uri="{FF2B5EF4-FFF2-40B4-BE49-F238E27FC236}">
                <a16:creationId xmlns:a16="http://schemas.microsoft.com/office/drawing/2014/main" id="{8B9B9997-38AE-4D76-8BF7-63A6D8EE0792}"/>
              </a:ext>
            </a:extLst>
          </p:cNvPr>
          <p:cNvSpPr/>
          <p:nvPr/>
        </p:nvSpPr>
        <p:spPr>
          <a:xfrm rot="19972442">
            <a:off x="2737725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四角形: 角を丸くする 288">
            <a:extLst>
              <a:ext uri="{FF2B5EF4-FFF2-40B4-BE49-F238E27FC236}">
                <a16:creationId xmlns:a16="http://schemas.microsoft.com/office/drawing/2014/main" id="{1720D9FF-039B-4EFF-97D7-48D4C530E4DE}"/>
              </a:ext>
            </a:extLst>
          </p:cNvPr>
          <p:cNvSpPr/>
          <p:nvPr/>
        </p:nvSpPr>
        <p:spPr>
          <a:xfrm rot="2051232">
            <a:off x="2770667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円弧 289">
            <a:extLst>
              <a:ext uri="{FF2B5EF4-FFF2-40B4-BE49-F238E27FC236}">
                <a16:creationId xmlns:a16="http://schemas.microsoft.com/office/drawing/2014/main" id="{6CB61104-29E8-4B9D-A7F4-A317A0CB21A5}"/>
              </a:ext>
            </a:extLst>
          </p:cNvPr>
          <p:cNvSpPr/>
          <p:nvPr/>
        </p:nvSpPr>
        <p:spPr>
          <a:xfrm rot="743862">
            <a:off x="2701352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円弧 290">
            <a:extLst>
              <a:ext uri="{FF2B5EF4-FFF2-40B4-BE49-F238E27FC236}">
                <a16:creationId xmlns:a16="http://schemas.microsoft.com/office/drawing/2014/main" id="{B95CA542-01FD-46A3-B896-57F2A293E813}"/>
              </a:ext>
            </a:extLst>
          </p:cNvPr>
          <p:cNvSpPr/>
          <p:nvPr/>
        </p:nvSpPr>
        <p:spPr>
          <a:xfrm rot="743862">
            <a:off x="2642091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円弧 291">
            <a:extLst>
              <a:ext uri="{FF2B5EF4-FFF2-40B4-BE49-F238E27FC236}">
                <a16:creationId xmlns:a16="http://schemas.microsoft.com/office/drawing/2014/main" id="{0FD94E3E-1B31-47BD-A21A-A79D6E8EA7C2}"/>
              </a:ext>
            </a:extLst>
          </p:cNvPr>
          <p:cNvSpPr/>
          <p:nvPr/>
        </p:nvSpPr>
        <p:spPr>
          <a:xfrm rot="743862">
            <a:off x="2675196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楕円 24">
            <a:extLst>
              <a:ext uri="{FF2B5EF4-FFF2-40B4-BE49-F238E27FC236}">
                <a16:creationId xmlns:a16="http://schemas.microsoft.com/office/drawing/2014/main" id="{B6330F50-F081-49C5-8CBF-6C668FCECA3B}"/>
              </a:ext>
            </a:extLst>
          </p:cNvPr>
          <p:cNvSpPr/>
          <p:nvPr/>
        </p:nvSpPr>
        <p:spPr>
          <a:xfrm>
            <a:off x="1899912" y="2314220"/>
            <a:ext cx="477520" cy="117182"/>
          </a:xfrm>
          <a:custGeom>
            <a:avLst/>
            <a:gdLst>
              <a:gd name="connsiteX0" fmla="*/ 477520 w 477520"/>
              <a:gd name="connsiteY0" fmla="*/ 0 h 117182"/>
              <a:gd name="connsiteX1" fmla="*/ 223520 w 477520"/>
              <a:gd name="connsiteY1" fmla="*/ 116840 h 117182"/>
              <a:gd name="connsiteX2" fmla="*/ 0 w 477520"/>
              <a:gd name="connsiteY2" fmla="*/ 30480 h 11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520" h="117182" extrusionOk="0">
                <a:moveTo>
                  <a:pt x="477520" y="0"/>
                </a:moveTo>
                <a:cubicBezTo>
                  <a:pt x="420285" y="32889"/>
                  <a:pt x="296462" y="114254"/>
                  <a:pt x="223520" y="116840"/>
                </a:cubicBezTo>
                <a:cubicBezTo>
                  <a:pt x="152661" y="123757"/>
                  <a:pt x="42180" y="69593"/>
                  <a:pt x="0" y="30480"/>
                </a:cubicBezTo>
              </a:path>
            </a:pathLst>
          </a:custGeom>
          <a:noFill/>
          <a:ln w="50800" cap="rnd">
            <a:solidFill>
              <a:srgbClr val="4A4E58"/>
            </a:solidFill>
            <a:round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68960"/>
                      <a:gd name="connsiteY0" fmla="*/ 233680 h 467360"/>
                      <a:gd name="connsiteX1" fmla="*/ 284480 w 568960"/>
                      <a:gd name="connsiteY1" fmla="*/ 0 h 467360"/>
                      <a:gd name="connsiteX2" fmla="*/ 568960 w 568960"/>
                      <a:gd name="connsiteY2" fmla="*/ 233680 h 467360"/>
                      <a:gd name="connsiteX3" fmla="*/ 284480 w 568960"/>
                      <a:gd name="connsiteY3" fmla="*/ 467360 h 467360"/>
                      <a:gd name="connsiteX4" fmla="*/ 0 w 568960"/>
                      <a:gd name="connsiteY4" fmla="*/ 233680 h 467360"/>
                      <a:gd name="connsiteX0" fmla="*/ 0 w 590481"/>
                      <a:gd name="connsiteY0" fmla="*/ 233680 h 469906"/>
                      <a:gd name="connsiteX1" fmla="*/ 284480 w 590481"/>
                      <a:gd name="connsiteY1" fmla="*/ 0 h 469906"/>
                      <a:gd name="connsiteX2" fmla="*/ 568960 w 590481"/>
                      <a:gd name="connsiteY2" fmla="*/ 233680 h 469906"/>
                      <a:gd name="connsiteX3" fmla="*/ 538480 w 590481"/>
                      <a:gd name="connsiteY3" fmla="*/ 350520 h 469906"/>
                      <a:gd name="connsiteX4" fmla="*/ 284480 w 590481"/>
                      <a:gd name="connsiteY4" fmla="*/ 467360 h 469906"/>
                      <a:gd name="connsiteX5" fmla="*/ 0 w 590481"/>
                      <a:gd name="connsiteY5" fmla="*/ 233680 h 469906"/>
                      <a:gd name="connsiteX0" fmla="*/ 12871 w 603352"/>
                      <a:gd name="connsiteY0" fmla="*/ 233680 h 467702"/>
                      <a:gd name="connsiteX1" fmla="*/ 297351 w 603352"/>
                      <a:gd name="connsiteY1" fmla="*/ 0 h 467702"/>
                      <a:gd name="connsiteX2" fmla="*/ 581831 w 603352"/>
                      <a:gd name="connsiteY2" fmla="*/ 233680 h 467702"/>
                      <a:gd name="connsiteX3" fmla="*/ 551351 w 603352"/>
                      <a:gd name="connsiteY3" fmla="*/ 350520 h 467702"/>
                      <a:gd name="connsiteX4" fmla="*/ 297351 w 603352"/>
                      <a:gd name="connsiteY4" fmla="*/ 467360 h 467702"/>
                      <a:gd name="connsiteX5" fmla="*/ 73831 w 603352"/>
                      <a:gd name="connsiteY5" fmla="*/ 381000 h 467702"/>
                      <a:gd name="connsiteX6" fmla="*/ 12871 w 603352"/>
                      <a:gd name="connsiteY6" fmla="*/ 233680 h 467702"/>
                      <a:gd name="connsiteX0" fmla="*/ 551351 w 642791"/>
                      <a:gd name="connsiteY0" fmla="*/ 350520 h 467702"/>
                      <a:gd name="connsiteX1" fmla="*/ 297351 w 642791"/>
                      <a:gd name="connsiteY1" fmla="*/ 467360 h 467702"/>
                      <a:gd name="connsiteX2" fmla="*/ 73831 w 642791"/>
                      <a:gd name="connsiteY2" fmla="*/ 381000 h 467702"/>
                      <a:gd name="connsiteX3" fmla="*/ 12871 w 642791"/>
                      <a:gd name="connsiteY3" fmla="*/ 233680 h 467702"/>
                      <a:gd name="connsiteX4" fmla="*/ 297351 w 642791"/>
                      <a:gd name="connsiteY4" fmla="*/ 0 h 467702"/>
                      <a:gd name="connsiteX5" fmla="*/ 581831 w 642791"/>
                      <a:gd name="connsiteY5" fmla="*/ 233680 h 467702"/>
                      <a:gd name="connsiteX6" fmla="*/ 642791 w 642791"/>
                      <a:gd name="connsiteY6" fmla="*/ 441960 h 467702"/>
                      <a:gd name="connsiteX0" fmla="*/ 551351 w 581831"/>
                      <a:gd name="connsiteY0" fmla="*/ 350520 h 467702"/>
                      <a:gd name="connsiteX1" fmla="*/ 297351 w 581831"/>
                      <a:gd name="connsiteY1" fmla="*/ 467360 h 467702"/>
                      <a:gd name="connsiteX2" fmla="*/ 73831 w 581831"/>
                      <a:gd name="connsiteY2" fmla="*/ 381000 h 467702"/>
                      <a:gd name="connsiteX3" fmla="*/ 12871 w 581831"/>
                      <a:gd name="connsiteY3" fmla="*/ 233680 h 467702"/>
                      <a:gd name="connsiteX4" fmla="*/ 297351 w 581831"/>
                      <a:gd name="connsiteY4" fmla="*/ 0 h 467702"/>
                      <a:gd name="connsiteX5" fmla="*/ 581831 w 581831"/>
                      <a:gd name="connsiteY5" fmla="*/ 233680 h 467702"/>
                      <a:gd name="connsiteX0" fmla="*/ 551351 w 551351"/>
                      <a:gd name="connsiteY0" fmla="*/ 350520 h 467702"/>
                      <a:gd name="connsiteX1" fmla="*/ 297351 w 551351"/>
                      <a:gd name="connsiteY1" fmla="*/ 467360 h 467702"/>
                      <a:gd name="connsiteX2" fmla="*/ 73831 w 551351"/>
                      <a:gd name="connsiteY2" fmla="*/ 381000 h 467702"/>
                      <a:gd name="connsiteX3" fmla="*/ 12871 w 551351"/>
                      <a:gd name="connsiteY3" fmla="*/ 233680 h 467702"/>
                      <a:gd name="connsiteX4" fmla="*/ 297351 w 551351"/>
                      <a:gd name="connsiteY4" fmla="*/ 0 h 467702"/>
                      <a:gd name="connsiteX0" fmla="*/ 551351 w 551351"/>
                      <a:gd name="connsiteY0" fmla="*/ 116840 h 234022"/>
                      <a:gd name="connsiteX1" fmla="*/ 297351 w 551351"/>
                      <a:gd name="connsiteY1" fmla="*/ 233680 h 234022"/>
                      <a:gd name="connsiteX2" fmla="*/ 73831 w 551351"/>
                      <a:gd name="connsiteY2" fmla="*/ 147320 h 234022"/>
                      <a:gd name="connsiteX3" fmla="*/ 12871 w 551351"/>
                      <a:gd name="connsiteY3" fmla="*/ 0 h 234022"/>
                      <a:gd name="connsiteX0" fmla="*/ 477520 w 477520"/>
                      <a:gd name="connsiteY0" fmla="*/ 0 h 117182"/>
                      <a:gd name="connsiteX1" fmla="*/ 223520 w 477520"/>
                      <a:gd name="connsiteY1" fmla="*/ 116840 h 117182"/>
                      <a:gd name="connsiteX2" fmla="*/ 0 w 477520"/>
                      <a:gd name="connsiteY2" fmla="*/ 30480 h 117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77520" h="117182">
                        <a:moveTo>
                          <a:pt x="477520" y="0"/>
                        </a:moveTo>
                        <a:cubicBezTo>
                          <a:pt x="430107" y="38947"/>
                          <a:pt x="303107" y="111760"/>
                          <a:pt x="223520" y="116840"/>
                        </a:cubicBezTo>
                        <a:cubicBezTo>
                          <a:pt x="143933" y="121920"/>
                          <a:pt x="47413" y="69427"/>
                          <a:pt x="0" y="3048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正方形/長方形 232">
            <a:extLst>
              <a:ext uri="{FF2B5EF4-FFF2-40B4-BE49-F238E27FC236}">
                <a16:creationId xmlns:a16="http://schemas.microsoft.com/office/drawing/2014/main" id="{EF187D75-1CAC-452B-8C43-E9CA6800B9CB}"/>
              </a:ext>
            </a:extLst>
          </p:cNvPr>
          <p:cNvSpPr/>
          <p:nvPr/>
        </p:nvSpPr>
        <p:spPr>
          <a:xfrm>
            <a:off x="1941386" y="2736576"/>
            <a:ext cx="354900" cy="360119"/>
          </a:xfrm>
          <a:prstGeom prst="rect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台形 233">
            <a:extLst>
              <a:ext uri="{FF2B5EF4-FFF2-40B4-BE49-F238E27FC236}">
                <a16:creationId xmlns:a16="http://schemas.microsoft.com/office/drawing/2014/main" id="{7D4C183B-8016-451E-BA5D-669D6B5AEF42}"/>
              </a:ext>
            </a:extLst>
          </p:cNvPr>
          <p:cNvSpPr/>
          <p:nvPr/>
        </p:nvSpPr>
        <p:spPr>
          <a:xfrm rot="10800000">
            <a:off x="1881248" y="2855472"/>
            <a:ext cx="496184" cy="182504"/>
          </a:xfrm>
          <a:prstGeom prst="trapezoid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台形 64">
            <a:extLst>
              <a:ext uri="{FF2B5EF4-FFF2-40B4-BE49-F238E27FC236}">
                <a16:creationId xmlns:a16="http://schemas.microsoft.com/office/drawing/2014/main" id="{81AF6C51-21C0-4CFD-BEEC-5162FB9B8BAD}"/>
              </a:ext>
            </a:extLst>
          </p:cNvPr>
          <p:cNvSpPr/>
          <p:nvPr/>
        </p:nvSpPr>
        <p:spPr>
          <a:xfrm>
            <a:off x="1535422" y="2994531"/>
            <a:ext cx="1165225" cy="1651000"/>
          </a:xfrm>
          <a:custGeom>
            <a:avLst/>
            <a:gdLst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65225 w 1165225"/>
              <a:gd name="connsiteY3" fmla="*/ 1651000 h 1651000"/>
              <a:gd name="connsiteX4" fmla="*/ 0 w 1165225"/>
              <a:gd name="connsiteY4" fmla="*/ 1651000 h 1651000"/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30300 w 1165225"/>
              <a:gd name="connsiteY3" fmla="*/ 812799 h 1651000"/>
              <a:gd name="connsiteX4" fmla="*/ 1165225 w 1165225"/>
              <a:gd name="connsiteY4" fmla="*/ 1651000 h 1651000"/>
              <a:gd name="connsiteX5" fmla="*/ 0 w 1165225"/>
              <a:gd name="connsiteY5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225" h="1651000">
                <a:moveTo>
                  <a:pt x="0" y="1651000"/>
                </a:moveTo>
                <a:lnTo>
                  <a:pt x="69855" y="0"/>
                </a:lnTo>
                <a:lnTo>
                  <a:pt x="1095370" y="0"/>
                </a:lnTo>
                <a:lnTo>
                  <a:pt x="1130300" y="812799"/>
                </a:lnTo>
                <a:lnTo>
                  <a:pt x="1165225" y="1651000"/>
                </a:lnTo>
                <a:lnTo>
                  <a:pt x="0" y="16510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楕円 227">
            <a:extLst>
              <a:ext uri="{FF2B5EF4-FFF2-40B4-BE49-F238E27FC236}">
                <a16:creationId xmlns:a16="http://schemas.microsoft.com/office/drawing/2014/main" id="{3CA4EDEE-981B-43D9-B399-EC756B032E36}"/>
              </a:ext>
            </a:extLst>
          </p:cNvPr>
          <p:cNvSpPr/>
          <p:nvPr/>
        </p:nvSpPr>
        <p:spPr>
          <a:xfrm rot="19953313">
            <a:off x="1805549" y="2963933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正方形/長方形 197">
            <a:extLst>
              <a:ext uri="{FF2B5EF4-FFF2-40B4-BE49-F238E27FC236}">
                <a16:creationId xmlns:a16="http://schemas.microsoft.com/office/drawing/2014/main" id="{33D667E3-96A6-478A-B097-3DD64624D7AE}"/>
              </a:ext>
            </a:extLst>
          </p:cNvPr>
          <p:cNvSpPr/>
          <p:nvPr/>
        </p:nvSpPr>
        <p:spPr>
          <a:xfrm>
            <a:off x="1765333" y="2974451"/>
            <a:ext cx="714651" cy="194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" name="楕円 51">
            <a:extLst>
              <a:ext uri="{FF2B5EF4-FFF2-40B4-BE49-F238E27FC236}">
                <a16:creationId xmlns:a16="http://schemas.microsoft.com/office/drawing/2014/main" id="{75E44929-C8A2-42FB-9FAE-228F0B6F97D1}"/>
              </a:ext>
            </a:extLst>
          </p:cNvPr>
          <p:cNvSpPr/>
          <p:nvPr/>
        </p:nvSpPr>
        <p:spPr>
          <a:xfrm rot="1555475">
            <a:off x="2303165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二等辺三角形 207">
            <a:extLst>
              <a:ext uri="{FF2B5EF4-FFF2-40B4-BE49-F238E27FC236}">
                <a16:creationId xmlns:a16="http://schemas.microsoft.com/office/drawing/2014/main" id="{AA8BAFAD-BC0B-4F8A-A6D4-F65E5C648C2C}"/>
              </a:ext>
            </a:extLst>
          </p:cNvPr>
          <p:cNvSpPr/>
          <p:nvPr/>
        </p:nvSpPr>
        <p:spPr>
          <a:xfrm rot="8875387" flipH="1">
            <a:off x="1865944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二等辺三角形 208">
            <a:extLst>
              <a:ext uri="{FF2B5EF4-FFF2-40B4-BE49-F238E27FC236}">
                <a16:creationId xmlns:a16="http://schemas.microsoft.com/office/drawing/2014/main" id="{81762DB6-C75C-4990-AF36-3B54C9C48D3E}"/>
              </a:ext>
            </a:extLst>
          </p:cNvPr>
          <p:cNvSpPr/>
          <p:nvPr/>
        </p:nvSpPr>
        <p:spPr>
          <a:xfrm rot="8875387" flipH="1">
            <a:off x="1897773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正方形/長方形 35">
            <a:extLst>
              <a:ext uri="{FF2B5EF4-FFF2-40B4-BE49-F238E27FC236}">
                <a16:creationId xmlns:a16="http://schemas.microsoft.com/office/drawing/2014/main" id="{15087EF0-19BA-4E92-BE80-6BAEA8C1F6EC}"/>
              </a:ext>
            </a:extLst>
          </p:cNvPr>
          <p:cNvSpPr/>
          <p:nvPr/>
        </p:nvSpPr>
        <p:spPr>
          <a:xfrm rot="19800000" flipH="1">
            <a:off x="1741293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楕円 36">
            <a:extLst>
              <a:ext uri="{FF2B5EF4-FFF2-40B4-BE49-F238E27FC236}">
                <a16:creationId xmlns:a16="http://schemas.microsoft.com/office/drawing/2014/main" id="{BE34F33A-BC5C-4B1A-8FE4-7654031A0D22}"/>
              </a:ext>
            </a:extLst>
          </p:cNvPr>
          <p:cNvSpPr/>
          <p:nvPr/>
        </p:nvSpPr>
        <p:spPr>
          <a:xfrm rot="20172004" flipH="1">
            <a:off x="180042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楕円 47">
            <a:extLst>
              <a:ext uri="{FF2B5EF4-FFF2-40B4-BE49-F238E27FC236}">
                <a16:creationId xmlns:a16="http://schemas.microsoft.com/office/drawing/2014/main" id="{F6E01C3B-894C-46DF-85C7-161C9B2F6CF4}"/>
              </a:ext>
            </a:extLst>
          </p:cNvPr>
          <p:cNvSpPr/>
          <p:nvPr/>
        </p:nvSpPr>
        <p:spPr>
          <a:xfrm rot="20568850">
            <a:off x="1894112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3" name="楕円 47">
            <a:extLst>
              <a:ext uri="{FF2B5EF4-FFF2-40B4-BE49-F238E27FC236}">
                <a16:creationId xmlns:a16="http://schemas.microsoft.com/office/drawing/2014/main" id="{58F0149C-0249-48AA-AC5A-D49D793E3062}"/>
              </a:ext>
            </a:extLst>
          </p:cNvPr>
          <p:cNvSpPr/>
          <p:nvPr/>
        </p:nvSpPr>
        <p:spPr>
          <a:xfrm rot="18985106" flipH="1">
            <a:off x="181572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4" name="楕円 47">
            <a:extLst>
              <a:ext uri="{FF2B5EF4-FFF2-40B4-BE49-F238E27FC236}">
                <a16:creationId xmlns:a16="http://schemas.microsoft.com/office/drawing/2014/main" id="{6A1083D5-A4CD-42D5-833E-D98B9B4C8796}"/>
              </a:ext>
            </a:extLst>
          </p:cNvPr>
          <p:cNvSpPr/>
          <p:nvPr/>
        </p:nvSpPr>
        <p:spPr>
          <a:xfrm rot="18985106" flipH="1">
            <a:off x="1801345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5" name="楕円 51">
            <a:extLst>
              <a:ext uri="{FF2B5EF4-FFF2-40B4-BE49-F238E27FC236}">
                <a16:creationId xmlns:a16="http://schemas.microsoft.com/office/drawing/2014/main" id="{F5C41449-F8C7-4B48-BEAE-89ED0329DABC}"/>
              </a:ext>
            </a:extLst>
          </p:cNvPr>
          <p:cNvSpPr/>
          <p:nvPr/>
        </p:nvSpPr>
        <p:spPr>
          <a:xfrm rot="20044525" flipH="1">
            <a:off x="1639668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838024"/>
      </p:ext>
    </p:extLst>
  </p:cSld>
  <p:clrMapOvr>
    <a:masterClrMapping/>
  </p:clrMapOvr>
  <p:transition spd="slow" advClick="0" advTm="1000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二等辺三角形 167">
            <a:extLst>
              <a:ext uri="{FF2B5EF4-FFF2-40B4-BE49-F238E27FC236}">
                <a16:creationId xmlns:a16="http://schemas.microsoft.com/office/drawing/2014/main" id="{D15C4E9F-8B71-4B96-860F-7F8B7C025271}"/>
              </a:ext>
            </a:extLst>
          </p:cNvPr>
          <p:cNvSpPr/>
          <p:nvPr/>
        </p:nvSpPr>
        <p:spPr>
          <a:xfrm rot="10800000">
            <a:off x="1681469" y="593775"/>
            <a:ext cx="873762" cy="689429"/>
          </a:xfrm>
          <a:prstGeom prst="triangl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弧 168">
            <a:extLst>
              <a:ext uri="{FF2B5EF4-FFF2-40B4-BE49-F238E27FC236}">
                <a16:creationId xmlns:a16="http://schemas.microsoft.com/office/drawing/2014/main" id="{A2552FFB-1BBC-4B5A-9CD8-719DE36E176E}"/>
              </a:ext>
            </a:extLst>
          </p:cNvPr>
          <p:cNvSpPr/>
          <p:nvPr/>
        </p:nvSpPr>
        <p:spPr>
          <a:xfrm rot="201593" flipH="1">
            <a:off x="2507377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二等辺三角形 169">
            <a:extLst>
              <a:ext uri="{FF2B5EF4-FFF2-40B4-BE49-F238E27FC236}">
                <a16:creationId xmlns:a16="http://schemas.microsoft.com/office/drawing/2014/main" id="{CF0A056D-A01A-4B08-ADED-E3F4DB929419}"/>
              </a:ext>
            </a:extLst>
          </p:cNvPr>
          <p:cNvSpPr/>
          <p:nvPr/>
        </p:nvSpPr>
        <p:spPr>
          <a:xfrm rot="10800000">
            <a:off x="2509512" y="593773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弧 170">
            <a:extLst>
              <a:ext uri="{FF2B5EF4-FFF2-40B4-BE49-F238E27FC236}">
                <a16:creationId xmlns:a16="http://schemas.microsoft.com/office/drawing/2014/main" id="{C245CB41-8251-4D7C-8360-220EC54245E9}"/>
              </a:ext>
            </a:extLst>
          </p:cNvPr>
          <p:cNvSpPr/>
          <p:nvPr/>
        </p:nvSpPr>
        <p:spPr>
          <a:xfrm rot="21398407">
            <a:off x="1116726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二等辺三角形 171">
            <a:extLst>
              <a:ext uri="{FF2B5EF4-FFF2-40B4-BE49-F238E27FC236}">
                <a16:creationId xmlns:a16="http://schemas.microsoft.com/office/drawing/2014/main" id="{3B7CC469-FE46-4621-B625-E2329C5E0588}"/>
              </a:ext>
            </a:extLst>
          </p:cNvPr>
          <p:cNvSpPr/>
          <p:nvPr/>
        </p:nvSpPr>
        <p:spPr>
          <a:xfrm rot="10800000" flipH="1">
            <a:off x="1061709" y="593774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二等辺三角形 305">
            <a:extLst>
              <a:ext uri="{FF2B5EF4-FFF2-40B4-BE49-F238E27FC236}">
                <a16:creationId xmlns:a16="http://schemas.microsoft.com/office/drawing/2014/main" id="{6EE690BB-78B0-4A97-BBC7-4A6163513E31}"/>
              </a:ext>
            </a:extLst>
          </p:cNvPr>
          <p:cNvSpPr/>
          <p:nvPr/>
        </p:nvSpPr>
        <p:spPr>
          <a:xfrm rot="10800000">
            <a:off x="3029785" y="796966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二等辺三角形 306">
            <a:extLst>
              <a:ext uri="{FF2B5EF4-FFF2-40B4-BE49-F238E27FC236}">
                <a16:creationId xmlns:a16="http://schemas.microsoft.com/office/drawing/2014/main" id="{43D25E02-CF54-4134-9E01-CB1524780D6E}"/>
              </a:ext>
            </a:extLst>
          </p:cNvPr>
          <p:cNvSpPr/>
          <p:nvPr/>
        </p:nvSpPr>
        <p:spPr>
          <a:xfrm rot="11721489">
            <a:off x="3116703" y="1037128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4" name="二等辺三角形 303">
            <a:extLst>
              <a:ext uri="{FF2B5EF4-FFF2-40B4-BE49-F238E27FC236}">
                <a16:creationId xmlns:a16="http://schemas.microsoft.com/office/drawing/2014/main" id="{CBC2457D-BB5E-404F-B5A5-3695A0D04085}"/>
              </a:ext>
            </a:extLst>
          </p:cNvPr>
          <p:cNvSpPr/>
          <p:nvPr/>
        </p:nvSpPr>
        <p:spPr>
          <a:xfrm rot="10800000" flipH="1">
            <a:off x="933392" y="796965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304">
            <a:extLst>
              <a:ext uri="{FF2B5EF4-FFF2-40B4-BE49-F238E27FC236}">
                <a16:creationId xmlns:a16="http://schemas.microsoft.com/office/drawing/2014/main" id="{CCEC859C-0F1F-4A66-BFA0-FCB744922E67}"/>
              </a:ext>
            </a:extLst>
          </p:cNvPr>
          <p:cNvSpPr/>
          <p:nvPr/>
        </p:nvSpPr>
        <p:spPr>
          <a:xfrm rot="9878511" flipH="1">
            <a:off x="873534" y="1037127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E0EEF024-5033-4ADF-8BA2-D8EE1DDD056B}"/>
              </a:ext>
            </a:extLst>
          </p:cNvPr>
          <p:cNvSpPr/>
          <p:nvPr/>
        </p:nvSpPr>
        <p:spPr>
          <a:xfrm rot="11234124">
            <a:off x="3325207" y="1224467"/>
            <a:ext cx="240168" cy="575202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8" name="円弧 177">
            <a:extLst>
              <a:ext uri="{FF2B5EF4-FFF2-40B4-BE49-F238E27FC236}">
                <a16:creationId xmlns:a16="http://schemas.microsoft.com/office/drawing/2014/main" id="{A55FD608-5DE0-491C-A57F-29C72DF30333}"/>
              </a:ext>
            </a:extLst>
          </p:cNvPr>
          <p:cNvSpPr/>
          <p:nvPr/>
        </p:nvSpPr>
        <p:spPr>
          <a:xfrm rot="945023">
            <a:off x="2237140" y="622381"/>
            <a:ext cx="1197475" cy="100378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円弧 178">
            <a:extLst>
              <a:ext uri="{FF2B5EF4-FFF2-40B4-BE49-F238E27FC236}">
                <a16:creationId xmlns:a16="http://schemas.microsoft.com/office/drawing/2014/main" id="{52299685-5CE9-46AA-A4AC-331564117369}"/>
              </a:ext>
            </a:extLst>
          </p:cNvPr>
          <p:cNvSpPr/>
          <p:nvPr/>
        </p:nvSpPr>
        <p:spPr>
          <a:xfrm rot="895199" flipH="1">
            <a:off x="867709" y="609238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弧 179">
            <a:extLst>
              <a:ext uri="{FF2B5EF4-FFF2-40B4-BE49-F238E27FC236}">
                <a16:creationId xmlns:a16="http://schemas.microsoft.com/office/drawing/2014/main" id="{DDFF96CE-C333-412F-95D2-C0370A055825}"/>
              </a:ext>
            </a:extLst>
          </p:cNvPr>
          <p:cNvSpPr/>
          <p:nvPr/>
        </p:nvSpPr>
        <p:spPr>
          <a:xfrm rot="895199" flipH="1">
            <a:off x="765892" y="752390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57824D7E-A6CE-41AD-9DA5-F623E0A95DB1}"/>
              </a:ext>
            </a:extLst>
          </p:cNvPr>
          <p:cNvSpPr/>
          <p:nvPr/>
        </p:nvSpPr>
        <p:spPr>
          <a:xfrm>
            <a:off x="1000910" y="629039"/>
            <a:ext cx="122252" cy="161459"/>
          </a:xfrm>
          <a:prstGeom prst="ellips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楕円 181">
            <a:extLst>
              <a:ext uri="{FF2B5EF4-FFF2-40B4-BE49-F238E27FC236}">
                <a16:creationId xmlns:a16="http://schemas.microsoft.com/office/drawing/2014/main" id="{33A56AF6-357B-4077-AED5-45552BCF07A2}"/>
              </a:ext>
            </a:extLst>
          </p:cNvPr>
          <p:cNvSpPr/>
          <p:nvPr/>
        </p:nvSpPr>
        <p:spPr>
          <a:xfrm>
            <a:off x="153542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楕円 182">
            <a:extLst>
              <a:ext uri="{FF2B5EF4-FFF2-40B4-BE49-F238E27FC236}">
                <a16:creationId xmlns:a16="http://schemas.microsoft.com/office/drawing/2014/main" id="{90FCC4A4-8A15-419B-BC77-6686039CCD5E}"/>
              </a:ext>
            </a:extLst>
          </p:cNvPr>
          <p:cNvSpPr/>
          <p:nvPr/>
        </p:nvSpPr>
        <p:spPr>
          <a:xfrm>
            <a:off x="245644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楕円 183">
            <a:extLst>
              <a:ext uri="{FF2B5EF4-FFF2-40B4-BE49-F238E27FC236}">
                <a16:creationId xmlns:a16="http://schemas.microsoft.com/office/drawing/2014/main" id="{295C466D-7582-4D33-B150-23F09DBA1ADD}"/>
              </a:ext>
            </a:extLst>
          </p:cNvPr>
          <p:cNvSpPr/>
          <p:nvPr/>
        </p:nvSpPr>
        <p:spPr>
          <a:xfrm rot="20585052">
            <a:off x="1030863" y="2099333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楕円 184">
            <a:extLst>
              <a:ext uri="{FF2B5EF4-FFF2-40B4-BE49-F238E27FC236}">
                <a16:creationId xmlns:a16="http://schemas.microsoft.com/office/drawing/2014/main" id="{76881BB2-E7EE-4F78-8E31-700D2D100D1F}"/>
              </a:ext>
            </a:extLst>
          </p:cNvPr>
          <p:cNvSpPr/>
          <p:nvPr/>
        </p:nvSpPr>
        <p:spPr>
          <a:xfrm rot="1014948" flipH="1">
            <a:off x="3013539" y="2099331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台形 292">
            <a:extLst>
              <a:ext uri="{FF2B5EF4-FFF2-40B4-BE49-F238E27FC236}">
                <a16:creationId xmlns:a16="http://schemas.microsoft.com/office/drawing/2014/main" id="{78287C86-E952-402D-B9D6-52E067B2190F}"/>
              </a:ext>
            </a:extLst>
          </p:cNvPr>
          <p:cNvSpPr/>
          <p:nvPr/>
        </p:nvSpPr>
        <p:spPr>
          <a:xfrm rot="7858654" flipH="1">
            <a:off x="972892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台形 293">
            <a:extLst>
              <a:ext uri="{FF2B5EF4-FFF2-40B4-BE49-F238E27FC236}">
                <a16:creationId xmlns:a16="http://schemas.microsoft.com/office/drawing/2014/main" id="{100B0961-2A6C-4619-B44A-95A852B546A7}"/>
              </a:ext>
            </a:extLst>
          </p:cNvPr>
          <p:cNvSpPr/>
          <p:nvPr/>
        </p:nvSpPr>
        <p:spPr>
          <a:xfrm rot="3769921" flipH="1">
            <a:off x="922204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楕円 294">
            <a:extLst>
              <a:ext uri="{FF2B5EF4-FFF2-40B4-BE49-F238E27FC236}">
                <a16:creationId xmlns:a16="http://schemas.microsoft.com/office/drawing/2014/main" id="{5B0D0775-4FBF-44F2-B6DF-4B7903F786F4}"/>
              </a:ext>
            </a:extLst>
          </p:cNvPr>
          <p:cNvSpPr/>
          <p:nvPr/>
        </p:nvSpPr>
        <p:spPr>
          <a:xfrm flipH="1">
            <a:off x="991899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楕円 296">
            <a:extLst>
              <a:ext uri="{FF2B5EF4-FFF2-40B4-BE49-F238E27FC236}">
                <a16:creationId xmlns:a16="http://schemas.microsoft.com/office/drawing/2014/main" id="{289F4CC0-E4AC-442C-9A2A-141E809D1C30}"/>
              </a:ext>
            </a:extLst>
          </p:cNvPr>
          <p:cNvSpPr/>
          <p:nvPr/>
        </p:nvSpPr>
        <p:spPr>
          <a:xfrm rot="1236733" flipH="1">
            <a:off x="1265799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楕円 297">
            <a:extLst>
              <a:ext uri="{FF2B5EF4-FFF2-40B4-BE49-F238E27FC236}">
                <a16:creationId xmlns:a16="http://schemas.microsoft.com/office/drawing/2014/main" id="{0C7C455B-6B90-4C3D-BA09-6537FE61D4D6}"/>
              </a:ext>
            </a:extLst>
          </p:cNvPr>
          <p:cNvSpPr/>
          <p:nvPr/>
        </p:nvSpPr>
        <p:spPr>
          <a:xfrm rot="1627558" flipH="1">
            <a:off x="1422843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四角形: 角を丸くする 299">
            <a:extLst>
              <a:ext uri="{FF2B5EF4-FFF2-40B4-BE49-F238E27FC236}">
                <a16:creationId xmlns:a16="http://schemas.microsoft.com/office/drawing/2014/main" id="{9BA48F11-786E-4AFB-84D0-309416ED2411}"/>
              </a:ext>
            </a:extLst>
          </p:cNvPr>
          <p:cNvSpPr/>
          <p:nvPr/>
        </p:nvSpPr>
        <p:spPr>
          <a:xfrm rot="19548768" flipH="1">
            <a:off x="1258041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円弧 300">
            <a:extLst>
              <a:ext uri="{FF2B5EF4-FFF2-40B4-BE49-F238E27FC236}">
                <a16:creationId xmlns:a16="http://schemas.microsoft.com/office/drawing/2014/main" id="{F58A56A9-4613-484A-B32C-833231E69175}"/>
              </a:ext>
            </a:extLst>
          </p:cNvPr>
          <p:cNvSpPr/>
          <p:nvPr/>
        </p:nvSpPr>
        <p:spPr>
          <a:xfrm rot="20856138" flipH="1">
            <a:off x="1268004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円弧 301">
            <a:extLst>
              <a:ext uri="{FF2B5EF4-FFF2-40B4-BE49-F238E27FC236}">
                <a16:creationId xmlns:a16="http://schemas.microsoft.com/office/drawing/2014/main" id="{BC7A2432-EE13-48AD-84F9-AC0B5C995646}"/>
              </a:ext>
            </a:extLst>
          </p:cNvPr>
          <p:cNvSpPr/>
          <p:nvPr/>
        </p:nvSpPr>
        <p:spPr>
          <a:xfrm rot="20856138" flipH="1">
            <a:off x="1327264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円弧 302">
            <a:extLst>
              <a:ext uri="{FF2B5EF4-FFF2-40B4-BE49-F238E27FC236}">
                <a16:creationId xmlns:a16="http://schemas.microsoft.com/office/drawing/2014/main" id="{5C3AB0B4-215D-463A-8412-7D466B715517}"/>
              </a:ext>
            </a:extLst>
          </p:cNvPr>
          <p:cNvSpPr/>
          <p:nvPr/>
        </p:nvSpPr>
        <p:spPr>
          <a:xfrm rot="20856138" flipH="1">
            <a:off x="1294160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台形 281">
            <a:extLst>
              <a:ext uri="{FF2B5EF4-FFF2-40B4-BE49-F238E27FC236}">
                <a16:creationId xmlns:a16="http://schemas.microsoft.com/office/drawing/2014/main" id="{A11152FE-ED8E-45C0-950E-1282D68828F9}"/>
              </a:ext>
            </a:extLst>
          </p:cNvPr>
          <p:cNvSpPr/>
          <p:nvPr/>
        </p:nvSpPr>
        <p:spPr>
          <a:xfrm rot="13741346">
            <a:off x="2362313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台形 282">
            <a:extLst>
              <a:ext uri="{FF2B5EF4-FFF2-40B4-BE49-F238E27FC236}">
                <a16:creationId xmlns:a16="http://schemas.microsoft.com/office/drawing/2014/main" id="{6814F42A-BAFC-454F-8806-22509218F290}"/>
              </a:ext>
            </a:extLst>
          </p:cNvPr>
          <p:cNvSpPr/>
          <p:nvPr/>
        </p:nvSpPr>
        <p:spPr>
          <a:xfrm rot="17830079">
            <a:off x="2705693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楕円 283">
            <a:extLst>
              <a:ext uri="{FF2B5EF4-FFF2-40B4-BE49-F238E27FC236}">
                <a16:creationId xmlns:a16="http://schemas.microsoft.com/office/drawing/2014/main" id="{8C9CE72E-7F7B-4497-A4F3-EC39328D3A1A}"/>
              </a:ext>
            </a:extLst>
          </p:cNvPr>
          <p:cNvSpPr/>
          <p:nvPr/>
        </p:nvSpPr>
        <p:spPr>
          <a:xfrm>
            <a:off x="3140133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楕円 285">
            <a:extLst>
              <a:ext uri="{FF2B5EF4-FFF2-40B4-BE49-F238E27FC236}">
                <a16:creationId xmlns:a16="http://schemas.microsoft.com/office/drawing/2014/main" id="{B5B1F4D0-FFCD-4DB5-8E7D-3222E32BCDD6}"/>
              </a:ext>
            </a:extLst>
          </p:cNvPr>
          <p:cNvSpPr/>
          <p:nvPr/>
        </p:nvSpPr>
        <p:spPr>
          <a:xfrm rot="20363267">
            <a:off x="2762907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楕円 286">
            <a:extLst>
              <a:ext uri="{FF2B5EF4-FFF2-40B4-BE49-F238E27FC236}">
                <a16:creationId xmlns:a16="http://schemas.microsoft.com/office/drawing/2014/main" id="{8B9B9997-38AE-4D76-8BF7-63A6D8EE0792}"/>
              </a:ext>
            </a:extLst>
          </p:cNvPr>
          <p:cNvSpPr/>
          <p:nvPr/>
        </p:nvSpPr>
        <p:spPr>
          <a:xfrm rot="19972442">
            <a:off x="2737725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四角形: 角を丸くする 288">
            <a:extLst>
              <a:ext uri="{FF2B5EF4-FFF2-40B4-BE49-F238E27FC236}">
                <a16:creationId xmlns:a16="http://schemas.microsoft.com/office/drawing/2014/main" id="{1720D9FF-039B-4EFF-97D7-48D4C530E4DE}"/>
              </a:ext>
            </a:extLst>
          </p:cNvPr>
          <p:cNvSpPr/>
          <p:nvPr/>
        </p:nvSpPr>
        <p:spPr>
          <a:xfrm rot="2051232">
            <a:off x="2770667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円弧 289">
            <a:extLst>
              <a:ext uri="{FF2B5EF4-FFF2-40B4-BE49-F238E27FC236}">
                <a16:creationId xmlns:a16="http://schemas.microsoft.com/office/drawing/2014/main" id="{6CB61104-29E8-4B9D-A7F4-A317A0CB21A5}"/>
              </a:ext>
            </a:extLst>
          </p:cNvPr>
          <p:cNvSpPr/>
          <p:nvPr/>
        </p:nvSpPr>
        <p:spPr>
          <a:xfrm rot="743862">
            <a:off x="2701352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円弧 290">
            <a:extLst>
              <a:ext uri="{FF2B5EF4-FFF2-40B4-BE49-F238E27FC236}">
                <a16:creationId xmlns:a16="http://schemas.microsoft.com/office/drawing/2014/main" id="{B95CA542-01FD-46A3-B896-57F2A293E813}"/>
              </a:ext>
            </a:extLst>
          </p:cNvPr>
          <p:cNvSpPr/>
          <p:nvPr/>
        </p:nvSpPr>
        <p:spPr>
          <a:xfrm rot="743862">
            <a:off x="2642091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円弧 291">
            <a:extLst>
              <a:ext uri="{FF2B5EF4-FFF2-40B4-BE49-F238E27FC236}">
                <a16:creationId xmlns:a16="http://schemas.microsoft.com/office/drawing/2014/main" id="{0FD94E3E-1B31-47BD-A21A-A79D6E8EA7C2}"/>
              </a:ext>
            </a:extLst>
          </p:cNvPr>
          <p:cNvSpPr/>
          <p:nvPr/>
        </p:nvSpPr>
        <p:spPr>
          <a:xfrm rot="743862">
            <a:off x="2675196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楕円 24">
            <a:extLst>
              <a:ext uri="{FF2B5EF4-FFF2-40B4-BE49-F238E27FC236}">
                <a16:creationId xmlns:a16="http://schemas.microsoft.com/office/drawing/2014/main" id="{B6330F50-F081-49C5-8CBF-6C668FCECA3B}"/>
              </a:ext>
            </a:extLst>
          </p:cNvPr>
          <p:cNvSpPr/>
          <p:nvPr/>
        </p:nvSpPr>
        <p:spPr>
          <a:xfrm>
            <a:off x="1899912" y="2314220"/>
            <a:ext cx="477520" cy="117182"/>
          </a:xfrm>
          <a:custGeom>
            <a:avLst/>
            <a:gdLst>
              <a:gd name="connsiteX0" fmla="*/ 477520 w 477520"/>
              <a:gd name="connsiteY0" fmla="*/ 0 h 117182"/>
              <a:gd name="connsiteX1" fmla="*/ 223520 w 477520"/>
              <a:gd name="connsiteY1" fmla="*/ 116840 h 117182"/>
              <a:gd name="connsiteX2" fmla="*/ 0 w 477520"/>
              <a:gd name="connsiteY2" fmla="*/ 30480 h 11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520" h="117182" extrusionOk="0">
                <a:moveTo>
                  <a:pt x="477520" y="0"/>
                </a:moveTo>
                <a:cubicBezTo>
                  <a:pt x="420285" y="32889"/>
                  <a:pt x="296462" y="114254"/>
                  <a:pt x="223520" y="116840"/>
                </a:cubicBezTo>
                <a:cubicBezTo>
                  <a:pt x="152661" y="123757"/>
                  <a:pt x="42180" y="69593"/>
                  <a:pt x="0" y="30480"/>
                </a:cubicBezTo>
              </a:path>
            </a:pathLst>
          </a:custGeom>
          <a:noFill/>
          <a:ln w="50800" cap="rnd">
            <a:solidFill>
              <a:srgbClr val="4A4E58"/>
            </a:solidFill>
            <a:round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68960"/>
                      <a:gd name="connsiteY0" fmla="*/ 233680 h 467360"/>
                      <a:gd name="connsiteX1" fmla="*/ 284480 w 568960"/>
                      <a:gd name="connsiteY1" fmla="*/ 0 h 467360"/>
                      <a:gd name="connsiteX2" fmla="*/ 568960 w 568960"/>
                      <a:gd name="connsiteY2" fmla="*/ 233680 h 467360"/>
                      <a:gd name="connsiteX3" fmla="*/ 284480 w 568960"/>
                      <a:gd name="connsiteY3" fmla="*/ 467360 h 467360"/>
                      <a:gd name="connsiteX4" fmla="*/ 0 w 568960"/>
                      <a:gd name="connsiteY4" fmla="*/ 233680 h 467360"/>
                      <a:gd name="connsiteX0" fmla="*/ 0 w 590481"/>
                      <a:gd name="connsiteY0" fmla="*/ 233680 h 469906"/>
                      <a:gd name="connsiteX1" fmla="*/ 284480 w 590481"/>
                      <a:gd name="connsiteY1" fmla="*/ 0 h 469906"/>
                      <a:gd name="connsiteX2" fmla="*/ 568960 w 590481"/>
                      <a:gd name="connsiteY2" fmla="*/ 233680 h 469906"/>
                      <a:gd name="connsiteX3" fmla="*/ 538480 w 590481"/>
                      <a:gd name="connsiteY3" fmla="*/ 350520 h 469906"/>
                      <a:gd name="connsiteX4" fmla="*/ 284480 w 590481"/>
                      <a:gd name="connsiteY4" fmla="*/ 467360 h 469906"/>
                      <a:gd name="connsiteX5" fmla="*/ 0 w 590481"/>
                      <a:gd name="connsiteY5" fmla="*/ 233680 h 469906"/>
                      <a:gd name="connsiteX0" fmla="*/ 12871 w 603352"/>
                      <a:gd name="connsiteY0" fmla="*/ 233680 h 467702"/>
                      <a:gd name="connsiteX1" fmla="*/ 297351 w 603352"/>
                      <a:gd name="connsiteY1" fmla="*/ 0 h 467702"/>
                      <a:gd name="connsiteX2" fmla="*/ 581831 w 603352"/>
                      <a:gd name="connsiteY2" fmla="*/ 233680 h 467702"/>
                      <a:gd name="connsiteX3" fmla="*/ 551351 w 603352"/>
                      <a:gd name="connsiteY3" fmla="*/ 350520 h 467702"/>
                      <a:gd name="connsiteX4" fmla="*/ 297351 w 603352"/>
                      <a:gd name="connsiteY4" fmla="*/ 467360 h 467702"/>
                      <a:gd name="connsiteX5" fmla="*/ 73831 w 603352"/>
                      <a:gd name="connsiteY5" fmla="*/ 381000 h 467702"/>
                      <a:gd name="connsiteX6" fmla="*/ 12871 w 603352"/>
                      <a:gd name="connsiteY6" fmla="*/ 233680 h 467702"/>
                      <a:gd name="connsiteX0" fmla="*/ 551351 w 642791"/>
                      <a:gd name="connsiteY0" fmla="*/ 350520 h 467702"/>
                      <a:gd name="connsiteX1" fmla="*/ 297351 w 642791"/>
                      <a:gd name="connsiteY1" fmla="*/ 467360 h 467702"/>
                      <a:gd name="connsiteX2" fmla="*/ 73831 w 642791"/>
                      <a:gd name="connsiteY2" fmla="*/ 381000 h 467702"/>
                      <a:gd name="connsiteX3" fmla="*/ 12871 w 642791"/>
                      <a:gd name="connsiteY3" fmla="*/ 233680 h 467702"/>
                      <a:gd name="connsiteX4" fmla="*/ 297351 w 642791"/>
                      <a:gd name="connsiteY4" fmla="*/ 0 h 467702"/>
                      <a:gd name="connsiteX5" fmla="*/ 581831 w 642791"/>
                      <a:gd name="connsiteY5" fmla="*/ 233680 h 467702"/>
                      <a:gd name="connsiteX6" fmla="*/ 642791 w 642791"/>
                      <a:gd name="connsiteY6" fmla="*/ 441960 h 467702"/>
                      <a:gd name="connsiteX0" fmla="*/ 551351 w 581831"/>
                      <a:gd name="connsiteY0" fmla="*/ 350520 h 467702"/>
                      <a:gd name="connsiteX1" fmla="*/ 297351 w 581831"/>
                      <a:gd name="connsiteY1" fmla="*/ 467360 h 467702"/>
                      <a:gd name="connsiteX2" fmla="*/ 73831 w 581831"/>
                      <a:gd name="connsiteY2" fmla="*/ 381000 h 467702"/>
                      <a:gd name="connsiteX3" fmla="*/ 12871 w 581831"/>
                      <a:gd name="connsiteY3" fmla="*/ 233680 h 467702"/>
                      <a:gd name="connsiteX4" fmla="*/ 297351 w 581831"/>
                      <a:gd name="connsiteY4" fmla="*/ 0 h 467702"/>
                      <a:gd name="connsiteX5" fmla="*/ 581831 w 581831"/>
                      <a:gd name="connsiteY5" fmla="*/ 233680 h 467702"/>
                      <a:gd name="connsiteX0" fmla="*/ 551351 w 551351"/>
                      <a:gd name="connsiteY0" fmla="*/ 350520 h 467702"/>
                      <a:gd name="connsiteX1" fmla="*/ 297351 w 551351"/>
                      <a:gd name="connsiteY1" fmla="*/ 467360 h 467702"/>
                      <a:gd name="connsiteX2" fmla="*/ 73831 w 551351"/>
                      <a:gd name="connsiteY2" fmla="*/ 381000 h 467702"/>
                      <a:gd name="connsiteX3" fmla="*/ 12871 w 551351"/>
                      <a:gd name="connsiteY3" fmla="*/ 233680 h 467702"/>
                      <a:gd name="connsiteX4" fmla="*/ 297351 w 551351"/>
                      <a:gd name="connsiteY4" fmla="*/ 0 h 467702"/>
                      <a:gd name="connsiteX0" fmla="*/ 551351 w 551351"/>
                      <a:gd name="connsiteY0" fmla="*/ 116840 h 234022"/>
                      <a:gd name="connsiteX1" fmla="*/ 297351 w 551351"/>
                      <a:gd name="connsiteY1" fmla="*/ 233680 h 234022"/>
                      <a:gd name="connsiteX2" fmla="*/ 73831 w 551351"/>
                      <a:gd name="connsiteY2" fmla="*/ 147320 h 234022"/>
                      <a:gd name="connsiteX3" fmla="*/ 12871 w 551351"/>
                      <a:gd name="connsiteY3" fmla="*/ 0 h 234022"/>
                      <a:gd name="connsiteX0" fmla="*/ 477520 w 477520"/>
                      <a:gd name="connsiteY0" fmla="*/ 0 h 117182"/>
                      <a:gd name="connsiteX1" fmla="*/ 223520 w 477520"/>
                      <a:gd name="connsiteY1" fmla="*/ 116840 h 117182"/>
                      <a:gd name="connsiteX2" fmla="*/ 0 w 477520"/>
                      <a:gd name="connsiteY2" fmla="*/ 30480 h 117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77520" h="117182">
                        <a:moveTo>
                          <a:pt x="477520" y="0"/>
                        </a:moveTo>
                        <a:cubicBezTo>
                          <a:pt x="430107" y="38947"/>
                          <a:pt x="303107" y="111760"/>
                          <a:pt x="223520" y="116840"/>
                        </a:cubicBezTo>
                        <a:cubicBezTo>
                          <a:pt x="143933" y="121920"/>
                          <a:pt x="47413" y="69427"/>
                          <a:pt x="0" y="3048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正方形/長方形 232">
            <a:extLst>
              <a:ext uri="{FF2B5EF4-FFF2-40B4-BE49-F238E27FC236}">
                <a16:creationId xmlns:a16="http://schemas.microsoft.com/office/drawing/2014/main" id="{EF187D75-1CAC-452B-8C43-E9CA6800B9CB}"/>
              </a:ext>
            </a:extLst>
          </p:cNvPr>
          <p:cNvSpPr/>
          <p:nvPr/>
        </p:nvSpPr>
        <p:spPr>
          <a:xfrm>
            <a:off x="1941386" y="2736576"/>
            <a:ext cx="354900" cy="360119"/>
          </a:xfrm>
          <a:prstGeom prst="rect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台形 233">
            <a:extLst>
              <a:ext uri="{FF2B5EF4-FFF2-40B4-BE49-F238E27FC236}">
                <a16:creationId xmlns:a16="http://schemas.microsoft.com/office/drawing/2014/main" id="{7D4C183B-8016-451E-BA5D-669D6B5AEF42}"/>
              </a:ext>
            </a:extLst>
          </p:cNvPr>
          <p:cNvSpPr/>
          <p:nvPr/>
        </p:nvSpPr>
        <p:spPr>
          <a:xfrm rot="10800000">
            <a:off x="1881248" y="2855472"/>
            <a:ext cx="496184" cy="182504"/>
          </a:xfrm>
          <a:prstGeom prst="trapezoid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台形 64">
            <a:extLst>
              <a:ext uri="{FF2B5EF4-FFF2-40B4-BE49-F238E27FC236}">
                <a16:creationId xmlns:a16="http://schemas.microsoft.com/office/drawing/2014/main" id="{81AF6C51-21C0-4CFD-BEEC-5162FB9B8BAD}"/>
              </a:ext>
            </a:extLst>
          </p:cNvPr>
          <p:cNvSpPr/>
          <p:nvPr/>
        </p:nvSpPr>
        <p:spPr>
          <a:xfrm>
            <a:off x="1535422" y="2994531"/>
            <a:ext cx="1165225" cy="1651000"/>
          </a:xfrm>
          <a:custGeom>
            <a:avLst/>
            <a:gdLst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65225 w 1165225"/>
              <a:gd name="connsiteY3" fmla="*/ 1651000 h 1651000"/>
              <a:gd name="connsiteX4" fmla="*/ 0 w 1165225"/>
              <a:gd name="connsiteY4" fmla="*/ 1651000 h 1651000"/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30300 w 1165225"/>
              <a:gd name="connsiteY3" fmla="*/ 812799 h 1651000"/>
              <a:gd name="connsiteX4" fmla="*/ 1165225 w 1165225"/>
              <a:gd name="connsiteY4" fmla="*/ 1651000 h 1651000"/>
              <a:gd name="connsiteX5" fmla="*/ 0 w 1165225"/>
              <a:gd name="connsiteY5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225" h="1651000">
                <a:moveTo>
                  <a:pt x="0" y="1651000"/>
                </a:moveTo>
                <a:lnTo>
                  <a:pt x="69855" y="0"/>
                </a:lnTo>
                <a:lnTo>
                  <a:pt x="1095370" y="0"/>
                </a:lnTo>
                <a:lnTo>
                  <a:pt x="1130300" y="812799"/>
                </a:lnTo>
                <a:lnTo>
                  <a:pt x="1165225" y="1651000"/>
                </a:lnTo>
                <a:lnTo>
                  <a:pt x="0" y="16510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楕円 227">
            <a:extLst>
              <a:ext uri="{FF2B5EF4-FFF2-40B4-BE49-F238E27FC236}">
                <a16:creationId xmlns:a16="http://schemas.microsoft.com/office/drawing/2014/main" id="{3CA4EDEE-981B-43D9-B399-EC756B032E36}"/>
              </a:ext>
            </a:extLst>
          </p:cNvPr>
          <p:cNvSpPr/>
          <p:nvPr/>
        </p:nvSpPr>
        <p:spPr>
          <a:xfrm rot="19953313">
            <a:off x="1805549" y="2963933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正方形/長方形 197">
            <a:extLst>
              <a:ext uri="{FF2B5EF4-FFF2-40B4-BE49-F238E27FC236}">
                <a16:creationId xmlns:a16="http://schemas.microsoft.com/office/drawing/2014/main" id="{33D667E3-96A6-478A-B097-3DD64624D7AE}"/>
              </a:ext>
            </a:extLst>
          </p:cNvPr>
          <p:cNvSpPr/>
          <p:nvPr/>
        </p:nvSpPr>
        <p:spPr>
          <a:xfrm>
            <a:off x="1765333" y="2974451"/>
            <a:ext cx="714651" cy="194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楕円 47">
            <a:extLst>
              <a:ext uri="{FF2B5EF4-FFF2-40B4-BE49-F238E27FC236}">
                <a16:creationId xmlns:a16="http://schemas.microsoft.com/office/drawing/2014/main" id="{58580C15-5E3E-4032-AE24-70B4E9965238}"/>
              </a:ext>
            </a:extLst>
          </p:cNvPr>
          <p:cNvSpPr/>
          <p:nvPr/>
        </p:nvSpPr>
        <p:spPr>
          <a:xfrm rot="1031150" flipH="1">
            <a:off x="2236099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3" name="楕円 51">
            <a:extLst>
              <a:ext uri="{FF2B5EF4-FFF2-40B4-BE49-F238E27FC236}">
                <a16:creationId xmlns:a16="http://schemas.microsoft.com/office/drawing/2014/main" id="{75E44929-C8A2-42FB-9FAE-228F0B6F97D1}"/>
              </a:ext>
            </a:extLst>
          </p:cNvPr>
          <p:cNvSpPr/>
          <p:nvPr/>
        </p:nvSpPr>
        <p:spPr>
          <a:xfrm rot="1555475">
            <a:off x="2303165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二等辺三角形 207">
            <a:extLst>
              <a:ext uri="{FF2B5EF4-FFF2-40B4-BE49-F238E27FC236}">
                <a16:creationId xmlns:a16="http://schemas.microsoft.com/office/drawing/2014/main" id="{AA8BAFAD-BC0B-4F8A-A6D4-F65E5C648C2C}"/>
              </a:ext>
            </a:extLst>
          </p:cNvPr>
          <p:cNvSpPr/>
          <p:nvPr/>
        </p:nvSpPr>
        <p:spPr>
          <a:xfrm rot="8875387" flipH="1">
            <a:off x="1865944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二等辺三角形 208">
            <a:extLst>
              <a:ext uri="{FF2B5EF4-FFF2-40B4-BE49-F238E27FC236}">
                <a16:creationId xmlns:a16="http://schemas.microsoft.com/office/drawing/2014/main" id="{81762DB6-C75C-4990-AF36-3B54C9C48D3E}"/>
              </a:ext>
            </a:extLst>
          </p:cNvPr>
          <p:cNvSpPr/>
          <p:nvPr/>
        </p:nvSpPr>
        <p:spPr>
          <a:xfrm rot="8875387" flipH="1">
            <a:off x="1897773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正方形/長方形 35">
            <a:extLst>
              <a:ext uri="{FF2B5EF4-FFF2-40B4-BE49-F238E27FC236}">
                <a16:creationId xmlns:a16="http://schemas.microsoft.com/office/drawing/2014/main" id="{15087EF0-19BA-4E92-BE80-6BAEA8C1F6EC}"/>
              </a:ext>
            </a:extLst>
          </p:cNvPr>
          <p:cNvSpPr/>
          <p:nvPr/>
        </p:nvSpPr>
        <p:spPr>
          <a:xfrm rot="19800000" flipH="1">
            <a:off x="1741293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楕円 36">
            <a:extLst>
              <a:ext uri="{FF2B5EF4-FFF2-40B4-BE49-F238E27FC236}">
                <a16:creationId xmlns:a16="http://schemas.microsoft.com/office/drawing/2014/main" id="{BE34F33A-BC5C-4B1A-8FE4-7654031A0D22}"/>
              </a:ext>
            </a:extLst>
          </p:cNvPr>
          <p:cNvSpPr/>
          <p:nvPr/>
        </p:nvSpPr>
        <p:spPr>
          <a:xfrm rot="20172004" flipH="1">
            <a:off x="180042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楕円 47">
            <a:extLst>
              <a:ext uri="{FF2B5EF4-FFF2-40B4-BE49-F238E27FC236}">
                <a16:creationId xmlns:a16="http://schemas.microsoft.com/office/drawing/2014/main" id="{F6E01C3B-894C-46DF-85C7-161C9B2F6CF4}"/>
              </a:ext>
            </a:extLst>
          </p:cNvPr>
          <p:cNvSpPr/>
          <p:nvPr/>
        </p:nvSpPr>
        <p:spPr>
          <a:xfrm rot="20568850">
            <a:off x="1894112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3" name="楕円 47">
            <a:extLst>
              <a:ext uri="{FF2B5EF4-FFF2-40B4-BE49-F238E27FC236}">
                <a16:creationId xmlns:a16="http://schemas.microsoft.com/office/drawing/2014/main" id="{58F0149C-0249-48AA-AC5A-D49D793E3062}"/>
              </a:ext>
            </a:extLst>
          </p:cNvPr>
          <p:cNvSpPr/>
          <p:nvPr/>
        </p:nvSpPr>
        <p:spPr>
          <a:xfrm rot="18985106" flipH="1">
            <a:off x="181572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4" name="楕円 47">
            <a:extLst>
              <a:ext uri="{FF2B5EF4-FFF2-40B4-BE49-F238E27FC236}">
                <a16:creationId xmlns:a16="http://schemas.microsoft.com/office/drawing/2014/main" id="{6A1083D5-A4CD-42D5-833E-D98B9B4C8796}"/>
              </a:ext>
            </a:extLst>
          </p:cNvPr>
          <p:cNvSpPr/>
          <p:nvPr/>
        </p:nvSpPr>
        <p:spPr>
          <a:xfrm rot="18985106" flipH="1">
            <a:off x="1801345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5" name="楕円 51">
            <a:extLst>
              <a:ext uri="{FF2B5EF4-FFF2-40B4-BE49-F238E27FC236}">
                <a16:creationId xmlns:a16="http://schemas.microsoft.com/office/drawing/2014/main" id="{F5C41449-F8C7-4B48-BEAE-89ED0329DABC}"/>
              </a:ext>
            </a:extLst>
          </p:cNvPr>
          <p:cNvSpPr/>
          <p:nvPr/>
        </p:nvSpPr>
        <p:spPr>
          <a:xfrm rot="20044525" flipH="1">
            <a:off x="1639668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3326322"/>
      </p:ext>
    </p:extLst>
  </p:cSld>
  <p:clrMapOvr>
    <a:masterClrMapping/>
  </p:clrMapOvr>
  <p:transition spd="slow" advClick="0" advTm="1000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二等辺三角形 167">
            <a:extLst>
              <a:ext uri="{FF2B5EF4-FFF2-40B4-BE49-F238E27FC236}">
                <a16:creationId xmlns:a16="http://schemas.microsoft.com/office/drawing/2014/main" id="{D15C4E9F-8B71-4B96-860F-7F8B7C025271}"/>
              </a:ext>
            </a:extLst>
          </p:cNvPr>
          <p:cNvSpPr/>
          <p:nvPr/>
        </p:nvSpPr>
        <p:spPr>
          <a:xfrm rot="10800000">
            <a:off x="1681469" y="593775"/>
            <a:ext cx="873762" cy="689429"/>
          </a:xfrm>
          <a:prstGeom prst="triangl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弧 168">
            <a:extLst>
              <a:ext uri="{FF2B5EF4-FFF2-40B4-BE49-F238E27FC236}">
                <a16:creationId xmlns:a16="http://schemas.microsoft.com/office/drawing/2014/main" id="{A2552FFB-1BBC-4B5A-9CD8-719DE36E176E}"/>
              </a:ext>
            </a:extLst>
          </p:cNvPr>
          <p:cNvSpPr/>
          <p:nvPr/>
        </p:nvSpPr>
        <p:spPr>
          <a:xfrm rot="201593" flipH="1">
            <a:off x="2507377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二等辺三角形 169">
            <a:extLst>
              <a:ext uri="{FF2B5EF4-FFF2-40B4-BE49-F238E27FC236}">
                <a16:creationId xmlns:a16="http://schemas.microsoft.com/office/drawing/2014/main" id="{CF0A056D-A01A-4B08-ADED-E3F4DB929419}"/>
              </a:ext>
            </a:extLst>
          </p:cNvPr>
          <p:cNvSpPr/>
          <p:nvPr/>
        </p:nvSpPr>
        <p:spPr>
          <a:xfrm rot="10800000">
            <a:off x="2509512" y="593773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弧 170">
            <a:extLst>
              <a:ext uri="{FF2B5EF4-FFF2-40B4-BE49-F238E27FC236}">
                <a16:creationId xmlns:a16="http://schemas.microsoft.com/office/drawing/2014/main" id="{C245CB41-8251-4D7C-8360-220EC54245E9}"/>
              </a:ext>
            </a:extLst>
          </p:cNvPr>
          <p:cNvSpPr/>
          <p:nvPr/>
        </p:nvSpPr>
        <p:spPr>
          <a:xfrm rot="21398407">
            <a:off x="1116726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二等辺三角形 171">
            <a:extLst>
              <a:ext uri="{FF2B5EF4-FFF2-40B4-BE49-F238E27FC236}">
                <a16:creationId xmlns:a16="http://schemas.microsoft.com/office/drawing/2014/main" id="{3B7CC469-FE46-4621-B625-E2329C5E0588}"/>
              </a:ext>
            </a:extLst>
          </p:cNvPr>
          <p:cNvSpPr/>
          <p:nvPr/>
        </p:nvSpPr>
        <p:spPr>
          <a:xfrm rot="10800000" flipH="1">
            <a:off x="1061709" y="593774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二等辺三角形 305">
            <a:extLst>
              <a:ext uri="{FF2B5EF4-FFF2-40B4-BE49-F238E27FC236}">
                <a16:creationId xmlns:a16="http://schemas.microsoft.com/office/drawing/2014/main" id="{6EE690BB-78B0-4A97-BBC7-4A6163513E31}"/>
              </a:ext>
            </a:extLst>
          </p:cNvPr>
          <p:cNvSpPr/>
          <p:nvPr/>
        </p:nvSpPr>
        <p:spPr>
          <a:xfrm rot="10800000">
            <a:off x="3029785" y="796966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二等辺三角形 306">
            <a:extLst>
              <a:ext uri="{FF2B5EF4-FFF2-40B4-BE49-F238E27FC236}">
                <a16:creationId xmlns:a16="http://schemas.microsoft.com/office/drawing/2014/main" id="{43D25E02-CF54-4134-9E01-CB1524780D6E}"/>
              </a:ext>
            </a:extLst>
          </p:cNvPr>
          <p:cNvSpPr/>
          <p:nvPr/>
        </p:nvSpPr>
        <p:spPr>
          <a:xfrm rot="11721489">
            <a:off x="3116703" y="1037128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4" name="二等辺三角形 303">
            <a:extLst>
              <a:ext uri="{FF2B5EF4-FFF2-40B4-BE49-F238E27FC236}">
                <a16:creationId xmlns:a16="http://schemas.microsoft.com/office/drawing/2014/main" id="{CBC2457D-BB5E-404F-B5A5-3695A0D04085}"/>
              </a:ext>
            </a:extLst>
          </p:cNvPr>
          <p:cNvSpPr/>
          <p:nvPr/>
        </p:nvSpPr>
        <p:spPr>
          <a:xfrm rot="10800000" flipH="1">
            <a:off x="933392" y="796965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304">
            <a:extLst>
              <a:ext uri="{FF2B5EF4-FFF2-40B4-BE49-F238E27FC236}">
                <a16:creationId xmlns:a16="http://schemas.microsoft.com/office/drawing/2014/main" id="{CCEC859C-0F1F-4A66-BFA0-FCB744922E67}"/>
              </a:ext>
            </a:extLst>
          </p:cNvPr>
          <p:cNvSpPr/>
          <p:nvPr/>
        </p:nvSpPr>
        <p:spPr>
          <a:xfrm rot="9878511" flipH="1">
            <a:off x="873534" y="1037127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E0EEF024-5033-4ADF-8BA2-D8EE1DDD056B}"/>
              </a:ext>
            </a:extLst>
          </p:cNvPr>
          <p:cNvSpPr/>
          <p:nvPr/>
        </p:nvSpPr>
        <p:spPr>
          <a:xfrm rot="11234124">
            <a:off x="3325207" y="1224467"/>
            <a:ext cx="240168" cy="575202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8" name="円弧 177">
            <a:extLst>
              <a:ext uri="{FF2B5EF4-FFF2-40B4-BE49-F238E27FC236}">
                <a16:creationId xmlns:a16="http://schemas.microsoft.com/office/drawing/2014/main" id="{A55FD608-5DE0-491C-A57F-29C72DF30333}"/>
              </a:ext>
            </a:extLst>
          </p:cNvPr>
          <p:cNvSpPr/>
          <p:nvPr/>
        </p:nvSpPr>
        <p:spPr>
          <a:xfrm rot="945023">
            <a:off x="2237140" y="622381"/>
            <a:ext cx="1197475" cy="100378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円弧 178">
            <a:extLst>
              <a:ext uri="{FF2B5EF4-FFF2-40B4-BE49-F238E27FC236}">
                <a16:creationId xmlns:a16="http://schemas.microsoft.com/office/drawing/2014/main" id="{52299685-5CE9-46AA-A4AC-331564117369}"/>
              </a:ext>
            </a:extLst>
          </p:cNvPr>
          <p:cNvSpPr/>
          <p:nvPr/>
        </p:nvSpPr>
        <p:spPr>
          <a:xfrm rot="895199" flipH="1">
            <a:off x="867709" y="609238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弧 179">
            <a:extLst>
              <a:ext uri="{FF2B5EF4-FFF2-40B4-BE49-F238E27FC236}">
                <a16:creationId xmlns:a16="http://schemas.microsoft.com/office/drawing/2014/main" id="{DDFF96CE-C333-412F-95D2-C0370A055825}"/>
              </a:ext>
            </a:extLst>
          </p:cNvPr>
          <p:cNvSpPr/>
          <p:nvPr/>
        </p:nvSpPr>
        <p:spPr>
          <a:xfrm rot="895199" flipH="1">
            <a:off x="765892" y="752390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57824D7E-A6CE-41AD-9DA5-F623E0A95DB1}"/>
              </a:ext>
            </a:extLst>
          </p:cNvPr>
          <p:cNvSpPr/>
          <p:nvPr/>
        </p:nvSpPr>
        <p:spPr>
          <a:xfrm>
            <a:off x="1000910" y="629039"/>
            <a:ext cx="122252" cy="161459"/>
          </a:xfrm>
          <a:prstGeom prst="ellips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楕円 181">
            <a:extLst>
              <a:ext uri="{FF2B5EF4-FFF2-40B4-BE49-F238E27FC236}">
                <a16:creationId xmlns:a16="http://schemas.microsoft.com/office/drawing/2014/main" id="{33A56AF6-357B-4077-AED5-45552BCF07A2}"/>
              </a:ext>
            </a:extLst>
          </p:cNvPr>
          <p:cNvSpPr/>
          <p:nvPr/>
        </p:nvSpPr>
        <p:spPr>
          <a:xfrm>
            <a:off x="153542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楕円 182">
            <a:extLst>
              <a:ext uri="{FF2B5EF4-FFF2-40B4-BE49-F238E27FC236}">
                <a16:creationId xmlns:a16="http://schemas.microsoft.com/office/drawing/2014/main" id="{90FCC4A4-8A15-419B-BC77-6686039CCD5E}"/>
              </a:ext>
            </a:extLst>
          </p:cNvPr>
          <p:cNvSpPr/>
          <p:nvPr/>
        </p:nvSpPr>
        <p:spPr>
          <a:xfrm>
            <a:off x="245644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楕円 183">
            <a:extLst>
              <a:ext uri="{FF2B5EF4-FFF2-40B4-BE49-F238E27FC236}">
                <a16:creationId xmlns:a16="http://schemas.microsoft.com/office/drawing/2014/main" id="{295C466D-7582-4D33-B150-23F09DBA1ADD}"/>
              </a:ext>
            </a:extLst>
          </p:cNvPr>
          <p:cNvSpPr/>
          <p:nvPr/>
        </p:nvSpPr>
        <p:spPr>
          <a:xfrm rot="20585052">
            <a:off x="1030863" y="2099333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楕円 184">
            <a:extLst>
              <a:ext uri="{FF2B5EF4-FFF2-40B4-BE49-F238E27FC236}">
                <a16:creationId xmlns:a16="http://schemas.microsoft.com/office/drawing/2014/main" id="{76881BB2-E7EE-4F78-8E31-700D2D100D1F}"/>
              </a:ext>
            </a:extLst>
          </p:cNvPr>
          <p:cNvSpPr/>
          <p:nvPr/>
        </p:nvSpPr>
        <p:spPr>
          <a:xfrm rot="1014948" flipH="1">
            <a:off x="3013539" y="2099331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台形 292">
            <a:extLst>
              <a:ext uri="{FF2B5EF4-FFF2-40B4-BE49-F238E27FC236}">
                <a16:creationId xmlns:a16="http://schemas.microsoft.com/office/drawing/2014/main" id="{78287C86-E952-402D-B9D6-52E067B2190F}"/>
              </a:ext>
            </a:extLst>
          </p:cNvPr>
          <p:cNvSpPr/>
          <p:nvPr/>
        </p:nvSpPr>
        <p:spPr>
          <a:xfrm rot="7858654" flipH="1">
            <a:off x="972892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台形 293">
            <a:extLst>
              <a:ext uri="{FF2B5EF4-FFF2-40B4-BE49-F238E27FC236}">
                <a16:creationId xmlns:a16="http://schemas.microsoft.com/office/drawing/2014/main" id="{100B0961-2A6C-4619-B44A-95A852B546A7}"/>
              </a:ext>
            </a:extLst>
          </p:cNvPr>
          <p:cNvSpPr/>
          <p:nvPr/>
        </p:nvSpPr>
        <p:spPr>
          <a:xfrm rot="3769921" flipH="1">
            <a:off x="922204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楕円 294">
            <a:extLst>
              <a:ext uri="{FF2B5EF4-FFF2-40B4-BE49-F238E27FC236}">
                <a16:creationId xmlns:a16="http://schemas.microsoft.com/office/drawing/2014/main" id="{5B0D0775-4FBF-44F2-B6DF-4B7903F786F4}"/>
              </a:ext>
            </a:extLst>
          </p:cNvPr>
          <p:cNvSpPr/>
          <p:nvPr/>
        </p:nvSpPr>
        <p:spPr>
          <a:xfrm flipH="1">
            <a:off x="991899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楕円 296">
            <a:extLst>
              <a:ext uri="{FF2B5EF4-FFF2-40B4-BE49-F238E27FC236}">
                <a16:creationId xmlns:a16="http://schemas.microsoft.com/office/drawing/2014/main" id="{289F4CC0-E4AC-442C-9A2A-141E809D1C30}"/>
              </a:ext>
            </a:extLst>
          </p:cNvPr>
          <p:cNvSpPr/>
          <p:nvPr/>
        </p:nvSpPr>
        <p:spPr>
          <a:xfrm rot="1236733" flipH="1">
            <a:off x="1265799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楕円 297">
            <a:extLst>
              <a:ext uri="{FF2B5EF4-FFF2-40B4-BE49-F238E27FC236}">
                <a16:creationId xmlns:a16="http://schemas.microsoft.com/office/drawing/2014/main" id="{0C7C455B-6B90-4C3D-BA09-6537FE61D4D6}"/>
              </a:ext>
            </a:extLst>
          </p:cNvPr>
          <p:cNvSpPr/>
          <p:nvPr/>
        </p:nvSpPr>
        <p:spPr>
          <a:xfrm rot="1627558" flipH="1">
            <a:off x="1422843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四角形: 角を丸くする 299">
            <a:extLst>
              <a:ext uri="{FF2B5EF4-FFF2-40B4-BE49-F238E27FC236}">
                <a16:creationId xmlns:a16="http://schemas.microsoft.com/office/drawing/2014/main" id="{9BA48F11-786E-4AFB-84D0-309416ED2411}"/>
              </a:ext>
            </a:extLst>
          </p:cNvPr>
          <p:cNvSpPr/>
          <p:nvPr/>
        </p:nvSpPr>
        <p:spPr>
          <a:xfrm rot="19548768" flipH="1">
            <a:off x="1258041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円弧 300">
            <a:extLst>
              <a:ext uri="{FF2B5EF4-FFF2-40B4-BE49-F238E27FC236}">
                <a16:creationId xmlns:a16="http://schemas.microsoft.com/office/drawing/2014/main" id="{F58A56A9-4613-484A-B32C-833231E69175}"/>
              </a:ext>
            </a:extLst>
          </p:cNvPr>
          <p:cNvSpPr/>
          <p:nvPr/>
        </p:nvSpPr>
        <p:spPr>
          <a:xfrm rot="20856138" flipH="1">
            <a:off x="1268004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円弧 301">
            <a:extLst>
              <a:ext uri="{FF2B5EF4-FFF2-40B4-BE49-F238E27FC236}">
                <a16:creationId xmlns:a16="http://schemas.microsoft.com/office/drawing/2014/main" id="{BC7A2432-EE13-48AD-84F9-AC0B5C995646}"/>
              </a:ext>
            </a:extLst>
          </p:cNvPr>
          <p:cNvSpPr/>
          <p:nvPr/>
        </p:nvSpPr>
        <p:spPr>
          <a:xfrm rot="20856138" flipH="1">
            <a:off x="1327264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円弧 302">
            <a:extLst>
              <a:ext uri="{FF2B5EF4-FFF2-40B4-BE49-F238E27FC236}">
                <a16:creationId xmlns:a16="http://schemas.microsoft.com/office/drawing/2014/main" id="{5C3AB0B4-215D-463A-8412-7D466B715517}"/>
              </a:ext>
            </a:extLst>
          </p:cNvPr>
          <p:cNvSpPr/>
          <p:nvPr/>
        </p:nvSpPr>
        <p:spPr>
          <a:xfrm rot="20856138" flipH="1">
            <a:off x="1294160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台形 281">
            <a:extLst>
              <a:ext uri="{FF2B5EF4-FFF2-40B4-BE49-F238E27FC236}">
                <a16:creationId xmlns:a16="http://schemas.microsoft.com/office/drawing/2014/main" id="{A11152FE-ED8E-45C0-950E-1282D68828F9}"/>
              </a:ext>
            </a:extLst>
          </p:cNvPr>
          <p:cNvSpPr/>
          <p:nvPr/>
        </p:nvSpPr>
        <p:spPr>
          <a:xfrm rot="13741346">
            <a:off x="2362313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台形 282">
            <a:extLst>
              <a:ext uri="{FF2B5EF4-FFF2-40B4-BE49-F238E27FC236}">
                <a16:creationId xmlns:a16="http://schemas.microsoft.com/office/drawing/2014/main" id="{6814F42A-BAFC-454F-8806-22509218F290}"/>
              </a:ext>
            </a:extLst>
          </p:cNvPr>
          <p:cNvSpPr/>
          <p:nvPr/>
        </p:nvSpPr>
        <p:spPr>
          <a:xfrm rot="17830079">
            <a:off x="2705693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楕円 283">
            <a:extLst>
              <a:ext uri="{FF2B5EF4-FFF2-40B4-BE49-F238E27FC236}">
                <a16:creationId xmlns:a16="http://schemas.microsoft.com/office/drawing/2014/main" id="{8C9CE72E-7F7B-4497-A4F3-EC39328D3A1A}"/>
              </a:ext>
            </a:extLst>
          </p:cNvPr>
          <p:cNvSpPr/>
          <p:nvPr/>
        </p:nvSpPr>
        <p:spPr>
          <a:xfrm>
            <a:off x="3140133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楕円 285">
            <a:extLst>
              <a:ext uri="{FF2B5EF4-FFF2-40B4-BE49-F238E27FC236}">
                <a16:creationId xmlns:a16="http://schemas.microsoft.com/office/drawing/2014/main" id="{B5B1F4D0-FFCD-4DB5-8E7D-3222E32BCDD6}"/>
              </a:ext>
            </a:extLst>
          </p:cNvPr>
          <p:cNvSpPr/>
          <p:nvPr/>
        </p:nvSpPr>
        <p:spPr>
          <a:xfrm rot="20363267">
            <a:off x="2762907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楕円 286">
            <a:extLst>
              <a:ext uri="{FF2B5EF4-FFF2-40B4-BE49-F238E27FC236}">
                <a16:creationId xmlns:a16="http://schemas.microsoft.com/office/drawing/2014/main" id="{8B9B9997-38AE-4D76-8BF7-63A6D8EE0792}"/>
              </a:ext>
            </a:extLst>
          </p:cNvPr>
          <p:cNvSpPr/>
          <p:nvPr/>
        </p:nvSpPr>
        <p:spPr>
          <a:xfrm rot="19972442">
            <a:off x="2737725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四角形: 角を丸くする 288">
            <a:extLst>
              <a:ext uri="{FF2B5EF4-FFF2-40B4-BE49-F238E27FC236}">
                <a16:creationId xmlns:a16="http://schemas.microsoft.com/office/drawing/2014/main" id="{1720D9FF-039B-4EFF-97D7-48D4C530E4DE}"/>
              </a:ext>
            </a:extLst>
          </p:cNvPr>
          <p:cNvSpPr/>
          <p:nvPr/>
        </p:nvSpPr>
        <p:spPr>
          <a:xfrm rot="2051232">
            <a:off x="2770667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円弧 289">
            <a:extLst>
              <a:ext uri="{FF2B5EF4-FFF2-40B4-BE49-F238E27FC236}">
                <a16:creationId xmlns:a16="http://schemas.microsoft.com/office/drawing/2014/main" id="{6CB61104-29E8-4B9D-A7F4-A317A0CB21A5}"/>
              </a:ext>
            </a:extLst>
          </p:cNvPr>
          <p:cNvSpPr/>
          <p:nvPr/>
        </p:nvSpPr>
        <p:spPr>
          <a:xfrm rot="743862">
            <a:off x="2701352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円弧 290">
            <a:extLst>
              <a:ext uri="{FF2B5EF4-FFF2-40B4-BE49-F238E27FC236}">
                <a16:creationId xmlns:a16="http://schemas.microsoft.com/office/drawing/2014/main" id="{B95CA542-01FD-46A3-B896-57F2A293E813}"/>
              </a:ext>
            </a:extLst>
          </p:cNvPr>
          <p:cNvSpPr/>
          <p:nvPr/>
        </p:nvSpPr>
        <p:spPr>
          <a:xfrm rot="743862">
            <a:off x="2642091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円弧 291">
            <a:extLst>
              <a:ext uri="{FF2B5EF4-FFF2-40B4-BE49-F238E27FC236}">
                <a16:creationId xmlns:a16="http://schemas.microsoft.com/office/drawing/2014/main" id="{0FD94E3E-1B31-47BD-A21A-A79D6E8EA7C2}"/>
              </a:ext>
            </a:extLst>
          </p:cNvPr>
          <p:cNvSpPr/>
          <p:nvPr/>
        </p:nvSpPr>
        <p:spPr>
          <a:xfrm rot="743862">
            <a:off x="2675196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楕円 24">
            <a:extLst>
              <a:ext uri="{FF2B5EF4-FFF2-40B4-BE49-F238E27FC236}">
                <a16:creationId xmlns:a16="http://schemas.microsoft.com/office/drawing/2014/main" id="{B6330F50-F081-49C5-8CBF-6C668FCECA3B}"/>
              </a:ext>
            </a:extLst>
          </p:cNvPr>
          <p:cNvSpPr/>
          <p:nvPr/>
        </p:nvSpPr>
        <p:spPr>
          <a:xfrm>
            <a:off x="1899912" y="2314220"/>
            <a:ext cx="477520" cy="117182"/>
          </a:xfrm>
          <a:custGeom>
            <a:avLst/>
            <a:gdLst>
              <a:gd name="connsiteX0" fmla="*/ 477520 w 477520"/>
              <a:gd name="connsiteY0" fmla="*/ 0 h 117182"/>
              <a:gd name="connsiteX1" fmla="*/ 223520 w 477520"/>
              <a:gd name="connsiteY1" fmla="*/ 116840 h 117182"/>
              <a:gd name="connsiteX2" fmla="*/ 0 w 477520"/>
              <a:gd name="connsiteY2" fmla="*/ 30480 h 11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520" h="117182" extrusionOk="0">
                <a:moveTo>
                  <a:pt x="477520" y="0"/>
                </a:moveTo>
                <a:cubicBezTo>
                  <a:pt x="420285" y="32889"/>
                  <a:pt x="296462" y="114254"/>
                  <a:pt x="223520" y="116840"/>
                </a:cubicBezTo>
                <a:cubicBezTo>
                  <a:pt x="152661" y="123757"/>
                  <a:pt x="42180" y="69593"/>
                  <a:pt x="0" y="30480"/>
                </a:cubicBezTo>
              </a:path>
            </a:pathLst>
          </a:custGeom>
          <a:noFill/>
          <a:ln w="50800" cap="rnd">
            <a:solidFill>
              <a:srgbClr val="4A4E58"/>
            </a:solidFill>
            <a:round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68960"/>
                      <a:gd name="connsiteY0" fmla="*/ 233680 h 467360"/>
                      <a:gd name="connsiteX1" fmla="*/ 284480 w 568960"/>
                      <a:gd name="connsiteY1" fmla="*/ 0 h 467360"/>
                      <a:gd name="connsiteX2" fmla="*/ 568960 w 568960"/>
                      <a:gd name="connsiteY2" fmla="*/ 233680 h 467360"/>
                      <a:gd name="connsiteX3" fmla="*/ 284480 w 568960"/>
                      <a:gd name="connsiteY3" fmla="*/ 467360 h 467360"/>
                      <a:gd name="connsiteX4" fmla="*/ 0 w 568960"/>
                      <a:gd name="connsiteY4" fmla="*/ 233680 h 467360"/>
                      <a:gd name="connsiteX0" fmla="*/ 0 w 590481"/>
                      <a:gd name="connsiteY0" fmla="*/ 233680 h 469906"/>
                      <a:gd name="connsiteX1" fmla="*/ 284480 w 590481"/>
                      <a:gd name="connsiteY1" fmla="*/ 0 h 469906"/>
                      <a:gd name="connsiteX2" fmla="*/ 568960 w 590481"/>
                      <a:gd name="connsiteY2" fmla="*/ 233680 h 469906"/>
                      <a:gd name="connsiteX3" fmla="*/ 538480 w 590481"/>
                      <a:gd name="connsiteY3" fmla="*/ 350520 h 469906"/>
                      <a:gd name="connsiteX4" fmla="*/ 284480 w 590481"/>
                      <a:gd name="connsiteY4" fmla="*/ 467360 h 469906"/>
                      <a:gd name="connsiteX5" fmla="*/ 0 w 590481"/>
                      <a:gd name="connsiteY5" fmla="*/ 233680 h 469906"/>
                      <a:gd name="connsiteX0" fmla="*/ 12871 w 603352"/>
                      <a:gd name="connsiteY0" fmla="*/ 233680 h 467702"/>
                      <a:gd name="connsiteX1" fmla="*/ 297351 w 603352"/>
                      <a:gd name="connsiteY1" fmla="*/ 0 h 467702"/>
                      <a:gd name="connsiteX2" fmla="*/ 581831 w 603352"/>
                      <a:gd name="connsiteY2" fmla="*/ 233680 h 467702"/>
                      <a:gd name="connsiteX3" fmla="*/ 551351 w 603352"/>
                      <a:gd name="connsiteY3" fmla="*/ 350520 h 467702"/>
                      <a:gd name="connsiteX4" fmla="*/ 297351 w 603352"/>
                      <a:gd name="connsiteY4" fmla="*/ 467360 h 467702"/>
                      <a:gd name="connsiteX5" fmla="*/ 73831 w 603352"/>
                      <a:gd name="connsiteY5" fmla="*/ 381000 h 467702"/>
                      <a:gd name="connsiteX6" fmla="*/ 12871 w 603352"/>
                      <a:gd name="connsiteY6" fmla="*/ 233680 h 467702"/>
                      <a:gd name="connsiteX0" fmla="*/ 551351 w 642791"/>
                      <a:gd name="connsiteY0" fmla="*/ 350520 h 467702"/>
                      <a:gd name="connsiteX1" fmla="*/ 297351 w 642791"/>
                      <a:gd name="connsiteY1" fmla="*/ 467360 h 467702"/>
                      <a:gd name="connsiteX2" fmla="*/ 73831 w 642791"/>
                      <a:gd name="connsiteY2" fmla="*/ 381000 h 467702"/>
                      <a:gd name="connsiteX3" fmla="*/ 12871 w 642791"/>
                      <a:gd name="connsiteY3" fmla="*/ 233680 h 467702"/>
                      <a:gd name="connsiteX4" fmla="*/ 297351 w 642791"/>
                      <a:gd name="connsiteY4" fmla="*/ 0 h 467702"/>
                      <a:gd name="connsiteX5" fmla="*/ 581831 w 642791"/>
                      <a:gd name="connsiteY5" fmla="*/ 233680 h 467702"/>
                      <a:gd name="connsiteX6" fmla="*/ 642791 w 642791"/>
                      <a:gd name="connsiteY6" fmla="*/ 441960 h 467702"/>
                      <a:gd name="connsiteX0" fmla="*/ 551351 w 581831"/>
                      <a:gd name="connsiteY0" fmla="*/ 350520 h 467702"/>
                      <a:gd name="connsiteX1" fmla="*/ 297351 w 581831"/>
                      <a:gd name="connsiteY1" fmla="*/ 467360 h 467702"/>
                      <a:gd name="connsiteX2" fmla="*/ 73831 w 581831"/>
                      <a:gd name="connsiteY2" fmla="*/ 381000 h 467702"/>
                      <a:gd name="connsiteX3" fmla="*/ 12871 w 581831"/>
                      <a:gd name="connsiteY3" fmla="*/ 233680 h 467702"/>
                      <a:gd name="connsiteX4" fmla="*/ 297351 w 581831"/>
                      <a:gd name="connsiteY4" fmla="*/ 0 h 467702"/>
                      <a:gd name="connsiteX5" fmla="*/ 581831 w 581831"/>
                      <a:gd name="connsiteY5" fmla="*/ 233680 h 467702"/>
                      <a:gd name="connsiteX0" fmla="*/ 551351 w 551351"/>
                      <a:gd name="connsiteY0" fmla="*/ 350520 h 467702"/>
                      <a:gd name="connsiteX1" fmla="*/ 297351 w 551351"/>
                      <a:gd name="connsiteY1" fmla="*/ 467360 h 467702"/>
                      <a:gd name="connsiteX2" fmla="*/ 73831 w 551351"/>
                      <a:gd name="connsiteY2" fmla="*/ 381000 h 467702"/>
                      <a:gd name="connsiteX3" fmla="*/ 12871 w 551351"/>
                      <a:gd name="connsiteY3" fmla="*/ 233680 h 467702"/>
                      <a:gd name="connsiteX4" fmla="*/ 297351 w 551351"/>
                      <a:gd name="connsiteY4" fmla="*/ 0 h 467702"/>
                      <a:gd name="connsiteX0" fmla="*/ 551351 w 551351"/>
                      <a:gd name="connsiteY0" fmla="*/ 116840 h 234022"/>
                      <a:gd name="connsiteX1" fmla="*/ 297351 w 551351"/>
                      <a:gd name="connsiteY1" fmla="*/ 233680 h 234022"/>
                      <a:gd name="connsiteX2" fmla="*/ 73831 w 551351"/>
                      <a:gd name="connsiteY2" fmla="*/ 147320 h 234022"/>
                      <a:gd name="connsiteX3" fmla="*/ 12871 w 551351"/>
                      <a:gd name="connsiteY3" fmla="*/ 0 h 234022"/>
                      <a:gd name="connsiteX0" fmla="*/ 477520 w 477520"/>
                      <a:gd name="connsiteY0" fmla="*/ 0 h 117182"/>
                      <a:gd name="connsiteX1" fmla="*/ 223520 w 477520"/>
                      <a:gd name="connsiteY1" fmla="*/ 116840 h 117182"/>
                      <a:gd name="connsiteX2" fmla="*/ 0 w 477520"/>
                      <a:gd name="connsiteY2" fmla="*/ 30480 h 117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77520" h="117182">
                        <a:moveTo>
                          <a:pt x="477520" y="0"/>
                        </a:moveTo>
                        <a:cubicBezTo>
                          <a:pt x="430107" y="38947"/>
                          <a:pt x="303107" y="111760"/>
                          <a:pt x="223520" y="116840"/>
                        </a:cubicBezTo>
                        <a:cubicBezTo>
                          <a:pt x="143933" y="121920"/>
                          <a:pt x="47413" y="69427"/>
                          <a:pt x="0" y="3048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正方形/長方形 232">
            <a:extLst>
              <a:ext uri="{FF2B5EF4-FFF2-40B4-BE49-F238E27FC236}">
                <a16:creationId xmlns:a16="http://schemas.microsoft.com/office/drawing/2014/main" id="{EF187D75-1CAC-452B-8C43-E9CA6800B9CB}"/>
              </a:ext>
            </a:extLst>
          </p:cNvPr>
          <p:cNvSpPr/>
          <p:nvPr/>
        </p:nvSpPr>
        <p:spPr>
          <a:xfrm>
            <a:off x="1941386" y="2736576"/>
            <a:ext cx="354900" cy="360119"/>
          </a:xfrm>
          <a:prstGeom prst="rect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台形 233">
            <a:extLst>
              <a:ext uri="{FF2B5EF4-FFF2-40B4-BE49-F238E27FC236}">
                <a16:creationId xmlns:a16="http://schemas.microsoft.com/office/drawing/2014/main" id="{7D4C183B-8016-451E-BA5D-669D6B5AEF42}"/>
              </a:ext>
            </a:extLst>
          </p:cNvPr>
          <p:cNvSpPr/>
          <p:nvPr/>
        </p:nvSpPr>
        <p:spPr>
          <a:xfrm rot="10800000">
            <a:off x="1881248" y="2855472"/>
            <a:ext cx="496184" cy="182504"/>
          </a:xfrm>
          <a:prstGeom prst="trapezoid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台形 64">
            <a:extLst>
              <a:ext uri="{FF2B5EF4-FFF2-40B4-BE49-F238E27FC236}">
                <a16:creationId xmlns:a16="http://schemas.microsoft.com/office/drawing/2014/main" id="{81AF6C51-21C0-4CFD-BEEC-5162FB9B8BAD}"/>
              </a:ext>
            </a:extLst>
          </p:cNvPr>
          <p:cNvSpPr/>
          <p:nvPr/>
        </p:nvSpPr>
        <p:spPr>
          <a:xfrm>
            <a:off x="1535422" y="2994531"/>
            <a:ext cx="1165225" cy="1651000"/>
          </a:xfrm>
          <a:custGeom>
            <a:avLst/>
            <a:gdLst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65225 w 1165225"/>
              <a:gd name="connsiteY3" fmla="*/ 1651000 h 1651000"/>
              <a:gd name="connsiteX4" fmla="*/ 0 w 1165225"/>
              <a:gd name="connsiteY4" fmla="*/ 1651000 h 1651000"/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30300 w 1165225"/>
              <a:gd name="connsiteY3" fmla="*/ 812799 h 1651000"/>
              <a:gd name="connsiteX4" fmla="*/ 1165225 w 1165225"/>
              <a:gd name="connsiteY4" fmla="*/ 1651000 h 1651000"/>
              <a:gd name="connsiteX5" fmla="*/ 0 w 1165225"/>
              <a:gd name="connsiteY5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225" h="1651000">
                <a:moveTo>
                  <a:pt x="0" y="1651000"/>
                </a:moveTo>
                <a:lnTo>
                  <a:pt x="69855" y="0"/>
                </a:lnTo>
                <a:lnTo>
                  <a:pt x="1095370" y="0"/>
                </a:lnTo>
                <a:lnTo>
                  <a:pt x="1130300" y="812799"/>
                </a:lnTo>
                <a:lnTo>
                  <a:pt x="1165225" y="1651000"/>
                </a:lnTo>
                <a:lnTo>
                  <a:pt x="0" y="16510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楕円 227">
            <a:extLst>
              <a:ext uri="{FF2B5EF4-FFF2-40B4-BE49-F238E27FC236}">
                <a16:creationId xmlns:a16="http://schemas.microsoft.com/office/drawing/2014/main" id="{3CA4EDEE-981B-43D9-B399-EC756B032E36}"/>
              </a:ext>
            </a:extLst>
          </p:cNvPr>
          <p:cNvSpPr/>
          <p:nvPr/>
        </p:nvSpPr>
        <p:spPr>
          <a:xfrm rot="19953313">
            <a:off x="1805549" y="2963933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正方形/長方形 197">
            <a:extLst>
              <a:ext uri="{FF2B5EF4-FFF2-40B4-BE49-F238E27FC236}">
                <a16:creationId xmlns:a16="http://schemas.microsoft.com/office/drawing/2014/main" id="{33D667E3-96A6-478A-B097-3DD64624D7AE}"/>
              </a:ext>
            </a:extLst>
          </p:cNvPr>
          <p:cNvSpPr/>
          <p:nvPr/>
        </p:nvSpPr>
        <p:spPr>
          <a:xfrm>
            <a:off x="1765333" y="2974451"/>
            <a:ext cx="714651" cy="194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楕円 47">
            <a:extLst>
              <a:ext uri="{FF2B5EF4-FFF2-40B4-BE49-F238E27FC236}">
                <a16:creationId xmlns:a16="http://schemas.microsoft.com/office/drawing/2014/main" id="{58580C15-5E3E-4032-AE24-70B4E9965238}"/>
              </a:ext>
            </a:extLst>
          </p:cNvPr>
          <p:cNvSpPr/>
          <p:nvPr/>
        </p:nvSpPr>
        <p:spPr>
          <a:xfrm rot="1031150" flipH="1">
            <a:off x="2236099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1" name="楕円 47">
            <a:extLst>
              <a:ext uri="{FF2B5EF4-FFF2-40B4-BE49-F238E27FC236}">
                <a16:creationId xmlns:a16="http://schemas.microsoft.com/office/drawing/2014/main" id="{76FAA03E-BF07-40C6-A462-350DC5E9E2CF}"/>
              </a:ext>
            </a:extLst>
          </p:cNvPr>
          <p:cNvSpPr/>
          <p:nvPr/>
        </p:nvSpPr>
        <p:spPr>
          <a:xfrm rot="2614894">
            <a:off x="234909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3" name="楕円 51">
            <a:extLst>
              <a:ext uri="{FF2B5EF4-FFF2-40B4-BE49-F238E27FC236}">
                <a16:creationId xmlns:a16="http://schemas.microsoft.com/office/drawing/2014/main" id="{75E44929-C8A2-42FB-9FAE-228F0B6F97D1}"/>
              </a:ext>
            </a:extLst>
          </p:cNvPr>
          <p:cNvSpPr/>
          <p:nvPr/>
        </p:nvSpPr>
        <p:spPr>
          <a:xfrm rot="1555475">
            <a:off x="2303165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二等辺三角形 207">
            <a:extLst>
              <a:ext uri="{FF2B5EF4-FFF2-40B4-BE49-F238E27FC236}">
                <a16:creationId xmlns:a16="http://schemas.microsoft.com/office/drawing/2014/main" id="{AA8BAFAD-BC0B-4F8A-A6D4-F65E5C648C2C}"/>
              </a:ext>
            </a:extLst>
          </p:cNvPr>
          <p:cNvSpPr/>
          <p:nvPr/>
        </p:nvSpPr>
        <p:spPr>
          <a:xfrm rot="8875387" flipH="1">
            <a:off x="1865944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二等辺三角形 208">
            <a:extLst>
              <a:ext uri="{FF2B5EF4-FFF2-40B4-BE49-F238E27FC236}">
                <a16:creationId xmlns:a16="http://schemas.microsoft.com/office/drawing/2014/main" id="{81762DB6-C75C-4990-AF36-3B54C9C48D3E}"/>
              </a:ext>
            </a:extLst>
          </p:cNvPr>
          <p:cNvSpPr/>
          <p:nvPr/>
        </p:nvSpPr>
        <p:spPr>
          <a:xfrm rot="8875387" flipH="1">
            <a:off x="1897773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正方形/長方形 35">
            <a:extLst>
              <a:ext uri="{FF2B5EF4-FFF2-40B4-BE49-F238E27FC236}">
                <a16:creationId xmlns:a16="http://schemas.microsoft.com/office/drawing/2014/main" id="{15087EF0-19BA-4E92-BE80-6BAEA8C1F6EC}"/>
              </a:ext>
            </a:extLst>
          </p:cNvPr>
          <p:cNvSpPr/>
          <p:nvPr/>
        </p:nvSpPr>
        <p:spPr>
          <a:xfrm rot="19800000" flipH="1">
            <a:off x="1741293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楕円 36">
            <a:extLst>
              <a:ext uri="{FF2B5EF4-FFF2-40B4-BE49-F238E27FC236}">
                <a16:creationId xmlns:a16="http://schemas.microsoft.com/office/drawing/2014/main" id="{BE34F33A-BC5C-4B1A-8FE4-7654031A0D22}"/>
              </a:ext>
            </a:extLst>
          </p:cNvPr>
          <p:cNvSpPr/>
          <p:nvPr/>
        </p:nvSpPr>
        <p:spPr>
          <a:xfrm rot="20172004" flipH="1">
            <a:off x="180042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楕円 47">
            <a:extLst>
              <a:ext uri="{FF2B5EF4-FFF2-40B4-BE49-F238E27FC236}">
                <a16:creationId xmlns:a16="http://schemas.microsoft.com/office/drawing/2014/main" id="{F6E01C3B-894C-46DF-85C7-161C9B2F6CF4}"/>
              </a:ext>
            </a:extLst>
          </p:cNvPr>
          <p:cNvSpPr/>
          <p:nvPr/>
        </p:nvSpPr>
        <p:spPr>
          <a:xfrm rot="20568850">
            <a:off x="1894112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3" name="楕円 47">
            <a:extLst>
              <a:ext uri="{FF2B5EF4-FFF2-40B4-BE49-F238E27FC236}">
                <a16:creationId xmlns:a16="http://schemas.microsoft.com/office/drawing/2014/main" id="{58F0149C-0249-48AA-AC5A-D49D793E3062}"/>
              </a:ext>
            </a:extLst>
          </p:cNvPr>
          <p:cNvSpPr/>
          <p:nvPr/>
        </p:nvSpPr>
        <p:spPr>
          <a:xfrm rot="18985106" flipH="1">
            <a:off x="181572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4" name="楕円 47">
            <a:extLst>
              <a:ext uri="{FF2B5EF4-FFF2-40B4-BE49-F238E27FC236}">
                <a16:creationId xmlns:a16="http://schemas.microsoft.com/office/drawing/2014/main" id="{6A1083D5-A4CD-42D5-833E-D98B9B4C8796}"/>
              </a:ext>
            </a:extLst>
          </p:cNvPr>
          <p:cNvSpPr/>
          <p:nvPr/>
        </p:nvSpPr>
        <p:spPr>
          <a:xfrm rot="18985106" flipH="1">
            <a:off x="1801345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5" name="楕円 51">
            <a:extLst>
              <a:ext uri="{FF2B5EF4-FFF2-40B4-BE49-F238E27FC236}">
                <a16:creationId xmlns:a16="http://schemas.microsoft.com/office/drawing/2014/main" id="{F5C41449-F8C7-4B48-BEAE-89ED0329DABC}"/>
              </a:ext>
            </a:extLst>
          </p:cNvPr>
          <p:cNvSpPr/>
          <p:nvPr/>
        </p:nvSpPr>
        <p:spPr>
          <a:xfrm rot="20044525" flipH="1">
            <a:off x="1639668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616800"/>
      </p:ext>
    </p:extLst>
  </p:cSld>
  <p:clrMapOvr>
    <a:masterClrMapping/>
  </p:clrMapOvr>
  <p:transition spd="slow" advClick="0" advTm="1000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二等辺三角形 167">
            <a:extLst>
              <a:ext uri="{FF2B5EF4-FFF2-40B4-BE49-F238E27FC236}">
                <a16:creationId xmlns:a16="http://schemas.microsoft.com/office/drawing/2014/main" id="{D15C4E9F-8B71-4B96-860F-7F8B7C025271}"/>
              </a:ext>
            </a:extLst>
          </p:cNvPr>
          <p:cNvSpPr/>
          <p:nvPr/>
        </p:nvSpPr>
        <p:spPr>
          <a:xfrm rot="10800000">
            <a:off x="1681469" y="593775"/>
            <a:ext cx="873762" cy="689429"/>
          </a:xfrm>
          <a:prstGeom prst="triangl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弧 168">
            <a:extLst>
              <a:ext uri="{FF2B5EF4-FFF2-40B4-BE49-F238E27FC236}">
                <a16:creationId xmlns:a16="http://schemas.microsoft.com/office/drawing/2014/main" id="{A2552FFB-1BBC-4B5A-9CD8-719DE36E176E}"/>
              </a:ext>
            </a:extLst>
          </p:cNvPr>
          <p:cNvSpPr/>
          <p:nvPr/>
        </p:nvSpPr>
        <p:spPr>
          <a:xfrm rot="201593" flipH="1">
            <a:off x="2507377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二等辺三角形 169">
            <a:extLst>
              <a:ext uri="{FF2B5EF4-FFF2-40B4-BE49-F238E27FC236}">
                <a16:creationId xmlns:a16="http://schemas.microsoft.com/office/drawing/2014/main" id="{CF0A056D-A01A-4B08-ADED-E3F4DB929419}"/>
              </a:ext>
            </a:extLst>
          </p:cNvPr>
          <p:cNvSpPr/>
          <p:nvPr/>
        </p:nvSpPr>
        <p:spPr>
          <a:xfrm rot="10800000">
            <a:off x="2509512" y="593773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弧 170">
            <a:extLst>
              <a:ext uri="{FF2B5EF4-FFF2-40B4-BE49-F238E27FC236}">
                <a16:creationId xmlns:a16="http://schemas.microsoft.com/office/drawing/2014/main" id="{C245CB41-8251-4D7C-8360-220EC54245E9}"/>
              </a:ext>
            </a:extLst>
          </p:cNvPr>
          <p:cNvSpPr/>
          <p:nvPr/>
        </p:nvSpPr>
        <p:spPr>
          <a:xfrm rot="21398407">
            <a:off x="1116726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二等辺三角形 171">
            <a:extLst>
              <a:ext uri="{FF2B5EF4-FFF2-40B4-BE49-F238E27FC236}">
                <a16:creationId xmlns:a16="http://schemas.microsoft.com/office/drawing/2014/main" id="{3B7CC469-FE46-4621-B625-E2329C5E0588}"/>
              </a:ext>
            </a:extLst>
          </p:cNvPr>
          <p:cNvSpPr/>
          <p:nvPr/>
        </p:nvSpPr>
        <p:spPr>
          <a:xfrm rot="10800000" flipH="1">
            <a:off x="1061709" y="593774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二等辺三角形 305">
            <a:extLst>
              <a:ext uri="{FF2B5EF4-FFF2-40B4-BE49-F238E27FC236}">
                <a16:creationId xmlns:a16="http://schemas.microsoft.com/office/drawing/2014/main" id="{6EE690BB-78B0-4A97-BBC7-4A6163513E31}"/>
              </a:ext>
            </a:extLst>
          </p:cNvPr>
          <p:cNvSpPr/>
          <p:nvPr/>
        </p:nvSpPr>
        <p:spPr>
          <a:xfrm rot="10800000">
            <a:off x="3029785" y="796966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二等辺三角形 306">
            <a:extLst>
              <a:ext uri="{FF2B5EF4-FFF2-40B4-BE49-F238E27FC236}">
                <a16:creationId xmlns:a16="http://schemas.microsoft.com/office/drawing/2014/main" id="{43D25E02-CF54-4134-9E01-CB1524780D6E}"/>
              </a:ext>
            </a:extLst>
          </p:cNvPr>
          <p:cNvSpPr/>
          <p:nvPr/>
        </p:nvSpPr>
        <p:spPr>
          <a:xfrm rot="11721489">
            <a:off x="3116703" y="1037128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4" name="二等辺三角形 303">
            <a:extLst>
              <a:ext uri="{FF2B5EF4-FFF2-40B4-BE49-F238E27FC236}">
                <a16:creationId xmlns:a16="http://schemas.microsoft.com/office/drawing/2014/main" id="{CBC2457D-BB5E-404F-B5A5-3695A0D04085}"/>
              </a:ext>
            </a:extLst>
          </p:cNvPr>
          <p:cNvSpPr/>
          <p:nvPr/>
        </p:nvSpPr>
        <p:spPr>
          <a:xfrm rot="10800000" flipH="1">
            <a:off x="933392" y="796965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304">
            <a:extLst>
              <a:ext uri="{FF2B5EF4-FFF2-40B4-BE49-F238E27FC236}">
                <a16:creationId xmlns:a16="http://schemas.microsoft.com/office/drawing/2014/main" id="{CCEC859C-0F1F-4A66-BFA0-FCB744922E67}"/>
              </a:ext>
            </a:extLst>
          </p:cNvPr>
          <p:cNvSpPr/>
          <p:nvPr/>
        </p:nvSpPr>
        <p:spPr>
          <a:xfrm rot="9878511" flipH="1">
            <a:off x="873534" y="1037127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E0EEF024-5033-4ADF-8BA2-D8EE1DDD056B}"/>
              </a:ext>
            </a:extLst>
          </p:cNvPr>
          <p:cNvSpPr/>
          <p:nvPr/>
        </p:nvSpPr>
        <p:spPr>
          <a:xfrm rot="11234124">
            <a:off x="3325207" y="1224467"/>
            <a:ext cx="240168" cy="575202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8" name="円弧 177">
            <a:extLst>
              <a:ext uri="{FF2B5EF4-FFF2-40B4-BE49-F238E27FC236}">
                <a16:creationId xmlns:a16="http://schemas.microsoft.com/office/drawing/2014/main" id="{A55FD608-5DE0-491C-A57F-29C72DF30333}"/>
              </a:ext>
            </a:extLst>
          </p:cNvPr>
          <p:cNvSpPr/>
          <p:nvPr/>
        </p:nvSpPr>
        <p:spPr>
          <a:xfrm rot="945023">
            <a:off x="2237140" y="622381"/>
            <a:ext cx="1197475" cy="100378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円弧 178">
            <a:extLst>
              <a:ext uri="{FF2B5EF4-FFF2-40B4-BE49-F238E27FC236}">
                <a16:creationId xmlns:a16="http://schemas.microsoft.com/office/drawing/2014/main" id="{52299685-5CE9-46AA-A4AC-331564117369}"/>
              </a:ext>
            </a:extLst>
          </p:cNvPr>
          <p:cNvSpPr/>
          <p:nvPr/>
        </p:nvSpPr>
        <p:spPr>
          <a:xfrm rot="895199" flipH="1">
            <a:off x="867709" y="609238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弧 179">
            <a:extLst>
              <a:ext uri="{FF2B5EF4-FFF2-40B4-BE49-F238E27FC236}">
                <a16:creationId xmlns:a16="http://schemas.microsoft.com/office/drawing/2014/main" id="{DDFF96CE-C333-412F-95D2-C0370A055825}"/>
              </a:ext>
            </a:extLst>
          </p:cNvPr>
          <p:cNvSpPr/>
          <p:nvPr/>
        </p:nvSpPr>
        <p:spPr>
          <a:xfrm rot="895199" flipH="1">
            <a:off x="765892" y="752390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57824D7E-A6CE-41AD-9DA5-F623E0A95DB1}"/>
              </a:ext>
            </a:extLst>
          </p:cNvPr>
          <p:cNvSpPr/>
          <p:nvPr/>
        </p:nvSpPr>
        <p:spPr>
          <a:xfrm>
            <a:off x="1000910" y="629039"/>
            <a:ext cx="122252" cy="161459"/>
          </a:xfrm>
          <a:prstGeom prst="ellips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楕円 181">
            <a:extLst>
              <a:ext uri="{FF2B5EF4-FFF2-40B4-BE49-F238E27FC236}">
                <a16:creationId xmlns:a16="http://schemas.microsoft.com/office/drawing/2014/main" id="{33A56AF6-357B-4077-AED5-45552BCF07A2}"/>
              </a:ext>
            </a:extLst>
          </p:cNvPr>
          <p:cNvSpPr/>
          <p:nvPr/>
        </p:nvSpPr>
        <p:spPr>
          <a:xfrm>
            <a:off x="153542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楕円 182">
            <a:extLst>
              <a:ext uri="{FF2B5EF4-FFF2-40B4-BE49-F238E27FC236}">
                <a16:creationId xmlns:a16="http://schemas.microsoft.com/office/drawing/2014/main" id="{90FCC4A4-8A15-419B-BC77-6686039CCD5E}"/>
              </a:ext>
            </a:extLst>
          </p:cNvPr>
          <p:cNvSpPr/>
          <p:nvPr/>
        </p:nvSpPr>
        <p:spPr>
          <a:xfrm>
            <a:off x="245644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楕円 183">
            <a:extLst>
              <a:ext uri="{FF2B5EF4-FFF2-40B4-BE49-F238E27FC236}">
                <a16:creationId xmlns:a16="http://schemas.microsoft.com/office/drawing/2014/main" id="{295C466D-7582-4D33-B150-23F09DBA1ADD}"/>
              </a:ext>
            </a:extLst>
          </p:cNvPr>
          <p:cNvSpPr/>
          <p:nvPr/>
        </p:nvSpPr>
        <p:spPr>
          <a:xfrm rot="20585052">
            <a:off x="1030863" y="2099333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楕円 184">
            <a:extLst>
              <a:ext uri="{FF2B5EF4-FFF2-40B4-BE49-F238E27FC236}">
                <a16:creationId xmlns:a16="http://schemas.microsoft.com/office/drawing/2014/main" id="{76881BB2-E7EE-4F78-8E31-700D2D100D1F}"/>
              </a:ext>
            </a:extLst>
          </p:cNvPr>
          <p:cNvSpPr/>
          <p:nvPr/>
        </p:nvSpPr>
        <p:spPr>
          <a:xfrm rot="1014948" flipH="1">
            <a:off x="3013539" y="2099331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台形 292">
            <a:extLst>
              <a:ext uri="{FF2B5EF4-FFF2-40B4-BE49-F238E27FC236}">
                <a16:creationId xmlns:a16="http://schemas.microsoft.com/office/drawing/2014/main" id="{78287C86-E952-402D-B9D6-52E067B2190F}"/>
              </a:ext>
            </a:extLst>
          </p:cNvPr>
          <p:cNvSpPr/>
          <p:nvPr/>
        </p:nvSpPr>
        <p:spPr>
          <a:xfrm rot="7858654" flipH="1">
            <a:off x="972892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台形 293">
            <a:extLst>
              <a:ext uri="{FF2B5EF4-FFF2-40B4-BE49-F238E27FC236}">
                <a16:creationId xmlns:a16="http://schemas.microsoft.com/office/drawing/2014/main" id="{100B0961-2A6C-4619-B44A-95A852B546A7}"/>
              </a:ext>
            </a:extLst>
          </p:cNvPr>
          <p:cNvSpPr/>
          <p:nvPr/>
        </p:nvSpPr>
        <p:spPr>
          <a:xfrm rot="3769921" flipH="1">
            <a:off x="922204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楕円 294">
            <a:extLst>
              <a:ext uri="{FF2B5EF4-FFF2-40B4-BE49-F238E27FC236}">
                <a16:creationId xmlns:a16="http://schemas.microsoft.com/office/drawing/2014/main" id="{5B0D0775-4FBF-44F2-B6DF-4B7903F786F4}"/>
              </a:ext>
            </a:extLst>
          </p:cNvPr>
          <p:cNvSpPr/>
          <p:nvPr/>
        </p:nvSpPr>
        <p:spPr>
          <a:xfrm flipH="1">
            <a:off x="991899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楕円 296">
            <a:extLst>
              <a:ext uri="{FF2B5EF4-FFF2-40B4-BE49-F238E27FC236}">
                <a16:creationId xmlns:a16="http://schemas.microsoft.com/office/drawing/2014/main" id="{289F4CC0-E4AC-442C-9A2A-141E809D1C30}"/>
              </a:ext>
            </a:extLst>
          </p:cNvPr>
          <p:cNvSpPr/>
          <p:nvPr/>
        </p:nvSpPr>
        <p:spPr>
          <a:xfrm rot="1236733" flipH="1">
            <a:off x="1265799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楕円 297">
            <a:extLst>
              <a:ext uri="{FF2B5EF4-FFF2-40B4-BE49-F238E27FC236}">
                <a16:creationId xmlns:a16="http://schemas.microsoft.com/office/drawing/2014/main" id="{0C7C455B-6B90-4C3D-BA09-6537FE61D4D6}"/>
              </a:ext>
            </a:extLst>
          </p:cNvPr>
          <p:cNvSpPr/>
          <p:nvPr/>
        </p:nvSpPr>
        <p:spPr>
          <a:xfrm rot="1627558" flipH="1">
            <a:off x="1422843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四角形: 角を丸くする 299">
            <a:extLst>
              <a:ext uri="{FF2B5EF4-FFF2-40B4-BE49-F238E27FC236}">
                <a16:creationId xmlns:a16="http://schemas.microsoft.com/office/drawing/2014/main" id="{9BA48F11-786E-4AFB-84D0-309416ED2411}"/>
              </a:ext>
            </a:extLst>
          </p:cNvPr>
          <p:cNvSpPr/>
          <p:nvPr/>
        </p:nvSpPr>
        <p:spPr>
          <a:xfrm rot="19548768" flipH="1">
            <a:off x="1258041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円弧 300">
            <a:extLst>
              <a:ext uri="{FF2B5EF4-FFF2-40B4-BE49-F238E27FC236}">
                <a16:creationId xmlns:a16="http://schemas.microsoft.com/office/drawing/2014/main" id="{F58A56A9-4613-484A-B32C-833231E69175}"/>
              </a:ext>
            </a:extLst>
          </p:cNvPr>
          <p:cNvSpPr/>
          <p:nvPr/>
        </p:nvSpPr>
        <p:spPr>
          <a:xfrm rot="20856138" flipH="1">
            <a:off x="1268004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円弧 301">
            <a:extLst>
              <a:ext uri="{FF2B5EF4-FFF2-40B4-BE49-F238E27FC236}">
                <a16:creationId xmlns:a16="http://schemas.microsoft.com/office/drawing/2014/main" id="{BC7A2432-EE13-48AD-84F9-AC0B5C995646}"/>
              </a:ext>
            </a:extLst>
          </p:cNvPr>
          <p:cNvSpPr/>
          <p:nvPr/>
        </p:nvSpPr>
        <p:spPr>
          <a:xfrm rot="20856138" flipH="1">
            <a:off x="1327264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円弧 302">
            <a:extLst>
              <a:ext uri="{FF2B5EF4-FFF2-40B4-BE49-F238E27FC236}">
                <a16:creationId xmlns:a16="http://schemas.microsoft.com/office/drawing/2014/main" id="{5C3AB0B4-215D-463A-8412-7D466B715517}"/>
              </a:ext>
            </a:extLst>
          </p:cNvPr>
          <p:cNvSpPr/>
          <p:nvPr/>
        </p:nvSpPr>
        <p:spPr>
          <a:xfrm rot="20856138" flipH="1">
            <a:off x="1294160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台形 281">
            <a:extLst>
              <a:ext uri="{FF2B5EF4-FFF2-40B4-BE49-F238E27FC236}">
                <a16:creationId xmlns:a16="http://schemas.microsoft.com/office/drawing/2014/main" id="{A11152FE-ED8E-45C0-950E-1282D68828F9}"/>
              </a:ext>
            </a:extLst>
          </p:cNvPr>
          <p:cNvSpPr/>
          <p:nvPr/>
        </p:nvSpPr>
        <p:spPr>
          <a:xfrm rot="13741346">
            <a:off x="2362313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台形 282">
            <a:extLst>
              <a:ext uri="{FF2B5EF4-FFF2-40B4-BE49-F238E27FC236}">
                <a16:creationId xmlns:a16="http://schemas.microsoft.com/office/drawing/2014/main" id="{6814F42A-BAFC-454F-8806-22509218F290}"/>
              </a:ext>
            </a:extLst>
          </p:cNvPr>
          <p:cNvSpPr/>
          <p:nvPr/>
        </p:nvSpPr>
        <p:spPr>
          <a:xfrm rot="17830079">
            <a:off x="2705693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楕円 283">
            <a:extLst>
              <a:ext uri="{FF2B5EF4-FFF2-40B4-BE49-F238E27FC236}">
                <a16:creationId xmlns:a16="http://schemas.microsoft.com/office/drawing/2014/main" id="{8C9CE72E-7F7B-4497-A4F3-EC39328D3A1A}"/>
              </a:ext>
            </a:extLst>
          </p:cNvPr>
          <p:cNvSpPr/>
          <p:nvPr/>
        </p:nvSpPr>
        <p:spPr>
          <a:xfrm>
            <a:off x="3140133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楕円 285">
            <a:extLst>
              <a:ext uri="{FF2B5EF4-FFF2-40B4-BE49-F238E27FC236}">
                <a16:creationId xmlns:a16="http://schemas.microsoft.com/office/drawing/2014/main" id="{B5B1F4D0-FFCD-4DB5-8E7D-3222E32BCDD6}"/>
              </a:ext>
            </a:extLst>
          </p:cNvPr>
          <p:cNvSpPr/>
          <p:nvPr/>
        </p:nvSpPr>
        <p:spPr>
          <a:xfrm rot="20363267">
            <a:off x="2762907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楕円 286">
            <a:extLst>
              <a:ext uri="{FF2B5EF4-FFF2-40B4-BE49-F238E27FC236}">
                <a16:creationId xmlns:a16="http://schemas.microsoft.com/office/drawing/2014/main" id="{8B9B9997-38AE-4D76-8BF7-63A6D8EE0792}"/>
              </a:ext>
            </a:extLst>
          </p:cNvPr>
          <p:cNvSpPr/>
          <p:nvPr/>
        </p:nvSpPr>
        <p:spPr>
          <a:xfrm rot="19972442">
            <a:off x="2737725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四角形: 角を丸くする 288">
            <a:extLst>
              <a:ext uri="{FF2B5EF4-FFF2-40B4-BE49-F238E27FC236}">
                <a16:creationId xmlns:a16="http://schemas.microsoft.com/office/drawing/2014/main" id="{1720D9FF-039B-4EFF-97D7-48D4C530E4DE}"/>
              </a:ext>
            </a:extLst>
          </p:cNvPr>
          <p:cNvSpPr/>
          <p:nvPr/>
        </p:nvSpPr>
        <p:spPr>
          <a:xfrm rot="2051232">
            <a:off x="2770667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円弧 289">
            <a:extLst>
              <a:ext uri="{FF2B5EF4-FFF2-40B4-BE49-F238E27FC236}">
                <a16:creationId xmlns:a16="http://schemas.microsoft.com/office/drawing/2014/main" id="{6CB61104-29E8-4B9D-A7F4-A317A0CB21A5}"/>
              </a:ext>
            </a:extLst>
          </p:cNvPr>
          <p:cNvSpPr/>
          <p:nvPr/>
        </p:nvSpPr>
        <p:spPr>
          <a:xfrm rot="743862">
            <a:off x="2701352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円弧 290">
            <a:extLst>
              <a:ext uri="{FF2B5EF4-FFF2-40B4-BE49-F238E27FC236}">
                <a16:creationId xmlns:a16="http://schemas.microsoft.com/office/drawing/2014/main" id="{B95CA542-01FD-46A3-B896-57F2A293E813}"/>
              </a:ext>
            </a:extLst>
          </p:cNvPr>
          <p:cNvSpPr/>
          <p:nvPr/>
        </p:nvSpPr>
        <p:spPr>
          <a:xfrm rot="743862">
            <a:off x="2642091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円弧 291">
            <a:extLst>
              <a:ext uri="{FF2B5EF4-FFF2-40B4-BE49-F238E27FC236}">
                <a16:creationId xmlns:a16="http://schemas.microsoft.com/office/drawing/2014/main" id="{0FD94E3E-1B31-47BD-A21A-A79D6E8EA7C2}"/>
              </a:ext>
            </a:extLst>
          </p:cNvPr>
          <p:cNvSpPr/>
          <p:nvPr/>
        </p:nvSpPr>
        <p:spPr>
          <a:xfrm rot="743862">
            <a:off x="2675196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楕円 24">
            <a:extLst>
              <a:ext uri="{FF2B5EF4-FFF2-40B4-BE49-F238E27FC236}">
                <a16:creationId xmlns:a16="http://schemas.microsoft.com/office/drawing/2014/main" id="{B6330F50-F081-49C5-8CBF-6C668FCECA3B}"/>
              </a:ext>
            </a:extLst>
          </p:cNvPr>
          <p:cNvSpPr/>
          <p:nvPr/>
        </p:nvSpPr>
        <p:spPr>
          <a:xfrm>
            <a:off x="1899912" y="2314220"/>
            <a:ext cx="477520" cy="117182"/>
          </a:xfrm>
          <a:custGeom>
            <a:avLst/>
            <a:gdLst>
              <a:gd name="connsiteX0" fmla="*/ 477520 w 477520"/>
              <a:gd name="connsiteY0" fmla="*/ 0 h 117182"/>
              <a:gd name="connsiteX1" fmla="*/ 223520 w 477520"/>
              <a:gd name="connsiteY1" fmla="*/ 116840 h 117182"/>
              <a:gd name="connsiteX2" fmla="*/ 0 w 477520"/>
              <a:gd name="connsiteY2" fmla="*/ 30480 h 11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520" h="117182" extrusionOk="0">
                <a:moveTo>
                  <a:pt x="477520" y="0"/>
                </a:moveTo>
                <a:cubicBezTo>
                  <a:pt x="420285" y="32889"/>
                  <a:pt x="296462" y="114254"/>
                  <a:pt x="223520" y="116840"/>
                </a:cubicBezTo>
                <a:cubicBezTo>
                  <a:pt x="152661" y="123757"/>
                  <a:pt x="42180" y="69593"/>
                  <a:pt x="0" y="30480"/>
                </a:cubicBezTo>
              </a:path>
            </a:pathLst>
          </a:custGeom>
          <a:noFill/>
          <a:ln w="50800" cap="rnd">
            <a:solidFill>
              <a:srgbClr val="4A4E58"/>
            </a:solidFill>
            <a:round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68960"/>
                      <a:gd name="connsiteY0" fmla="*/ 233680 h 467360"/>
                      <a:gd name="connsiteX1" fmla="*/ 284480 w 568960"/>
                      <a:gd name="connsiteY1" fmla="*/ 0 h 467360"/>
                      <a:gd name="connsiteX2" fmla="*/ 568960 w 568960"/>
                      <a:gd name="connsiteY2" fmla="*/ 233680 h 467360"/>
                      <a:gd name="connsiteX3" fmla="*/ 284480 w 568960"/>
                      <a:gd name="connsiteY3" fmla="*/ 467360 h 467360"/>
                      <a:gd name="connsiteX4" fmla="*/ 0 w 568960"/>
                      <a:gd name="connsiteY4" fmla="*/ 233680 h 467360"/>
                      <a:gd name="connsiteX0" fmla="*/ 0 w 590481"/>
                      <a:gd name="connsiteY0" fmla="*/ 233680 h 469906"/>
                      <a:gd name="connsiteX1" fmla="*/ 284480 w 590481"/>
                      <a:gd name="connsiteY1" fmla="*/ 0 h 469906"/>
                      <a:gd name="connsiteX2" fmla="*/ 568960 w 590481"/>
                      <a:gd name="connsiteY2" fmla="*/ 233680 h 469906"/>
                      <a:gd name="connsiteX3" fmla="*/ 538480 w 590481"/>
                      <a:gd name="connsiteY3" fmla="*/ 350520 h 469906"/>
                      <a:gd name="connsiteX4" fmla="*/ 284480 w 590481"/>
                      <a:gd name="connsiteY4" fmla="*/ 467360 h 469906"/>
                      <a:gd name="connsiteX5" fmla="*/ 0 w 590481"/>
                      <a:gd name="connsiteY5" fmla="*/ 233680 h 469906"/>
                      <a:gd name="connsiteX0" fmla="*/ 12871 w 603352"/>
                      <a:gd name="connsiteY0" fmla="*/ 233680 h 467702"/>
                      <a:gd name="connsiteX1" fmla="*/ 297351 w 603352"/>
                      <a:gd name="connsiteY1" fmla="*/ 0 h 467702"/>
                      <a:gd name="connsiteX2" fmla="*/ 581831 w 603352"/>
                      <a:gd name="connsiteY2" fmla="*/ 233680 h 467702"/>
                      <a:gd name="connsiteX3" fmla="*/ 551351 w 603352"/>
                      <a:gd name="connsiteY3" fmla="*/ 350520 h 467702"/>
                      <a:gd name="connsiteX4" fmla="*/ 297351 w 603352"/>
                      <a:gd name="connsiteY4" fmla="*/ 467360 h 467702"/>
                      <a:gd name="connsiteX5" fmla="*/ 73831 w 603352"/>
                      <a:gd name="connsiteY5" fmla="*/ 381000 h 467702"/>
                      <a:gd name="connsiteX6" fmla="*/ 12871 w 603352"/>
                      <a:gd name="connsiteY6" fmla="*/ 233680 h 467702"/>
                      <a:gd name="connsiteX0" fmla="*/ 551351 w 642791"/>
                      <a:gd name="connsiteY0" fmla="*/ 350520 h 467702"/>
                      <a:gd name="connsiteX1" fmla="*/ 297351 w 642791"/>
                      <a:gd name="connsiteY1" fmla="*/ 467360 h 467702"/>
                      <a:gd name="connsiteX2" fmla="*/ 73831 w 642791"/>
                      <a:gd name="connsiteY2" fmla="*/ 381000 h 467702"/>
                      <a:gd name="connsiteX3" fmla="*/ 12871 w 642791"/>
                      <a:gd name="connsiteY3" fmla="*/ 233680 h 467702"/>
                      <a:gd name="connsiteX4" fmla="*/ 297351 w 642791"/>
                      <a:gd name="connsiteY4" fmla="*/ 0 h 467702"/>
                      <a:gd name="connsiteX5" fmla="*/ 581831 w 642791"/>
                      <a:gd name="connsiteY5" fmla="*/ 233680 h 467702"/>
                      <a:gd name="connsiteX6" fmla="*/ 642791 w 642791"/>
                      <a:gd name="connsiteY6" fmla="*/ 441960 h 467702"/>
                      <a:gd name="connsiteX0" fmla="*/ 551351 w 581831"/>
                      <a:gd name="connsiteY0" fmla="*/ 350520 h 467702"/>
                      <a:gd name="connsiteX1" fmla="*/ 297351 w 581831"/>
                      <a:gd name="connsiteY1" fmla="*/ 467360 h 467702"/>
                      <a:gd name="connsiteX2" fmla="*/ 73831 w 581831"/>
                      <a:gd name="connsiteY2" fmla="*/ 381000 h 467702"/>
                      <a:gd name="connsiteX3" fmla="*/ 12871 w 581831"/>
                      <a:gd name="connsiteY3" fmla="*/ 233680 h 467702"/>
                      <a:gd name="connsiteX4" fmla="*/ 297351 w 581831"/>
                      <a:gd name="connsiteY4" fmla="*/ 0 h 467702"/>
                      <a:gd name="connsiteX5" fmla="*/ 581831 w 581831"/>
                      <a:gd name="connsiteY5" fmla="*/ 233680 h 467702"/>
                      <a:gd name="connsiteX0" fmla="*/ 551351 w 551351"/>
                      <a:gd name="connsiteY0" fmla="*/ 350520 h 467702"/>
                      <a:gd name="connsiteX1" fmla="*/ 297351 w 551351"/>
                      <a:gd name="connsiteY1" fmla="*/ 467360 h 467702"/>
                      <a:gd name="connsiteX2" fmla="*/ 73831 w 551351"/>
                      <a:gd name="connsiteY2" fmla="*/ 381000 h 467702"/>
                      <a:gd name="connsiteX3" fmla="*/ 12871 w 551351"/>
                      <a:gd name="connsiteY3" fmla="*/ 233680 h 467702"/>
                      <a:gd name="connsiteX4" fmla="*/ 297351 w 551351"/>
                      <a:gd name="connsiteY4" fmla="*/ 0 h 467702"/>
                      <a:gd name="connsiteX0" fmla="*/ 551351 w 551351"/>
                      <a:gd name="connsiteY0" fmla="*/ 116840 h 234022"/>
                      <a:gd name="connsiteX1" fmla="*/ 297351 w 551351"/>
                      <a:gd name="connsiteY1" fmla="*/ 233680 h 234022"/>
                      <a:gd name="connsiteX2" fmla="*/ 73831 w 551351"/>
                      <a:gd name="connsiteY2" fmla="*/ 147320 h 234022"/>
                      <a:gd name="connsiteX3" fmla="*/ 12871 w 551351"/>
                      <a:gd name="connsiteY3" fmla="*/ 0 h 234022"/>
                      <a:gd name="connsiteX0" fmla="*/ 477520 w 477520"/>
                      <a:gd name="connsiteY0" fmla="*/ 0 h 117182"/>
                      <a:gd name="connsiteX1" fmla="*/ 223520 w 477520"/>
                      <a:gd name="connsiteY1" fmla="*/ 116840 h 117182"/>
                      <a:gd name="connsiteX2" fmla="*/ 0 w 477520"/>
                      <a:gd name="connsiteY2" fmla="*/ 30480 h 117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77520" h="117182">
                        <a:moveTo>
                          <a:pt x="477520" y="0"/>
                        </a:moveTo>
                        <a:cubicBezTo>
                          <a:pt x="430107" y="38947"/>
                          <a:pt x="303107" y="111760"/>
                          <a:pt x="223520" y="116840"/>
                        </a:cubicBezTo>
                        <a:cubicBezTo>
                          <a:pt x="143933" y="121920"/>
                          <a:pt x="47413" y="69427"/>
                          <a:pt x="0" y="3048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正方形/長方形 232">
            <a:extLst>
              <a:ext uri="{FF2B5EF4-FFF2-40B4-BE49-F238E27FC236}">
                <a16:creationId xmlns:a16="http://schemas.microsoft.com/office/drawing/2014/main" id="{EF187D75-1CAC-452B-8C43-E9CA6800B9CB}"/>
              </a:ext>
            </a:extLst>
          </p:cNvPr>
          <p:cNvSpPr/>
          <p:nvPr/>
        </p:nvSpPr>
        <p:spPr>
          <a:xfrm>
            <a:off x="1941386" y="2736576"/>
            <a:ext cx="354900" cy="360119"/>
          </a:xfrm>
          <a:prstGeom prst="rect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台形 233">
            <a:extLst>
              <a:ext uri="{FF2B5EF4-FFF2-40B4-BE49-F238E27FC236}">
                <a16:creationId xmlns:a16="http://schemas.microsoft.com/office/drawing/2014/main" id="{7D4C183B-8016-451E-BA5D-669D6B5AEF42}"/>
              </a:ext>
            </a:extLst>
          </p:cNvPr>
          <p:cNvSpPr/>
          <p:nvPr/>
        </p:nvSpPr>
        <p:spPr>
          <a:xfrm rot="10800000">
            <a:off x="1881248" y="2855472"/>
            <a:ext cx="496184" cy="182504"/>
          </a:xfrm>
          <a:prstGeom prst="trapezoid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台形 64">
            <a:extLst>
              <a:ext uri="{FF2B5EF4-FFF2-40B4-BE49-F238E27FC236}">
                <a16:creationId xmlns:a16="http://schemas.microsoft.com/office/drawing/2014/main" id="{81AF6C51-21C0-4CFD-BEEC-5162FB9B8BAD}"/>
              </a:ext>
            </a:extLst>
          </p:cNvPr>
          <p:cNvSpPr/>
          <p:nvPr/>
        </p:nvSpPr>
        <p:spPr>
          <a:xfrm>
            <a:off x="1535422" y="2994531"/>
            <a:ext cx="1165225" cy="1651000"/>
          </a:xfrm>
          <a:custGeom>
            <a:avLst/>
            <a:gdLst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65225 w 1165225"/>
              <a:gd name="connsiteY3" fmla="*/ 1651000 h 1651000"/>
              <a:gd name="connsiteX4" fmla="*/ 0 w 1165225"/>
              <a:gd name="connsiteY4" fmla="*/ 1651000 h 1651000"/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30300 w 1165225"/>
              <a:gd name="connsiteY3" fmla="*/ 812799 h 1651000"/>
              <a:gd name="connsiteX4" fmla="*/ 1165225 w 1165225"/>
              <a:gd name="connsiteY4" fmla="*/ 1651000 h 1651000"/>
              <a:gd name="connsiteX5" fmla="*/ 0 w 1165225"/>
              <a:gd name="connsiteY5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225" h="1651000">
                <a:moveTo>
                  <a:pt x="0" y="1651000"/>
                </a:moveTo>
                <a:lnTo>
                  <a:pt x="69855" y="0"/>
                </a:lnTo>
                <a:lnTo>
                  <a:pt x="1095370" y="0"/>
                </a:lnTo>
                <a:lnTo>
                  <a:pt x="1130300" y="812799"/>
                </a:lnTo>
                <a:lnTo>
                  <a:pt x="1165225" y="1651000"/>
                </a:lnTo>
                <a:lnTo>
                  <a:pt x="0" y="16510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楕円 227">
            <a:extLst>
              <a:ext uri="{FF2B5EF4-FFF2-40B4-BE49-F238E27FC236}">
                <a16:creationId xmlns:a16="http://schemas.microsoft.com/office/drawing/2014/main" id="{3CA4EDEE-981B-43D9-B399-EC756B032E36}"/>
              </a:ext>
            </a:extLst>
          </p:cNvPr>
          <p:cNvSpPr/>
          <p:nvPr/>
        </p:nvSpPr>
        <p:spPr>
          <a:xfrm rot="19953313">
            <a:off x="1805549" y="2963933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正方形/長方形 197">
            <a:extLst>
              <a:ext uri="{FF2B5EF4-FFF2-40B4-BE49-F238E27FC236}">
                <a16:creationId xmlns:a16="http://schemas.microsoft.com/office/drawing/2014/main" id="{33D667E3-96A6-478A-B097-3DD64624D7AE}"/>
              </a:ext>
            </a:extLst>
          </p:cNvPr>
          <p:cNvSpPr/>
          <p:nvPr/>
        </p:nvSpPr>
        <p:spPr>
          <a:xfrm>
            <a:off x="1765333" y="2974451"/>
            <a:ext cx="714651" cy="194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正方形/長方形 35">
            <a:extLst>
              <a:ext uri="{FF2B5EF4-FFF2-40B4-BE49-F238E27FC236}">
                <a16:creationId xmlns:a16="http://schemas.microsoft.com/office/drawing/2014/main" id="{C21B938A-ED87-4A85-AC9F-7FEA06FF999D}"/>
              </a:ext>
            </a:extLst>
          </p:cNvPr>
          <p:cNvSpPr/>
          <p:nvPr/>
        </p:nvSpPr>
        <p:spPr>
          <a:xfrm rot="1800000">
            <a:off x="2307757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楕円 47">
            <a:extLst>
              <a:ext uri="{FF2B5EF4-FFF2-40B4-BE49-F238E27FC236}">
                <a16:creationId xmlns:a16="http://schemas.microsoft.com/office/drawing/2014/main" id="{58580C15-5E3E-4032-AE24-70B4E9965238}"/>
              </a:ext>
            </a:extLst>
          </p:cNvPr>
          <p:cNvSpPr/>
          <p:nvPr/>
        </p:nvSpPr>
        <p:spPr>
          <a:xfrm rot="1031150" flipH="1">
            <a:off x="2236099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1" name="楕円 47">
            <a:extLst>
              <a:ext uri="{FF2B5EF4-FFF2-40B4-BE49-F238E27FC236}">
                <a16:creationId xmlns:a16="http://schemas.microsoft.com/office/drawing/2014/main" id="{76FAA03E-BF07-40C6-A462-350DC5E9E2CF}"/>
              </a:ext>
            </a:extLst>
          </p:cNvPr>
          <p:cNvSpPr/>
          <p:nvPr/>
        </p:nvSpPr>
        <p:spPr>
          <a:xfrm rot="2614894">
            <a:off x="234909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3" name="楕円 51">
            <a:extLst>
              <a:ext uri="{FF2B5EF4-FFF2-40B4-BE49-F238E27FC236}">
                <a16:creationId xmlns:a16="http://schemas.microsoft.com/office/drawing/2014/main" id="{75E44929-C8A2-42FB-9FAE-228F0B6F97D1}"/>
              </a:ext>
            </a:extLst>
          </p:cNvPr>
          <p:cNvSpPr/>
          <p:nvPr/>
        </p:nvSpPr>
        <p:spPr>
          <a:xfrm rot="1555475">
            <a:off x="2303165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二等辺三角形 207">
            <a:extLst>
              <a:ext uri="{FF2B5EF4-FFF2-40B4-BE49-F238E27FC236}">
                <a16:creationId xmlns:a16="http://schemas.microsoft.com/office/drawing/2014/main" id="{AA8BAFAD-BC0B-4F8A-A6D4-F65E5C648C2C}"/>
              </a:ext>
            </a:extLst>
          </p:cNvPr>
          <p:cNvSpPr/>
          <p:nvPr/>
        </p:nvSpPr>
        <p:spPr>
          <a:xfrm rot="8875387" flipH="1">
            <a:off x="1865944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二等辺三角形 208">
            <a:extLst>
              <a:ext uri="{FF2B5EF4-FFF2-40B4-BE49-F238E27FC236}">
                <a16:creationId xmlns:a16="http://schemas.microsoft.com/office/drawing/2014/main" id="{81762DB6-C75C-4990-AF36-3B54C9C48D3E}"/>
              </a:ext>
            </a:extLst>
          </p:cNvPr>
          <p:cNvSpPr/>
          <p:nvPr/>
        </p:nvSpPr>
        <p:spPr>
          <a:xfrm rot="8875387" flipH="1">
            <a:off x="1897773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正方形/長方形 35">
            <a:extLst>
              <a:ext uri="{FF2B5EF4-FFF2-40B4-BE49-F238E27FC236}">
                <a16:creationId xmlns:a16="http://schemas.microsoft.com/office/drawing/2014/main" id="{15087EF0-19BA-4E92-BE80-6BAEA8C1F6EC}"/>
              </a:ext>
            </a:extLst>
          </p:cNvPr>
          <p:cNvSpPr/>
          <p:nvPr/>
        </p:nvSpPr>
        <p:spPr>
          <a:xfrm rot="19800000" flipH="1">
            <a:off x="1741293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楕円 36">
            <a:extLst>
              <a:ext uri="{FF2B5EF4-FFF2-40B4-BE49-F238E27FC236}">
                <a16:creationId xmlns:a16="http://schemas.microsoft.com/office/drawing/2014/main" id="{BE34F33A-BC5C-4B1A-8FE4-7654031A0D22}"/>
              </a:ext>
            </a:extLst>
          </p:cNvPr>
          <p:cNvSpPr/>
          <p:nvPr/>
        </p:nvSpPr>
        <p:spPr>
          <a:xfrm rot="20172004" flipH="1">
            <a:off x="180042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楕円 47">
            <a:extLst>
              <a:ext uri="{FF2B5EF4-FFF2-40B4-BE49-F238E27FC236}">
                <a16:creationId xmlns:a16="http://schemas.microsoft.com/office/drawing/2014/main" id="{F6E01C3B-894C-46DF-85C7-161C9B2F6CF4}"/>
              </a:ext>
            </a:extLst>
          </p:cNvPr>
          <p:cNvSpPr/>
          <p:nvPr/>
        </p:nvSpPr>
        <p:spPr>
          <a:xfrm rot="20568850">
            <a:off x="1894112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3" name="楕円 47">
            <a:extLst>
              <a:ext uri="{FF2B5EF4-FFF2-40B4-BE49-F238E27FC236}">
                <a16:creationId xmlns:a16="http://schemas.microsoft.com/office/drawing/2014/main" id="{58F0149C-0249-48AA-AC5A-D49D793E3062}"/>
              </a:ext>
            </a:extLst>
          </p:cNvPr>
          <p:cNvSpPr/>
          <p:nvPr/>
        </p:nvSpPr>
        <p:spPr>
          <a:xfrm rot="18985106" flipH="1">
            <a:off x="181572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4" name="楕円 47">
            <a:extLst>
              <a:ext uri="{FF2B5EF4-FFF2-40B4-BE49-F238E27FC236}">
                <a16:creationId xmlns:a16="http://schemas.microsoft.com/office/drawing/2014/main" id="{6A1083D5-A4CD-42D5-833E-D98B9B4C8796}"/>
              </a:ext>
            </a:extLst>
          </p:cNvPr>
          <p:cNvSpPr/>
          <p:nvPr/>
        </p:nvSpPr>
        <p:spPr>
          <a:xfrm rot="18985106" flipH="1">
            <a:off x="1801345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5" name="楕円 51">
            <a:extLst>
              <a:ext uri="{FF2B5EF4-FFF2-40B4-BE49-F238E27FC236}">
                <a16:creationId xmlns:a16="http://schemas.microsoft.com/office/drawing/2014/main" id="{F5C41449-F8C7-4B48-BEAE-89ED0329DABC}"/>
              </a:ext>
            </a:extLst>
          </p:cNvPr>
          <p:cNvSpPr/>
          <p:nvPr/>
        </p:nvSpPr>
        <p:spPr>
          <a:xfrm rot="20044525" flipH="1">
            <a:off x="1639668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248589"/>
      </p:ext>
    </p:extLst>
  </p:cSld>
  <p:clrMapOvr>
    <a:masterClrMapping/>
  </p:clrMapOvr>
  <p:transition spd="slow" advClick="0" advTm="1000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二等辺三角形 167">
            <a:extLst>
              <a:ext uri="{FF2B5EF4-FFF2-40B4-BE49-F238E27FC236}">
                <a16:creationId xmlns:a16="http://schemas.microsoft.com/office/drawing/2014/main" id="{D15C4E9F-8B71-4B96-860F-7F8B7C025271}"/>
              </a:ext>
            </a:extLst>
          </p:cNvPr>
          <p:cNvSpPr/>
          <p:nvPr/>
        </p:nvSpPr>
        <p:spPr>
          <a:xfrm rot="10800000">
            <a:off x="1681469" y="593775"/>
            <a:ext cx="873762" cy="689429"/>
          </a:xfrm>
          <a:prstGeom prst="triangl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弧 168">
            <a:extLst>
              <a:ext uri="{FF2B5EF4-FFF2-40B4-BE49-F238E27FC236}">
                <a16:creationId xmlns:a16="http://schemas.microsoft.com/office/drawing/2014/main" id="{A2552FFB-1BBC-4B5A-9CD8-719DE36E176E}"/>
              </a:ext>
            </a:extLst>
          </p:cNvPr>
          <p:cNvSpPr/>
          <p:nvPr/>
        </p:nvSpPr>
        <p:spPr>
          <a:xfrm rot="201593" flipH="1">
            <a:off x="2507377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二等辺三角形 169">
            <a:extLst>
              <a:ext uri="{FF2B5EF4-FFF2-40B4-BE49-F238E27FC236}">
                <a16:creationId xmlns:a16="http://schemas.microsoft.com/office/drawing/2014/main" id="{CF0A056D-A01A-4B08-ADED-E3F4DB929419}"/>
              </a:ext>
            </a:extLst>
          </p:cNvPr>
          <p:cNvSpPr/>
          <p:nvPr/>
        </p:nvSpPr>
        <p:spPr>
          <a:xfrm rot="10800000">
            <a:off x="2509512" y="593773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弧 170">
            <a:extLst>
              <a:ext uri="{FF2B5EF4-FFF2-40B4-BE49-F238E27FC236}">
                <a16:creationId xmlns:a16="http://schemas.microsoft.com/office/drawing/2014/main" id="{C245CB41-8251-4D7C-8360-220EC54245E9}"/>
              </a:ext>
            </a:extLst>
          </p:cNvPr>
          <p:cNvSpPr/>
          <p:nvPr/>
        </p:nvSpPr>
        <p:spPr>
          <a:xfrm rot="21398407">
            <a:off x="1116726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二等辺三角形 171">
            <a:extLst>
              <a:ext uri="{FF2B5EF4-FFF2-40B4-BE49-F238E27FC236}">
                <a16:creationId xmlns:a16="http://schemas.microsoft.com/office/drawing/2014/main" id="{3B7CC469-FE46-4621-B625-E2329C5E0588}"/>
              </a:ext>
            </a:extLst>
          </p:cNvPr>
          <p:cNvSpPr/>
          <p:nvPr/>
        </p:nvSpPr>
        <p:spPr>
          <a:xfrm rot="10800000" flipH="1">
            <a:off x="1061709" y="593774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二等辺三角形 305">
            <a:extLst>
              <a:ext uri="{FF2B5EF4-FFF2-40B4-BE49-F238E27FC236}">
                <a16:creationId xmlns:a16="http://schemas.microsoft.com/office/drawing/2014/main" id="{6EE690BB-78B0-4A97-BBC7-4A6163513E31}"/>
              </a:ext>
            </a:extLst>
          </p:cNvPr>
          <p:cNvSpPr/>
          <p:nvPr/>
        </p:nvSpPr>
        <p:spPr>
          <a:xfrm rot="10800000">
            <a:off x="3029785" y="796966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二等辺三角形 306">
            <a:extLst>
              <a:ext uri="{FF2B5EF4-FFF2-40B4-BE49-F238E27FC236}">
                <a16:creationId xmlns:a16="http://schemas.microsoft.com/office/drawing/2014/main" id="{43D25E02-CF54-4134-9E01-CB1524780D6E}"/>
              </a:ext>
            </a:extLst>
          </p:cNvPr>
          <p:cNvSpPr/>
          <p:nvPr/>
        </p:nvSpPr>
        <p:spPr>
          <a:xfrm rot="11721489">
            <a:off x="3116703" y="1037128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4" name="二等辺三角形 303">
            <a:extLst>
              <a:ext uri="{FF2B5EF4-FFF2-40B4-BE49-F238E27FC236}">
                <a16:creationId xmlns:a16="http://schemas.microsoft.com/office/drawing/2014/main" id="{CBC2457D-BB5E-404F-B5A5-3695A0D04085}"/>
              </a:ext>
            </a:extLst>
          </p:cNvPr>
          <p:cNvSpPr/>
          <p:nvPr/>
        </p:nvSpPr>
        <p:spPr>
          <a:xfrm rot="10800000" flipH="1">
            <a:off x="933392" y="796965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304">
            <a:extLst>
              <a:ext uri="{FF2B5EF4-FFF2-40B4-BE49-F238E27FC236}">
                <a16:creationId xmlns:a16="http://schemas.microsoft.com/office/drawing/2014/main" id="{CCEC859C-0F1F-4A66-BFA0-FCB744922E67}"/>
              </a:ext>
            </a:extLst>
          </p:cNvPr>
          <p:cNvSpPr/>
          <p:nvPr/>
        </p:nvSpPr>
        <p:spPr>
          <a:xfrm rot="9878511" flipH="1">
            <a:off x="873534" y="1037127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E0EEF024-5033-4ADF-8BA2-D8EE1DDD056B}"/>
              </a:ext>
            </a:extLst>
          </p:cNvPr>
          <p:cNvSpPr/>
          <p:nvPr/>
        </p:nvSpPr>
        <p:spPr>
          <a:xfrm rot="11234124">
            <a:off x="3325207" y="1224467"/>
            <a:ext cx="240168" cy="575202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8" name="円弧 177">
            <a:extLst>
              <a:ext uri="{FF2B5EF4-FFF2-40B4-BE49-F238E27FC236}">
                <a16:creationId xmlns:a16="http://schemas.microsoft.com/office/drawing/2014/main" id="{A55FD608-5DE0-491C-A57F-29C72DF30333}"/>
              </a:ext>
            </a:extLst>
          </p:cNvPr>
          <p:cNvSpPr/>
          <p:nvPr/>
        </p:nvSpPr>
        <p:spPr>
          <a:xfrm rot="945023">
            <a:off x="2237140" y="622381"/>
            <a:ext cx="1197475" cy="100378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円弧 178">
            <a:extLst>
              <a:ext uri="{FF2B5EF4-FFF2-40B4-BE49-F238E27FC236}">
                <a16:creationId xmlns:a16="http://schemas.microsoft.com/office/drawing/2014/main" id="{52299685-5CE9-46AA-A4AC-331564117369}"/>
              </a:ext>
            </a:extLst>
          </p:cNvPr>
          <p:cNvSpPr/>
          <p:nvPr/>
        </p:nvSpPr>
        <p:spPr>
          <a:xfrm rot="895199" flipH="1">
            <a:off x="867709" y="609238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弧 179">
            <a:extLst>
              <a:ext uri="{FF2B5EF4-FFF2-40B4-BE49-F238E27FC236}">
                <a16:creationId xmlns:a16="http://schemas.microsoft.com/office/drawing/2014/main" id="{DDFF96CE-C333-412F-95D2-C0370A055825}"/>
              </a:ext>
            </a:extLst>
          </p:cNvPr>
          <p:cNvSpPr/>
          <p:nvPr/>
        </p:nvSpPr>
        <p:spPr>
          <a:xfrm rot="895199" flipH="1">
            <a:off x="765892" y="752390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57824D7E-A6CE-41AD-9DA5-F623E0A95DB1}"/>
              </a:ext>
            </a:extLst>
          </p:cNvPr>
          <p:cNvSpPr/>
          <p:nvPr/>
        </p:nvSpPr>
        <p:spPr>
          <a:xfrm>
            <a:off x="1000910" y="629039"/>
            <a:ext cx="122252" cy="161459"/>
          </a:xfrm>
          <a:prstGeom prst="ellips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楕円 181">
            <a:extLst>
              <a:ext uri="{FF2B5EF4-FFF2-40B4-BE49-F238E27FC236}">
                <a16:creationId xmlns:a16="http://schemas.microsoft.com/office/drawing/2014/main" id="{33A56AF6-357B-4077-AED5-45552BCF07A2}"/>
              </a:ext>
            </a:extLst>
          </p:cNvPr>
          <p:cNvSpPr/>
          <p:nvPr/>
        </p:nvSpPr>
        <p:spPr>
          <a:xfrm>
            <a:off x="153542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楕円 182">
            <a:extLst>
              <a:ext uri="{FF2B5EF4-FFF2-40B4-BE49-F238E27FC236}">
                <a16:creationId xmlns:a16="http://schemas.microsoft.com/office/drawing/2014/main" id="{90FCC4A4-8A15-419B-BC77-6686039CCD5E}"/>
              </a:ext>
            </a:extLst>
          </p:cNvPr>
          <p:cNvSpPr/>
          <p:nvPr/>
        </p:nvSpPr>
        <p:spPr>
          <a:xfrm>
            <a:off x="245644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楕円 183">
            <a:extLst>
              <a:ext uri="{FF2B5EF4-FFF2-40B4-BE49-F238E27FC236}">
                <a16:creationId xmlns:a16="http://schemas.microsoft.com/office/drawing/2014/main" id="{295C466D-7582-4D33-B150-23F09DBA1ADD}"/>
              </a:ext>
            </a:extLst>
          </p:cNvPr>
          <p:cNvSpPr/>
          <p:nvPr/>
        </p:nvSpPr>
        <p:spPr>
          <a:xfrm rot="20585052">
            <a:off x="1030863" y="2099333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楕円 184">
            <a:extLst>
              <a:ext uri="{FF2B5EF4-FFF2-40B4-BE49-F238E27FC236}">
                <a16:creationId xmlns:a16="http://schemas.microsoft.com/office/drawing/2014/main" id="{76881BB2-E7EE-4F78-8E31-700D2D100D1F}"/>
              </a:ext>
            </a:extLst>
          </p:cNvPr>
          <p:cNvSpPr/>
          <p:nvPr/>
        </p:nvSpPr>
        <p:spPr>
          <a:xfrm rot="1014948" flipH="1">
            <a:off x="3013539" y="2099331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台形 292">
            <a:extLst>
              <a:ext uri="{FF2B5EF4-FFF2-40B4-BE49-F238E27FC236}">
                <a16:creationId xmlns:a16="http://schemas.microsoft.com/office/drawing/2014/main" id="{78287C86-E952-402D-B9D6-52E067B2190F}"/>
              </a:ext>
            </a:extLst>
          </p:cNvPr>
          <p:cNvSpPr/>
          <p:nvPr/>
        </p:nvSpPr>
        <p:spPr>
          <a:xfrm rot="7858654" flipH="1">
            <a:off x="972892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台形 293">
            <a:extLst>
              <a:ext uri="{FF2B5EF4-FFF2-40B4-BE49-F238E27FC236}">
                <a16:creationId xmlns:a16="http://schemas.microsoft.com/office/drawing/2014/main" id="{100B0961-2A6C-4619-B44A-95A852B546A7}"/>
              </a:ext>
            </a:extLst>
          </p:cNvPr>
          <p:cNvSpPr/>
          <p:nvPr/>
        </p:nvSpPr>
        <p:spPr>
          <a:xfrm rot="3769921" flipH="1">
            <a:off x="922204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楕円 294">
            <a:extLst>
              <a:ext uri="{FF2B5EF4-FFF2-40B4-BE49-F238E27FC236}">
                <a16:creationId xmlns:a16="http://schemas.microsoft.com/office/drawing/2014/main" id="{5B0D0775-4FBF-44F2-B6DF-4B7903F786F4}"/>
              </a:ext>
            </a:extLst>
          </p:cNvPr>
          <p:cNvSpPr/>
          <p:nvPr/>
        </p:nvSpPr>
        <p:spPr>
          <a:xfrm flipH="1">
            <a:off x="991899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楕円 296">
            <a:extLst>
              <a:ext uri="{FF2B5EF4-FFF2-40B4-BE49-F238E27FC236}">
                <a16:creationId xmlns:a16="http://schemas.microsoft.com/office/drawing/2014/main" id="{289F4CC0-E4AC-442C-9A2A-141E809D1C30}"/>
              </a:ext>
            </a:extLst>
          </p:cNvPr>
          <p:cNvSpPr/>
          <p:nvPr/>
        </p:nvSpPr>
        <p:spPr>
          <a:xfrm rot="1236733" flipH="1">
            <a:off x="1265799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楕円 297">
            <a:extLst>
              <a:ext uri="{FF2B5EF4-FFF2-40B4-BE49-F238E27FC236}">
                <a16:creationId xmlns:a16="http://schemas.microsoft.com/office/drawing/2014/main" id="{0C7C455B-6B90-4C3D-BA09-6537FE61D4D6}"/>
              </a:ext>
            </a:extLst>
          </p:cNvPr>
          <p:cNvSpPr/>
          <p:nvPr/>
        </p:nvSpPr>
        <p:spPr>
          <a:xfrm rot="1627558" flipH="1">
            <a:off x="1422843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四角形: 角を丸くする 299">
            <a:extLst>
              <a:ext uri="{FF2B5EF4-FFF2-40B4-BE49-F238E27FC236}">
                <a16:creationId xmlns:a16="http://schemas.microsoft.com/office/drawing/2014/main" id="{9BA48F11-786E-4AFB-84D0-309416ED2411}"/>
              </a:ext>
            </a:extLst>
          </p:cNvPr>
          <p:cNvSpPr/>
          <p:nvPr/>
        </p:nvSpPr>
        <p:spPr>
          <a:xfrm rot="19548768" flipH="1">
            <a:off x="1258041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円弧 300">
            <a:extLst>
              <a:ext uri="{FF2B5EF4-FFF2-40B4-BE49-F238E27FC236}">
                <a16:creationId xmlns:a16="http://schemas.microsoft.com/office/drawing/2014/main" id="{F58A56A9-4613-484A-B32C-833231E69175}"/>
              </a:ext>
            </a:extLst>
          </p:cNvPr>
          <p:cNvSpPr/>
          <p:nvPr/>
        </p:nvSpPr>
        <p:spPr>
          <a:xfrm rot="20856138" flipH="1">
            <a:off x="1268004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円弧 301">
            <a:extLst>
              <a:ext uri="{FF2B5EF4-FFF2-40B4-BE49-F238E27FC236}">
                <a16:creationId xmlns:a16="http://schemas.microsoft.com/office/drawing/2014/main" id="{BC7A2432-EE13-48AD-84F9-AC0B5C995646}"/>
              </a:ext>
            </a:extLst>
          </p:cNvPr>
          <p:cNvSpPr/>
          <p:nvPr/>
        </p:nvSpPr>
        <p:spPr>
          <a:xfrm rot="20856138" flipH="1">
            <a:off x="1327264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円弧 302">
            <a:extLst>
              <a:ext uri="{FF2B5EF4-FFF2-40B4-BE49-F238E27FC236}">
                <a16:creationId xmlns:a16="http://schemas.microsoft.com/office/drawing/2014/main" id="{5C3AB0B4-215D-463A-8412-7D466B715517}"/>
              </a:ext>
            </a:extLst>
          </p:cNvPr>
          <p:cNvSpPr/>
          <p:nvPr/>
        </p:nvSpPr>
        <p:spPr>
          <a:xfrm rot="20856138" flipH="1">
            <a:off x="1294160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台形 281">
            <a:extLst>
              <a:ext uri="{FF2B5EF4-FFF2-40B4-BE49-F238E27FC236}">
                <a16:creationId xmlns:a16="http://schemas.microsoft.com/office/drawing/2014/main" id="{A11152FE-ED8E-45C0-950E-1282D68828F9}"/>
              </a:ext>
            </a:extLst>
          </p:cNvPr>
          <p:cNvSpPr/>
          <p:nvPr/>
        </p:nvSpPr>
        <p:spPr>
          <a:xfrm rot="13741346">
            <a:off x="2362313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台形 282">
            <a:extLst>
              <a:ext uri="{FF2B5EF4-FFF2-40B4-BE49-F238E27FC236}">
                <a16:creationId xmlns:a16="http://schemas.microsoft.com/office/drawing/2014/main" id="{6814F42A-BAFC-454F-8806-22509218F290}"/>
              </a:ext>
            </a:extLst>
          </p:cNvPr>
          <p:cNvSpPr/>
          <p:nvPr/>
        </p:nvSpPr>
        <p:spPr>
          <a:xfrm rot="17830079">
            <a:off x="2705693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楕円 283">
            <a:extLst>
              <a:ext uri="{FF2B5EF4-FFF2-40B4-BE49-F238E27FC236}">
                <a16:creationId xmlns:a16="http://schemas.microsoft.com/office/drawing/2014/main" id="{8C9CE72E-7F7B-4497-A4F3-EC39328D3A1A}"/>
              </a:ext>
            </a:extLst>
          </p:cNvPr>
          <p:cNvSpPr/>
          <p:nvPr/>
        </p:nvSpPr>
        <p:spPr>
          <a:xfrm>
            <a:off x="3140133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楕円 285">
            <a:extLst>
              <a:ext uri="{FF2B5EF4-FFF2-40B4-BE49-F238E27FC236}">
                <a16:creationId xmlns:a16="http://schemas.microsoft.com/office/drawing/2014/main" id="{B5B1F4D0-FFCD-4DB5-8E7D-3222E32BCDD6}"/>
              </a:ext>
            </a:extLst>
          </p:cNvPr>
          <p:cNvSpPr/>
          <p:nvPr/>
        </p:nvSpPr>
        <p:spPr>
          <a:xfrm rot="20363267">
            <a:off x="2762907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楕円 286">
            <a:extLst>
              <a:ext uri="{FF2B5EF4-FFF2-40B4-BE49-F238E27FC236}">
                <a16:creationId xmlns:a16="http://schemas.microsoft.com/office/drawing/2014/main" id="{8B9B9997-38AE-4D76-8BF7-63A6D8EE0792}"/>
              </a:ext>
            </a:extLst>
          </p:cNvPr>
          <p:cNvSpPr/>
          <p:nvPr/>
        </p:nvSpPr>
        <p:spPr>
          <a:xfrm rot="19972442">
            <a:off x="2737725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四角形: 角を丸くする 288">
            <a:extLst>
              <a:ext uri="{FF2B5EF4-FFF2-40B4-BE49-F238E27FC236}">
                <a16:creationId xmlns:a16="http://schemas.microsoft.com/office/drawing/2014/main" id="{1720D9FF-039B-4EFF-97D7-48D4C530E4DE}"/>
              </a:ext>
            </a:extLst>
          </p:cNvPr>
          <p:cNvSpPr/>
          <p:nvPr/>
        </p:nvSpPr>
        <p:spPr>
          <a:xfrm rot="2051232">
            <a:off x="2770667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円弧 289">
            <a:extLst>
              <a:ext uri="{FF2B5EF4-FFF2-40B4-BE49-F238E27FC236}">
                <a16:creationId xmlns:a16="http://schemas.microsoft.com/office/drawing/2014/main" id="{6CB61104-29E8-4B9D-A7F4-A317A0CB21A5}"/>
              </a:ext>
            </a:extLst>
          </p:cNvPr>
          <p:cNvSpPr/>
          <p:nvPr/>
        </p:nvSpPr>
        <p:spPr>
          <a:xfrm rot="743862">
            <a:off x="2701352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円弧 290">
            <a:extLst>
              <a:ext uri="{FF2B5EF4-FFF2-40B4-BE49-F238E27FC236}">
                <a16:creationId xmlns:a16="http://schemas.microsoft.com/office/drawing/2014/main" id="{B95CA542-01FD-46A3-B896-57F2A293E813}"/>
              </a:ext>
            </a:extLst>
          </p:cNvPr>
          <p:cNvSpPr/>
          <p:nvPr/>
        </p:nvSpPr>
        <p:spPr>
          <a:xfrm rot="743862">
            <a:off x="2642091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円弧 291">
            <a:extLst>
              <a:ext uri="{FF2B5EF4-FFF2-40B4-BE49-F238E27FC236}">
                <a16:creationId xmlns:a16="http://schemas.microsoft.com/office/drawing/2014/main" id="{0FD94E3E-1B31-47BD-A21A-A79D6E8EA7C2}"/>
              </a:ext>
            </a:extLst>
          </p:cNvPr>
          <p:cNvSpPr/>
          <p:nvPr/>
        </p:nvSpPr>
        <p:spPr>
          <a:xfrm rot="743862">
            <a:off x="2675196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楕円 24">
            <a:extLst>
              <a:ext uri="{FF2B5EF4-FFF2-40B4-BE49-F238E27FC236}">
                <a16:creationId xmlns:a16="http://schemas.microsoft.com/office/drawing/2014/main" id="{B6330F50-F081-49C5-8CBF-6C668FCECA3B}"/>
              </a:ext>
            </a:extLst>
          </p:cNvPr>
          <p:cNvSpPr/>
          <p:nvPr/>
        </p:nvSpPr>
        <p:spPr>
          <a:xfrm>
            <a:off x="1899912" y="2314220"/>
            <a:ext cx="477520" cy="117182"/>
          </a:xfrm>
          <a:custGeom>
            <a:avLst/>
            <a:gdLst>
              <a:gd name="connsiteX0" fmla="*/ 477520 w 477520"/>
              <a:gd name="connsiteY0" fmla="*/ 0 h 117182"/>
              <a:gd name="connsiteX1" fmla="*/ 223520 w 477520"/>
              <a:gd name="connsiteY1" fmla="*/ 116840 h 117182"/>
              <a:gd name="connsiteX2" fmla="*/ 0 w 477520"/>
              <a:gd name="connsiteY2" fmla="*/ 30480 h 11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520" h="117182" extrusionOk="0">
                <a:moveTo>
                  <a:pt x="477520" y="0"/>
                </a:moveTo>
                <a:cubicBezTo>
                  <a:pt x="420285" y="32889"/>
                  <a:pt x="296462" y="114254"/>
                  <a:pt x="223520" y="116840"/>
                </a:cubicBezTo>
                <a:cubicBezTo>
                  <a:pt x="152661" y="123757"/>
                  <a:pt x="42180" y="69593"/>
                  <a:pt x="0" y="30480"/>
                </a:cubicBezTo>
              </a:path>
            </a:pathLst>
          </a:custGeom>
          <a:noFill/>
          <a:ln w="50800" cap="rnd">
            <a:solidFill>
              <a:srgbClr val="4A4E58"/>
            </a:solidFill>
            <a:round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68960"/>
                      <a:gd name="connsiteY0" fmla="*/ 233680 h 467360"/>
                      <a:gd name="connsiteX1" fmla="*/ 284480 w 568960"/>
                      <a:gd name="connsiteY1" fmla="*/ 0 h 467360"/>
                      <a:gd name="connsiteX2" fmla="*/ 568960 w 568960"/>
                      <a:gd name="connsiteY2" fmla="*/ 233680 h 467360"/>
                      <a:gd name="connsiteX3" fmla="*/ 284480 w 568960"/>
                      <a:gd name="connsiteY3" fmla="*/ 467360 h 467360"/>
                      <a:gd name="connsiteX4" fmla="*/ 0 w 568960"/>
                      <a:gd name="connsiteY4" fmla="*/ 233680 h 467360"/>
                      <a:gd name="connsiteX0" fmla="*/ 0 w 590481"/>
                      <a:gd name="connsiteY0" fmla="*/ 233680 h 469906"/>
                      <a:gd name="connsiteX1" fmla="*/ 284480 w 590481"/>
                      <a:gd name="connsiteY1" fmla="*/ 0 h 469906"/>
                      <a:gd name="connsiteX2" fmla="*/ 568960 w 590481"/>
                      <a:gd name="connsiteY2" fmla="*/ 233680 h 469906"/>
                      <a:gd name="connsiteX3" fmla="*/ 538480 w 590481"/>
                      <a:gd name="connsiteY3" fmla="*/ 350520 h 469906"/>
                      <a:gd name="connsiteX4" fmla="*/ 284480 w 590481"/>
                      <a:gd name="connsiteY4" fmla="*/ 467360 h 469906"/>
                      <a:gd name="connsiteX5" fmla="*/ 0 w 590481"/>
                      <a:gd name="connsiteY5" fmla="*/ 233680 h 469906"/>
                      <a:gd name="connsiteX0" fmla="*/ 12871 w 603352"/>
                      <a:gd name="connsiteY0" fmla="*/ 233680 h 467702"/>
                      <a:gd name="connsiteX1" fmla="*/ 297351 w 603352"/>
                      <a:gd name="connsiteY1" fmla="*/ 0 h 467702"/>
                      <a:gd name="connsiteX2" fmla="*/ 581831 w 603352"/>
                      <a:gd name="connsiteY2" fmla="*/ 233680 h 467702"/>
                      <a:gd name="connsiteX3" fmla="*/ 551351 w 603352"/>
                      <a:gd name="connsiteY3" fmla="*/ 350520 h 467702"/>
                      <a:gd name="connsiteX4" fmla="*/ 297351 w 603352"/>
                      <a:gd name="connsiteY4" fmla="*/ 467360 h 467702"/>
                      <a:gd name="connsiteX5" fmla="*/ 73831 w 603352"/>
                      <a:gd name="connsiteY5" fmla="*/ 381000 h 467702"/>
                      <a:gd name="connsiteX6" fmla="*/ 12871 w 603352"/>
                      <a:gd name="connsiteY6" fmla="*/ 233680 h 467702"/>
                      <a:gd name="connsiteX0" fmla="*/ 551351 w 642791"/>
                      <a:gd name="connsiteY0" fmla="*/ 350520 h 467702"/>
                      <a:gd name="connsiteX1" fmla="*/ 297351 w 642791"/>
                      <a:gd name="connsiteY1" fmla="*/ 467360 h 467702"/>
                      <a:gd name="connsiteX2" fmla="*/ 73831 w 642791"/>
                      <a:gd name="connsiteY2" fmla="*/ 381000 h 467702"/>
                      <a:gd name="connsiteX3" fmla="*/ 12871 w 642791"/>
                      <a:gd name="connsiteY3" fmla="*/ 233680 h 467702"/>
                      <a:gd name="connsiteX4" fmla="*/ 297351 w 642791"/>
                      <a:gd name="connsiteY4" fmla="*/ 0 h 467702"/>
                      <a:gd name="connsiteX5" fmla="*/ 581831 w 642791"/>
                      <a:gd name="connsiteY5" fmla="*/ 233680 h 467702"/>
                      <a:gd name="connsiteX6" fmla="*/ 642791 w 642791"/>
                      <a:gd name="connsiteY6" fmla="*/ 441960 h 467702"/>
                      <a:gd name="connsiteX0" fmla="*/ 551351 w 581831"/>
                      <a:gd name="connsiteY0" fmla="*/ 350520 h 467702"/>
                      <a:gd name="connsiteX1" fmla="*/ 297351 w 581831"/>
                      <a:gd name="connsiteY1" fmla="*/ 467360 h 467702"/>
                      <a:gd name="connsiteX2" fmla="*/ 73831 w 581831"/>
                      <a:gd name="connsiteY2" fmla="*/ 381000 h 467702"/>
                      <a:gd name="connsiteX3" fmla="*/ 12871 w 581831"/>
                      <a:gd name="connsiteY3" fmla="*/ 233680 h 467702"/>
                      <a:gd name="connsiteX4" fmla="*/ 297351 w 581831"/>
                      <a:gd name="connsiteY4" fmla="*/ 0 h 467702"/>
                      <a:gd name="connsiteX5" fmla="*/ 581831 w 581831"/>
                      <a:gd name="connsiteY5" fmla="*/ 233680 h 467702"/>
                      <a:gd name="connsiteX0" fmla="*/ 551351 w 551351"/>
                      <a:gd name="connsiteY0" fmla="*/ 350520 h 467702"/>
                      <a:gd name="connsiteX1" fmla="*/ 297351 w 551351"/>
                      <a:gd name="connsiteY1" fmla="*/ 467360 h 467702"/>
                      <a:gd name="connsiteX2" fmla="*/ 73831 w 551351"/>
                      <a:gd name="connsiteY2" fmla="*/ 381000 h 467702"/>
                      <a:gd name="connsiteX3" fmla="*/ 12871 w 551351"/>
                      <a:gd name="connsiteY3" fmla="*/ 233680 h 467702"/>
                      <a:gd name="connsiteX4" fmla="*/ 297351 w 551351"/>
                      <a:gd name="connsiteY4" fmla="*/ 0 h 467702"/>
                      <a:gd name="connsiteX0" fmla="*/ 551351 w 551351"/>
                      <a:gd name="connsiteY0" fmla="*/ 116840 h 234022"/>
                      <a:gd name="connsiteX1" fmla="*/ 297351 w 551351"/>
                      <a:gd name="connsiteY1" fmla="*/ 233680 h 234022"/>
                      <a:gd name="connsiteX2" fmla="*/ 73831 w 551351"/>
                      <a:gd name="connsiteY2" fmla="*/ 147320 h 234022"/>
                      <a:gd name="connsiteX3" fmla="*/ 12871 w 551351"/>
                      <a:gd name="connsiteY3" fmla="*/ 0 h 234022"/>
                      <a:gd name="connsiteX0" fmla="*/ 477520 w 477520"/>
                      <a:gd name="connsiteY0" fmla="*/ 0 h 117182"/>
                      <a:gd name="connsiteX1" fmla="*/ 223520 w 477520"/>
                      <a:gd name="connsiteY1" fmla="*/ 116840 h 117182"/>
                      <a:gd name="connsiteX2" fmla="*/ 0 w 477520"/>
                      <a:gd name="connsiteY2" fmla="*/ 30480 h 117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77520" h="117182">
                        <a:moveTo>
                          <a:pt x="477520" y="0"/>
                        </a:moveTo>
                        <a:cubicBezTo>
                          <a:pt x="430107" y="38947"/>
                          <a:pt x="303107" y="111760"/>
                          <a:pt x="223520" y="116840"/>
                        </a:cubicBezTo>
                        <a:cubicBezTo>
                          <a:pt x="143933" y="121920"/>
                          <a:pt x="47413" y="69427"/>
                          <a:pt x="0" y="3048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正方形/長方形 232">
            <a:extLst>
              <a:ext uri="{FF2B5EF4-FFF2-40B4-BE49-F238E27FC236}">
                <a16:creationId xmlns:a16="http://schemas.microsoft.com/office/drawing/2014/main" id="{EF187D75-1CAC-452B-8C43-E9CA6800B9CB}"/>
              </a:ext>
            </a:extLst>
          </p:cNvPr>
          <p:cNvSpPr/>
          <p:nvPr/>
        </p:nvSpPr>
        <p:spPr>
          <a:xfrm>
            <a:off x="1941386" y="2736576"/>
            <a:ext cx="354900" cy="360119"/>
          </a:xfrm>
          <a:prstGeom prst="rect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台形 233">
            <a:extLst>
              <a:ext uri="{FF2B5EF4-FFF2-40B4-BE49-F238E27FC236}">
                <a16:creationId xmlns:a16="http://schemas.microsoft.com/office/drawing/2014/main" id="{7D4C183B-8016-451E-BA5D-669D6B5AEF42}"/>
              </a:ext>
            </a:extLst>
          </p:cNvPr>
          <p:cNvSpPr/>
          <p:nvPr/>
        </p:nvSpPr>
        <p:spPr>
          <a:xfrm rot="10800000">
            <a:off x="1881248" y="2855472"/>
            <a:ext cx="496184" cy="182504"/>
          </a:xfrm>
          <a:prstGeom prst="trapezoid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台形 64">
            <a:extLst>
              <a:ext uri="{FF2B5EF4-FFF2-40B4-BE49-F238E27FC236}">
                <a16:creationId xmlns:a16="http://schemas.microsoft.com/office/drawing/2014/main" id="{81AF6C51-21C0-4CFD-BEEC-5162FB9B8BAD}"/>
              </a:ext>
            </a:extLst>
          </p:cNvPr>
          <p:cNvSpPr/>
          <p:nvPr/>
        </p:nvSpPr>
        <p:spPr>
          <a:xfrm>
            <a:off x="1535422" y="2994531"/>
            <a:ext cx="1165225" cy="1651000"/>
          </a:xfrm>
          <a:custGeom>
            <a:avLst/>
            <a:gdLst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65225 w 1165225"/>
              <a:gd name="connsiteY3" fmla="*/ 1651000 h 1651000"/>
              <a:gd name="connsiteX4" fmla="*/ 0 w 1165225"/>
              <a:gd name="connsiteY4" fmla="*/ 1651000 h 1651000"/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30300 w 1165225"/>
              <a:gd name="connsiteY3" fmla="*/ 812799 h 1651000"/>
              <a:gd name="connsiteX4" fmla="*/ 1165225 w 1165225"/>
              <a:gd name="connsiteY4" fmla="*/ 1651000 h 1651000"/>
              <a:gd name="connsiteX5" fmla="*/ 0 w 1165225"/>
              <a:gd name="connsiteY5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225" h="1651000">
                <a:moveTo>
                  <a:pt x="0" y="1651000"/>
                </a:moveTo>
                <a:lnTo>
                  <a:pt x="69855" y="0"/>
                </a:lnTo>
                <a:lnTo>
                  <a:pt x="1095370" y="0"/>
                </a:lnTo>
                <a:lnTo>
                  <a:pt x="1130300" y="812799"/>
                </a:lnTo>
                <a:lnTo>
                  <a:pt x="1165225" y="1651000"/>
                </a:lnTo>
                <a:lnTo>
                  <a:pt x="0" y="16510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楕円 227">
            <a:extLst>
              <a:ext uri="{FF2B5EF4-FFF2-40B4-BE49-F238E27FC236}">
                <a16:creationId xmlns:a16="http://schemas.microsoft.com/office/drawing/2014/main" id="{3CA4EDEE-981B-43D9-B399-EC756B032E36}"/>
              </a:ext>
            </a:extLst>
          </p:cNvPr>
          <p:cNvSpPr/>
          <p:nvPr/>
        </p:nvSpPr>
        <p:spPr>
          <a:xfrm rot="19953313">
            <a:off x="1805549" y="2963933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正方形/長方形 197">
            <a:extLst>
              <a:ext uri="{FF2B5EF4-FFF2-40B4-BE49-F238E27FC236}">
                <a16:creationId xmlns:a16="http://schemas.microsoft.com/office/drawing/2014/main" id="{33D667E3-96A6-478A-B097-3DD64624D7AE}"/>
              </a:ext>
            </a:extLst>
          </p:cNvPr>
          <p:cNvSpPr/>
          <p:nvPr/>
        </p:nvSpPr>
        <p:spPr>
          <a:xfrm>
            <a:off x="1765333" y="2974451"/>
            <a:ext cx="714651" cy="194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二等辺三角形 215">
            <a:extLst>
              <a:ext uri="{FF2B5EF4-FFF2-40B4-BE49-F238E27FC236}">
                <a16:creationId xmlns:a16="http://schemas.microsoft.com/office/drawing/2014/main" id="{0EB15770-E9D4-4494-A97C-133C948EF4CE}"/>
              </a:ext>
            </a:extLst>
          </p:cNvPr>
          <p:cNvSpPr/>
          <p:nvPr/>
        </p:nvSpPr>
        <p:spPr>
          <a:xfrm rot="12724613">
            <a:off x="2179037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正方形/長方形 35">
            <a:extLst>
              <a:ext uri="{FF2B5EF4-FFF2-40B4-BE49-F238E27FC236}">
                <a16:creationId xmlns:a16="http://schemas.microsoft.com/office/drawing/2014/main" id="{C21B938A-ED87-4A85-AC9F-7FEA06FF999D}"/>
              </a:ext>
            </a:extLst>
          </p:cNvPr>
          <p:cNvSpPr/>
          <p:nvPr/>
        </p:nvSpPr>
        <p:spPr>
          <a:xfrm rot="1800000">
            <a:off x="2307757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楕円 47">
            <a:extLst>
              <a:ext uri="{FF2B5EF4-FFF2-40B4-BE49-F238E27FC236}">
                <a16:creationId xmlns:a16="http://schemas.microsoft.com/office/drawing/2014/main" id="{58580C15-5E3E-4032-AE24-70B4E9965238}"/>
              </a:ext>
            </a:extLst>
          </p:cNvPr>
          <p:cNvSpPr/>
          <p:nvPr/>
        </p:nvSpPr>
        <p:spPr>
          <a:xfrm rot="1031150" flipH="1">
            <a:off x="2236099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1" name="楕円 47">
            <a:extLst>
              <a:ext uri="{FF2B5EF4-FFF2-40B4-BE49-F238E27FC236}">
                <a16:creationId xmlns:a16="http://schemas.microsoft.com/office/drawing/2014/main" id="{76FAA03E-BF07-40C6-A462-350DC5E9E2CF}"/>
              </a:ext>
            </a:extLst>
          </p:cNvPr>
          <p:cNvSpPr/>
          <p:nvPr/>
        </p:nvSpPr>
        <p:spPr>
          <a:xfrm rot="2614894">
            <a:off x="234909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3" name="楕円 51">
            <a:extLst>
              <a:ext uri="{FF2B5EF4-FFF2-40B4-BE49-F238E27FC236}">
                <a16:creationId xmlns:a16="http://schemas.microsoft.com/office/drawing/2014/main" id="{75E44929-C8A2-42FB-9FAE-228F0B6F97D1}"/>
              </a:ext>
            </a:extLst>
          </p:cNvPr>
          <p:cNvSpPr/>
          <p:nvPr/>
        </p:nvSpPr>
        <p:spPr>
          <a:xfrm rot="1555475">
            <a:off x="2303165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二等辺三角形 207">
            <a:extLst>
              <a:ext uri="{FF2B5EF4-FFF2-40B4-BE49-F238E27FC236}">
                <a16:creationId xmlns:a16="http://schemas.microsoft.com/office/drawing/2014/main" id="{AA8BAFAD-BC0B-4F8A-A6D4-F65E5C648C2C}"/>
              </a:ext>
            </a:extLst>
          </p:cNvPr>
          <p:cNvSpPr/>
          <p:nvPr/>
        </p:nvSpPr>
        <p:spPr>
          <a:xfrm rot="8875387" flipH="1">
            <a:off x="1865944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二等辺三角形 208">
            <a:extLst>
              <a:ext uri="{FF2B5EF4-FFF2-40B4-BE49-F238E27FC236}">
                <a16:creationId xmlns:a16="http://schemas.microsoft.com/office/drawing/2014/main" id="{81762DB6-C75C-4990-AF36-3B54C9C48D3E}"/>
              </a:ext>
            </a:extLst>
          </p:cNvPr>
          <p:cNvSpPr/>
          <p:nvPr/>
        </p:nvSpPr>
        <p:spPr>
          <a:xfrm rot="8875387" flipH="1">
            <a:off x="1897773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正方形/長方形 35">
            <a:extLst>
              <a:ext uri="{FF2B5EF4-FFF2-40B4-BE49-F238E27FC236}">
                <a16:creationId xmlns:a16="http://schemas.microsoft.com/office/drawing/2014/main" id="{15087EF0-19BA-4E92-BE80-6BAEA8C1F6EC}"/>
              </a:ext>
            </a:extLst>
          </p:cNvPr>
          <p:cNvSpPr/>
          <p:nvPr/>
        </p:nvSpPr>
        <p:spPr>
          <a:xfrm rot="19800000" flipH="1">
            <a:off x="1741293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楕円 36">
            <a:extLst>
              <a:ext uri="{FF2B5EF4-FFF2-40B4-BE49-F238E27FC236}">
                <a16:creationId xmlns:a16="http://schemas.microsoft.com/office/drawing/2014/main" id="{BE34F33A-BC5C-4B1A-8FE4-7654031A0D22}"/>
              </a:ext>
            </a:extLst>
          </p:cNvPr>
          <p:cNvSpPr/>
          <p:nvPr/>
        </p:nvSpPr>
        <p:spPr>
          <a:xfrm rot="20172004" flipH="1">
            <a:off x="180042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楕円 47">
            <a:extLst>
              <a:ext uri="{FF2B5EF4-FFF2-40B4-BE49-F238E27FC236}">
                <a16:creationId xmlns:a16="http://schemas.microsoft.com/office/drawing/2014/main" id="{F6E01C3B-894C-46DF-85C7-161C9B2F6CF4}"/>
              </a:ext>
            </a:extLst>
          </p:cNvPr>
          <p:cNvSpPr/>
          <p:nvPr/>
        </p:nvSpPr>
        <p:spPr>
          <a:xfrm rot="20568850">
            <a:off x="1894112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3" name="楕円 47">
            <a:extLst>
              <a:ext uri="{FF2B5EF4-FFF2-40B4-BE49-F238E27FC236}">
                <a16:creationId xmlns:a16="http://schemas.microsoft.com/office/drawing/2014/main" id="{58F0149C-0249-48AA-AC5A-D49D793E3062}"/>
              </a:ext>
            </a:extLst>
          </p:cNvPr>
          <p:cNvSpPr/>
          <p:nvPr/>
        </p:nvSpPr>
        <p:spPr>
          <a:xfrm rot="18985106" flipH="1">
            <a:off x="181572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4" name="楕円 47">
            <a:extLst>
              <a:ext uri="{FF2B5EF4-FFF2-40B4-BE49-F238E27FC236}">
                <a16:creationId xmlns:a16="http://schemas.microsoft.com/office/drawing/2014/main" id="{6A1083D5-A4CD-42D5-833E-D98B9B4C8796}"/>
              </a:ext>
            </a:extLst>
          </p:cNvPr>
          <p:cNvSpPr/>
          <p:nvPr/>
        </p:nvSpPr>
        <p:spPr>
          <a:xfrm rot="18985106" flipH="1">
            <a:off x="1801345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5" name="楕円 51">
            <a:extLst>
              <a:ext uri="{FF2B5EF4-FFF2-40B4-BE49-F238E27FC236}">
                <a16:creationId xmlns:a16="http://schemas.microsoft.com/office/drawing/2014/main" id="{F5C41449-F8C7-4B48-BEAE-89ED0329DABC}"/>
              </a:ext>
            </a:extLst>
          </p:cNvPr>
          <p:cNvSpPr/>
          <p:nvPr/>
        </p:nvSpPr>
        <p:spPr>
          <a:xfrm rot="20044525" flipH="1">
            <a:off x="1639668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9982367"/>
      </p:ext>
    </p:extLst>
  </p:cSld>
  <p:clrMapOvr>
    <a:masterClrMapping/>
  </p:clrMapOvr>
  <p:transition spd="slow" advClick="0" advTm="1000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二等辺三角形 167">
            <a:extLst>
              <a:ext uri="{FF2B5EF4-FFF2-40B4-BE49-F238E27FC236}">
                <a16:creationId xmlns:a16="http://schemas.microsoft.com/office/drawing/2014/main" id="{D15C4E9F-8B71-4B96-860F-7F8B7C025271}"/>
              </a:ext>
            </a:extLst>
          </p:cNvPr>
          <p:cNvSpPr/>
          <p:nvPr/>
        </p:nvSpPr>
        <p:spPr>
          <a:xfrm rot="10800000">
            <a:off x="1681469" y="593775"/>
            <a:ext cx="873762" cy="689429"/>
          </a:xfrm>
          <a:prstGeom prst="triangl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弧 168">
            <a:extLst>
              <a:ext uri="{FF2B5EF4-FFF2-40B4-BE49-F238E27FC236}">
                <a16:creationId xmlns:a16="http://schemas.microsoft.com/office/drawing/2014/main" id="{A2552FFB-1BBC-4B5A-9CD8-719DE36E176E}"/>
              </a:ext>
            </a:extLst>
          </p:cNvPr>
          <p:cNvSpPr/>
          <p:nvPr/>
        </p:nvSpPr>
        <p:spPr>
          <a:xfrm rot="201593" flipH="1">
            <a:off x="2507377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二等辺三角形 169">
            <a:extLst>
              <a:ext uri="{FF2B5EF4-FFF2-40B4-BE49-F238E27FC236}">
                <a16:creationId xmlns:a16="http://schemas.microsoft.com/office/drawing/2014/main" id="{CF0A056D-A01A-4B08-ADED-E3F4DB929419}"/>
              </a:ext>
            </a:extLst>
          </p:cNvPr>
          <p:cNvSpPr/>
          <p:nvPr/>
        </p:nvSpPr>
        <p:spPr>
          <a:xfrm rot="10800000">
            <a:off x="2509512" y="593773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弧 170">
            <a:extLst>
              <a:ext uri="{FF2B5EF4-FFF2-40B4-BE49-F238E27FC236}">
                <a16:creationId xmlns:a16="http://schemas.microsoft.com/office/drawing/2014/main" id="{C245CB41-8251-4D7C-8360-220EC54245E9}"/>
              </a:ext>
            </a:extLst>
          </p:cNvPr>
          <p:cNvSpPr/>
          <p:nvPr/>
        </p:nvSpPr>
        <p:spPr>
          <a:xfrm rot="21398407">
            <a:off x="1116726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二等辺三角形 171">
            <a:extLst>
              <a:ext uri="{FF2B5EF4-FFF2-40B4-BE49-F238E27FC236}">
                <a16:creationId xmlns:a16="http://schemas.microsoft.com/office/drawing/2014/main" id="{3B7CC469-FE46-4621-B625-E2329C5E0588}"/>
              </a:ext>
            </a:extLst>
          </p:cNvPr>
          <p:cNvSpPr/>
          <p:nvPr/>
        </p:nvSpPr>
        <p:spPr>
          <a:xfrm rot="10800000" flipH="1">
            <a:off x="1061709" y="593774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二等辺三角形 305">
            <a:extLst>
              <a:ext uri="{FF2B5EF4-FFF2-40B4-BE49-F238E27FC236}">
                <a16:creationId xmlns:a16="http://schemas.microsoft.com/office/drawing/2014/main" id="{6EE690BB-78B0-4A97-BBC7-4A6163513E31}"/>
              </a:ext>
            </a:extLst>
          </p:cNvPr>
          <p:cNvSpPr/>
          <p:nvPr/>
        </p:nvSpPr>
        <p:spPr>
          <a:xfrm rot="10800000">
            <a:off x="3029785" y="796966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二等辺三角形 306">
            <a:extLst>
              <a:ext uri="{FF2B5EF4-FFF2-40B4-BE49-F238E27FC236}">
                <a16:creationId xmlns:a16="http://schemas.microsoft.com/office/drawing/2014/main" id="{43D25E02-CF54-4134-9E01-CB1524780D6E}"/>
              </a:ext>
            </a:extLst>
          </p:cNvPr>
          <p:cNvSpPr/>
          <p:nvPr/>
        </p:nvSpPr>
        <p:spPr>
          <a:xfrm rot="11721489">
            <a:off x="3116703" y="1037128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4" name="二等辺三角形 303">
            <a:extLst>
              <a:ext uri="{FF2B5EF4-FFF2-40B4-BE49-F238E27FC236}">
                <a16:creationId xmlns:a16="http://schemas.microsoft.com/office/drawing/2014/main" id="{CBC2457D-BB5E-404F-B5A5-3695A0D04085}"/>
              </a:ext>
            </a:extLst>
          </p:cNvPr>
          <p:cNvSpPr/>
          <p:nvPr/>
        </p:nvSpPr>
        <p:spPr>
          <a:xfrm rot="10800000" flipH="1">
            <a:off x="933392" y="796965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304">
            <a:extLst>
              <a:ext uri="{FF2B5EF4-FFF2-40B4-BE49-F238E27FC236}">
                <a16:creationId xmlns:a16="http://schemas.microsoft.com/office/drawing/2014/main" id="{CCEC859C-0F1F-4A66-BFA0-FCB744922E67}"/>
              </a:ext>
            </a:extLst>
          </p:cNvPr>
          <p:cNvSpPr/>
          <p:nvPr/>
        </p:nvSpPr>
        <p:spPr>
          <a:xfrm rot="9878511" flipH="1">
            <a:off x="873534" y="1037127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E0EEF024-5033-4ADF-8BA2-D8EE1DDD056B}"/>
              </a:ext>
            </a:extLst>
          </p:cNvPr>
          <p:cNvSpPr/>
          <p:nvPr/>
        </p:nvSpPr>
        <p:spPr>
          <a:xfrm rot="11234124">
            <a:off x="3325207" y="1224467"/>
            <a:ext cx="240168" cy="575202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8" name="円弧 177">
            <a:extLst>
              <a:ext uri="{FF2B5EF4-FFF2-40B4-BE49-F238E27FC236}">
                <a16:creationId xmlns:a16="http://schemas.microsoft.com/office/drawing/2014/main" id="{A55FD608-5DE0-491C-A57F-29C72DF30333}"/>
              </a:ext>
            </a:extLst>
          </p:cNvPr>
          <p:cNvSpPr/>
          <p:nvPr/>
        </p:nvSpPr>
        <p:spPr>
          <a:xfrm rot="945023">
            <a:off x="2237140" y="622381"/>
            <a:ext cx="1197475" cy="100378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円弧 178">
            <a:extLst>
              <a:ext uri="{FF2B5EF4-FFF2-40B4-BE49-F238E27FC236}">
                <a16:creationId xmlns:a16="http://schemas.microsoft.com/office/drawing/2014/main" id="{52299685-5CE9-46AA-A4AC-331564117369}"/>
              </a:ext>
            </a:extLst>
          </p:cNvPr>
          <p:cNvSpPr/>
          <p:nvPr/>
        </p:nvSpPr>
        <p:spPr>
          <a:xfrm rot="895199" flipH="1">
            <a:off x="867709" y="609238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弧 179">
            <a:extLst>
              <a:ext uri="{FF2B5EF4-FFF2-40B4-BE49-F238E27FC236}">
                <a16:creationId xmlns:a16="http://schemas.microsoft.com/office/drawing/2014/main" id="{DDFF96CE-C333-412F-95D2-C0370A055825}"/>
              </a:ext>
            </a:extLst>
          </p:cNvPr>
          <p:cNvSpPr/>
          <p:nvPr/>
        </p:nvSpPr>
        <p:spPr>
          <a:xfrm rot="895199" flipH="1">
            <a:off x="765892" y="752390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57824D7E-A6CE-41AD-9DA5-F623E0A95DB1}"/>
              </a:ext>
            </a:extLst>
          </p:cNvPr>
          <p:cNvSpPr/>
          <p:nvPr/>
        </p:nvSpPr>
        <p:spPr>
          <a:xfrm>
            <a:off x="1000910" y="629039"/>
            <a:ext cx="122252" cy="161459"/>
          </a:xfrm>
          <a:prstGeom prst="ellips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楕円 181">
            <a:extLst>
              <a:ext uri="{FF2B5EF4-FFF2-40B4-BE49-F238E27FC236}">
                <a16:creationId xmlns:a16="http://schemas.microsoft.com/office/drawing/2014/main" id="{33A56AF6-357B-4077-AED5-45552BCF07A2}"/>
              </a:ext>
            </a:extLst>
          </p:cNvPr>
          <p:cNvSpPr/>
          <p:nvPr/>
        </p:nvSpPr>
        <p:spPr>
          <a:xfrm>
            <a:off x="153542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楕円 182">
            <a:extLst>
              <a:ext uri="{FF2B5EF4-FFF2-40B4-BE49-F238E27FC236}">
                <a16:creationId xmlns:a16="http://schemas.microsoft.com/office/drawing/2014/main" id="{90FCC4A4-8A15-419B-BC77-6686039CCD5E}"/>
              </a:ext>
            </a:extLst>
          </p:cNvPr>
          <p:cNvSpPr/>
          <p:nvPr/>
        </p:nvSpPr>
        <p:spPr>
          <a:xfrm>
            <a:off x="245644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楕円 183">
            <a:extLst>
              <a:ext uri="{FF2B5EF4-FFF2-40B4-BE49-F238E27FC236}">
                <a16:creationId xmlns:a16="http://schemas.microsoft.com/office/drawing/2014/main" id="{295C466D-7582-4D33-B150-23F09DBA1ADD}"/>
              </a:ext>
            </a:extLst>
          </p:cNvPr>
          <p:cNvSpPr/>
          <p:nvPr/>
        </p:nvSpPr>
        <p:spPr>
          <a:xfrm rot="20585052">
            <a:off x="1030863" y="2099333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楕円 184">
            <a:extLst>
              <a:ext uri="{FF2B5EF4-FFF2-40B4-BE49-F238E27FC236}">
                <a16:creationId xmlns:a16="http://schemas.microsoft.com/office/drawing/2014/main" id="{76881BB2-E7EE-4F78-8E31-700D2D100D1F}"/>
              </a:ext>
            </a:extLst>
          </p:cNvPr>
          <p:cNvSpPr/>
          <p:nvPr/>
        </p:nvSpPr>
        <p:spPr>
          <a:xfrm rot="1014948" flipH="1">
            <a:off x="3013539" y="2099331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台形 292">
            <a:extLst>
              <a:ext uri="{FF2B5EF4-FFF2-40B4-BE49-F238E27FC236}">
                <a16:creationId xmlns:a16="http://schemas.microsoft.com/office/drawing/2014/main" id="{78287C86-E952-402D-B9D6-52E067B2190F}"/>
              </a:ext>
            </a:extLst>
          </p:cNvPr>
          <p:cNvSpPr/>
          <p:nvPr/>
        </p:nvSpPr>
        <p:spPr>
          <a:xfrm rot="7858654" flipH="1">
            <a:off x="972892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台形 293">
            <a:extLst>
              <a:ext uri="{FF2B5EF4-FFF2-40B4-BE49-F238E27FC236}">
                <a16:creationId xmlns:a16="http://schemas.microsoft.com/office/drawing/2014/main" id="{100B0961-2A6C-4619-B44A-95A852B546A7}"/>
              </a:ext>
            </a:extLst>
          </p:cNvPr>
          <p:cNvSpPr/>
          <p:nvPr/>
        </p:nvSpPr>
        <p:spPr>
          <a:xfrm rot="3769921" flipH="1">
            <a:off x="922204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楕円 294">
            <a:extLst>
              <a:ext uri="{FF2B5EF4-FFF2-40B4-BE49-F238E27FC236}">
                <a16:creationId xmlns:a16="http://schemas.microsoft.com/office/drawing/2014/main" id="{5B0D0775-4FBF-44F2-B6DF-4B7903F786F4}"/>
              </a:ext>
            </a:extLst>
          </p:cNvPr>
          <p:cNvSpPr/>
          <p:nvPr/>
        </p:nvSpPr>
        <p:spPr>
          <a:xfrm flipH="1">
            <a:off x="991899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楕円 296">
            <a:extLst>
              <a:ext uri="{FF2B5EF4-FFF2-40B4-BE49-F238E27FC236}">
                <a16:creationId xmlns:a16="http://schemas.microsoft.com/office/drawing/2014/main" id="{289F4CC0-E4AC-442C-9A2A-141E809D1C30}"/>
              </a:ext>
            </a:extLst>
          </p:cNvPr>
          <p:cNvSpPr/>
          <p:nvPr/>
        </p:nvSpPr>
        <p:spPr>
          <a:xfrm rot="1236733" flipH="1">
            <a:off x="1265799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楕円 297">
            <a:extLst>
              <a:ext uri="{FF2B5EF4-FFF2-40B4-BE49-F238E27FC236}">
                <a16:creationId xmlns:a16="http://schemas.microsoft.com/office/drawing/2014/main" id="{0C7C455B-6B90-4C3D-BA09-6537FE61D4D6}"/>
              </a:ext>
            </a:extLst>
          </p:cNvPr>
          <p:cNvSpPr/>
          <p:nvPr/>
        </p:nvSpPr>
        <p:spPr>
          <a:xfrm rot="1627558" flipH="1">
            <a:off x="1422843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四角形: 角を丸くする 299">
            <a:extLst>
              <a:ext uri="{FF2B5EF4-FFF2-40B4-BE49-F238E27FC236}">
                <a16:creationId xmlns:a16="http://schemas.microsoft.com/office/drawing/2014/main" id="{9BA48F11-786E-4AFB-84D0-309416ED2411}"/>
              </a:ext>
            </a:extLst>
          </p:cNvPr>
          <p:cNvSpPr/>
          <p:nvPr/>
        </p:nvSpPr>
        <p:spPr>
          <a:xfrm rot="19548768" flipH="1">
            <a:off x="1258041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円弧 300">
            <a:extLst>
              <a:ext uri="{FF2B5EF4-FFF2-40B4-BE49-F238E27FC236}">
                <a16:creationId xmlns:a16="http://schemas.microsoft.com/office/drawing/2014/main" id="{F58A56A9-4613-484A-B32C-833231E69175}"/>
              </a:ext>
            </a:extLst>
          </p:cNvPr>
          <p:cNvSpPr/>
          <p:nvPr/>
        </p:nvSpPr>
        <p:spPr>
          <a:xfrm rot="20856138" flipH="1">
            <a:off x="1268004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円弧 301">
            <a:extLst>
              <a:ext uri="{FF2B5EF4-FFF2-40B4-BE49-F238E27FC236}">
                <a16:creationId xmlns:a16="http://schemas.microsoft.com/office/drawing/2014/main" id="{BC7A2432-EE13-48AD-84F9-AC0B5C995646}"/>
              </a:ext>
            </a:extLst>
          </p:cNvPr>
          <p:cNvSpPr/>
          <p:nvPr/>
        </p:nvSpPr>
        <p:spPr>
          <a:xfrm rot="20856138" flipH="1">
            <a:off x="1327264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円弧 302">
            <a:extLst>
              <a:ext uri="{FF2B5EF4-FFF2-40B4-BE49-F238E27FC236}">
                <a16:creationId xmlns:a16="http://schemas.microsoft.com/office/drawing/2014/main" id="{5C3AB0B4-215D-463A-8412-7D466B715517}"/>
              </a:ext>
            </a:extLst>
          </p:cNvPr>
          <p:cNvSpPr/>
          <p:nvPr/>
        </p:nvSpPr>
        <p:spPr>
          <a:xfrm rot="20856138" flipH="1">
            <a:off x="1294160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台形 281">
            <a:extLst>
              <a:ext uri="{FF2B5EF4-FFF2-40B4-BE49-F238E27FC236}">
                <a16:creationId xmlns:a16="http://schemas.microsoft.com/office/drawing/2014/main" id="{A11152FE-ED8E-45C0-950E-1282D68828F9}"/>
              </a:ext>
            </a:extLst>
          </p:cNvPr>
          <p:cNvSpPr/>
          <p:nvPr/>
        </p:nvSpPr>
        <p:spPr>
          <a:xfrm rot="13741346">
            <a:off x="2362313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台形 282">
            <a:extLst>
              <a:ext uri="{FF2B5EF4-FFF2-40B4-BE49-F238E27FC236}">
                <a16:creationId xmlns:a16="http://schemas.microsoft.com/office/drawing/2014/main" id="{6814F42A-BAFC-454F-8806-22509218F290}"/>
              </a:ext>
            </a:extLst>
          </p:cNvPr>
          <p:cNvSpPr/>
          <p:nvPr/>
        </p:nvSpPr>
        <p:spPr>
          <a:xfrm rot="17830079">
            <a:off x="2705693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楕円 283">
            <a:extLst>
              <a:ext uri="{FF2B5EF4-FFF2-40B4-BE49-F238E27FC236}">
                <a16:creationId xmlns:a16="http://schemas.microsoft.com/office/drawing/2014/main" id="{8C9CE72E-7F7B-4497-A4F3-EC39328D3A1A}"/>
              </a:ext>
            </a:extLst>
          </p:cNvPr>
          <p:cNvSpPr/>
          <p:nvPr/>
        </p:nvSpPr>
        <p:spPr>
          <a:xfrm>
            <a:off x="3140133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楕円 285">
            <a:extLst>
              <a:ext uri="{FF2B5EF4-FFF2-40B4-BE49-F238E27FC236}">
                <a16:creationId xmlns:a16="http://schemas.microsoft.com/office/drawing/2014/main" id="{B5B1F4D0-FFCD-4DB5-8E7D-3222E32BCDD6}"/>
              </a:ext>
            </a:extLst>
          </p:cNvPr>
          <p:cNvSpPr/>
          <p:nvPr/>
        </p:nvSpPr>
        <p:spPr>
          <a:xfrm rot="20363267">
            <a:off x="2762907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楕円 286">
            <a:extLst>
              <a:ext uri="{FF2B5EF4-FFF2-40B4-BE49-F238E27FC236}">
                <a16:creationId xmlns:a16="http://schemas.microsoft.com/office/drawing/2014/main" id="{8B9B9997-38AE-4D76-8BF7-63A6D8EE0792}"/>
              </a:ext>
            </a:extLst>
          </p:cNvPr>
          <p:cNvSpPr/>
          <p:nvPr/>
        </p:nvSpPr>
        <p:spPr>
          <a:xfrm rot="19972442">
            <a:off x="2737725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四角形: 角を丸くする 288">
            <a:extLst>
              <a:ext uri="{FF2B5EF4-FFF2-40B4-BE49-F238E27FC236}">
                <a16:creationId xmlns:a16="http://schemas.microsoft.com/office/drawing/2014/main" id="{1720D9FF-039B-4EFF-97D7-48D4C530E4DE}"/>
              </a:ext>
            </a:extLst>
          </p:cNvPr>
          <p:cNvSpPr/>
          <p:nvPr/>
        </p:nvSpPr>
        <p:spPr>
          <a:xfrm rot="2051232">
            <a:off x="2770667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円弧 289">
            <a:extLst>
              <a:ext uri="{FF2B5EF4-FFF2-40B4-BE49-F238E27FC236}">
                <a16:creationId xmlns:a16="http://schemas.microsoft.com/office/drawing/2014/main" id="{6CB61104-29E8-4B9D-A7F4-A317A0CB21A5}"/>
              </a:ext>
            </a:extLst>
          </p:cNvPr>
          <p:cNvSpPr/>
          <p:nvPr/>
        </p:nvSpPr>
        <p:spPr>
          <a:xfrm rot="743862">
            <a:off x="2701352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円弧 290">
            <a:extLst>
              <a:ext uri="{FF2B5EF4-FFF2-40B4-BE49-F238E27FC236}">
                <a16:creationId xmlns:a16="http://schemas.microsoft.com/office/drawing/2014/main" id="{B95CA542-01FD-46A3-B896-57F2A293E813}"/>
              </a:ext>
            </a:extLst>
          </p:cNvPr>
          <p:cNvSpPr/>
          <p:nvPr/>
        </p:nvSpPr>
        <p:spPr>
          <a:xfrm rot="743862">
            <a:off x="2642091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円弧 291">
            <a:extLst>
              <a:ext uri="{FF2B5EF4-FFF2-40B4-BE49-F238E27FC236}">
                <a16:creationId xmlns:a16="http://schemas.microsoft.com/office/drawing/2014/main" id="{0FD94E3E-1B31-47BD-A21A-A79D6E8EA7C2}"/>
              </a:ext>
            </a:extLst>
          </p:cNvPr>
          <p:cNvSpPr/>
          <p:nvPr/>
        </p:nvSpPr>
        <p:spPr>
          <a:xfrm rot="743862">
            <a:off x="2675196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楕円 24">
            <a:extLst>
              <a:ext uri="{FF2B5EF4-FFF2-40B4-BE49-F238E27FC236}">
                <a16:creationId xmlns:a16="http://schemas.microsoft.com/office/drawing/2014/main" id="{B6330F50-F081-49C5-8CBF-6C668FCECA3B}"/>
              </a:ext>
            </a:extLst>
          </p:cNvPr>
          <p:cNvSpPr/>
          <p:nvPr/>
        </p:nvSpPr>
        <p:spPr>
          <a:xfrm>
            <a:off x="1899912" y="2314220"/>
            <a:ext cx="477520" cy="117182"/>
          </a:xfrm>
          <a:custGeom>
            <a:avLst/>
            <a:gdLst>
              <a:gd name="connsiteX0" fmla="*/ 477520 w 477520"/>
              <a:gd name="connsiteY0" fmla="*/ 0 h 117182"/>
              <a:gd name="connsiteX1" fmla="*/ 223520 w 477520"/>
              <a:gd name="connsiteY1" fmla="*/ 116840 h 117182"/>
              <a:gd name="connsiteX2" fmla="*/ 0 w 477520"/>
              <a:gd name="connsiteY2" fmla="*/ 30480 h 11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520" h="117182" extrusionOk="0">
                <a:moveTo>
                  <a:pt x="477520" y="0"/>
                </a:moveTo>
                <a:cubicBezTo>
                  <a:pt x="420285" y="32889"/>
                  <a:pt x="296462" y="114254"/>
                  <a:pt x="223520" y="116840"/>
                </a:cubicBezTo>
                <a:cubicBezTo>
                  <a:pt x="152661" y="123757"/>
                  <a:pt x="42180" y="69593"/>
                  <a:pt x="0" y="30480"/>
                </a:cubicBezTo>
              </a:path>
            </a:pathLst>
          </a:custGeom>
          <a:noFill/>
          <a:ln w="50800" cap="rnd">
            <a:solidFill>
              <a:srgbClr val="4A4E58"/>
            </a:solidFill>
            <a:round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68960"/>
                      <a:gd name="connsiteY0" fmla="*/ 233680 h 467360"/>
                      <a:gd name="connsiteX1" fmla="*/ 284480 w 568960"/>
                      <a:gd name="connsiteY1" fmla="*/ 0 h 467360"/>
                      <a:gd name="connsiteX2" fmla="*/ 568960 w 568960"/>
                      <a:gd name="connsiteY2" fmla="*/ 233680 h 467360"/>
                      <a:gd name="connsiteX3" fmla="*/ 284480 w 568960"/>
                      <a:gd name="connsiteY3" fmla="*/ 467360 h 467360"/>
                      <a:gd name="connsiteX4" fmla="*/ 0 w 568960"/>
                      <a:gd name="connsiteY4" fmla="*/ 233680 h 467360"/>
                      <a:gd name="connsiteX0" fmla="*/ 0 w 590481"/>
                      <a:gd name="connsiteY0" fmla="*/ 233680 h 469906"/>
                      <a:gd name="connsiteX1" fmla="*/ 284480 w 590481"/>
                      <a:gd name="connsiteY1" fmla="*/ 0 h 469906"/>
                      <a:gd name="connsiteX2" fmla="*/ 568960 w 590481"/>
                      <a:gd name="connsiteY2" fmla="*/ 233680 h 469906"/>
                      <a:gd name="connsiteX3" fmla="*/ 538480 w 590481"/>
                      <a:gd name="connsiteY3" fmla="*/ 350520 h 469906"/>
                      <a:gd name="connsiteX4" fmla="*/ 284480 w 590481"/>
                      <a:gd name="connsiteY4" fmla="*/ 467360 h 469906"/>
                      <a:gd name="connsiteX5" fmla="*/ 0 w 590481"/>
                      <a:gd name="connsiteY5" fmla="*/ 233680 h 469906"/>
                      <a:gd name="connsiteX0" fmla="*/ 12871 w 603352"/>
                      <a:gd name="connsiteY0" fmla="*/ 233680 h 467702"/>
                      <a:gd name="connsiteX1" fmla="*/ 297351 w 603352"/>
                      <a:gd name="connsiteY1" fmla="*/ 0 h 467702"/>
                      <a:gd name="connsiteX2" fmla="*/ 581831 w 603352"/>
                      <a:gd name="connsiteY2" fmla="*/ 233680 h 467702"/>
                      <a:gd name="connsiteX3" fmla="*/ 551351 w 603352"/>
                      <a:gd name="connsiteY3" fmla="*/ 350520 h 467702"/>
                      <a:gd name="connsiteX4" fmla="*/ 297351 w 603352"/>
                      <a:gd name="connsiteY4" fmla="*/ 467360 h 467702"/>
                      <a:gd name="connsiteX5" fmla="*/ 73831 w 603352"/>
                      <a:gd name="connsiteY5" fmla="*/ 381000 h 467702"/>
                      <a:gd name="connsiteX6" fmla="*/ 12871 w 603352"/>
                      <a:gd name="connsiteY6" fmla="*/ 233680 h 467702"/>
                      <a:gd name="connsiteX0" fmla="*/ 551351 w 642791"/>
                      <a:gd name="connsiteY0" fmla="*/ 350520 h 467702"/>
                      <a:gd name="connsiteX1" fmla="*/ 297351 w 642791"/>
                      <a:gd name="connsiteY1" fmla="*/ 467360 h 467702"/>
                      <a:gd name="connsiteX2" fmla="*/ 73831 w 642791"/>
                      <a:gd name="connsiteY2" fmla="*/ 381000 h 467702"/>
                      <a:gd name="connsiteX3" fmla="*/ 12871 w 642791"/>
                      <a:gd name="connsiteY3" fmla="*/ 233680 h 467702"/>
                      <a:gd name="connsiteX4" fmla="*/ 297351 w 642791"/>
                      <a:gd name="connsiteY4" fmla="*/ 0 h 467702"/>
                      <a:gd name="connsiteX5" fmla="*/ 581831 w 642791"/>
                      <a:gd name="connsiteY5" fmla="*/ 233680 h 467702"/>
                      <a:gd name="connsiteX6" fmla="*/ 642791 w 642791"/>
                      <a:gd name="connsiteY6" fmla="*/ 441960 h 467702"/>
                      <a:gd name="connsiteX0" fmla="*/ 551351 w 581831"/>
                      <a:gd name="connsiteY0" fmla="*/ 350520 h 467702"/>
                      <a:gd name="connsiteX1" fmla="*/ 297351 w 581831"/>
                      <a:gd name="connsiteY1" fmla="*/ 467360 h 467702"/>
                      <a:gd name="connsiteX2" fmla="*/ 73831 w 581831"/>
                      <a:gd name="connsiteY2" fmla="*/ 381000 h 467702"/>
                      <a:gd name="connsiteX3" fmla="*/ 12871 w 581831"/>
                      <a:gd name="connsiteY3" fmla="*/ 233680 h 467702"/>
                      <a:gd name="connsiteX4" fmla="*/ 297351 w 581831"/>
                      <a:gd name="connsiteY4" fmla="*/ 0 h 467702"/>
                      <a:gd name="connsiteX5" fmla="*/ 581831 w 581831"/>
                      <a:gd name="connsiteY5" fmla="*/ 233680 h 467702"/>
                      <a:gd name="connsiteX0" fmla="*/ 551351 w 551351"/>
                      <a:gd name="connsiteY0" fmla="*/ 350520 h 467702"/>
                      <a:gd name="connsiteX1" fmla="*/ 297351 w 551351"/>
                      <a:gd name="connsiteY1" fmla="*/ 467360 h 467702"/>
                      <a:gd name="connsiteX2" fmla="*/ 73831 w 551351"/>
                      <a:gd name="connsiteY2" fmla="*/ 381000 h 467702"/>
                      <a:gd name="connsiteX3" fmla="*/ 12871 w 551351"/>
                      <a:gd name="connsiteY3" fmla="*/ 233680 h 467702"/>
                      <a:gd name="connsiteX4" fmla="*/ 297351 w 551351"/>
                      <a:gd name="connsiteY4" fmla="*/ 0 h 467702"/>
                      <a:gd name="connsiteX0" fmla="*/ 551351 w 551351"/>
                      <a:gd name="connsiteY0" fmla="*/ 116840 h 234022"/>
                      <a:gd name="connsiteX1" fmla="*/ 297351 w 551351"/>
                      <a:gd name="connsiteY1" fmla="*/ 233680 h 234022"/>
                      <a:gd name="connsiteX2" fmla="*/ 73831 w 551351"/>
                      <a:gd name="connsiteY2" fmla="*/ 147320 h 234022"/>
                      <a:gd name="connsiteX3" fmla="*/ 12871 w 551351"/>
                      <a:gd name="connsiteY3" fmla="*/ 0 h 234022"/>
                      <a:gd name="connsiteX0" fmla="*/ 477520 w 477520"/>
                      <a:gd name="connsiteY0" fmla="*/ 0 h 117182"/>
                      <a:gd name="connsiteX1" fmla="*/ 223520 w 477520"/>
                      <a:gd name="connsiteY1" fmla="*/ 116840 h 117182"/>
                      <a:gd name="connsiteX2" fmla="*/ 0 w 477520"/>
                      <a:gd name="connsiteY2" fmla="*/ 30480 h 117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77520" h="117182">
                        <a:moveTo>
                          <a:pt x="477520" y="0"/>
                        </a:moveTo>
                        <a:cubicBezTo>
                          <a:pt x="430107" y="38947"/>
                          <a:pt x="303107" y="111760"/>
                          <a:pt x="223520" y="116840"/>
                        </a:cubicBezTo>
                        <a:cubicBezTo>
                          <a:pt x="143933" y="121920"/>
                          <a:pt x="47413" y="69427"/>
                          <a:pt x="0" y="3048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正方形/長方形 232">
            <a:extLst>
              <a:ext uri="{FF2B5EF4-FFF2-40B4-BE49-F238E27FC236}">
                <a16:creationId xmlns:a16="http://schemas.microsoft.com/office/drawing/2014/main" id="{EF187D75-1CAC-452B-8C43-E9CA6800B9CB}"/>
              </a:ext>
            </a:extLst>
          </p:cNvPr>
          <p:cNvSpPr/>
          <p:nvPr/>
        </p:nvSpPr>
        <p:spPr>
          <a:xfrm>
            <a:off x="1941386" y="2736576"/>
            <a:ext cx="354900" cy="360119"/>
          </a:xfrm>
          <a:prstGeom prst="rect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台形 233">
            <a:extLst>
              <a:ext uri="{FF2B5EF4-FFF2-40B4-BE49-F238E27FC236}">
                <a16:creationId xmlns:a16="http://schemas.microsoft.com/office/drawing/2014/main" id="{7D4C183B-8016-451E-BA5D-669D6B5AEF42}"/>
              </a:ext>
            </a:extLst>
          </p:cNvPr>
          <p:cNvSpPr/>
          <p:nvPr/>
        </p:nvSpPr>
        <p:spPr>
          <a:xfrm rot="10800000">
            <a:off x="1881248" y="2855472"/>
            <a:ext cx="496184" cy="182504"/>
          </a:xfrm>
          <a:prstGeom prst="trapezoid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台形 64">
            <a:extLst>
              <a:ext uri="{FF2B5EF4-FFF2-40B4-BE49-F238E27FC236}">
                <a16:creationId xmlns:a16="http://schemas.microsoft.com/office/drawing/2014/main" id="{81AF6C51-21C0-4CFD-BEEC-5162FB9B8BAD}"/>
              </a:ext>
            </a:extLst>
          </p:cNvPr>
          <p:cNvSpPr/>
          <p:nvPr/>
        </p:nvSpPr>
        <p:spPr>
          <a:xfrm>
            <a:off x="1535422" y="2994531"/>
            <a:ext cx="1165225" cy="1651000"/>
          </a:xfrm>
          <a:custGeom>
            <a:avLst/>
            <a:gdLst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65225 w 1165225"/>
              <a:gd name="connsiteY3" fmla="*/ 1651000 h 1651000"/>
              <a:gd name="connsiteX4" fmla="*/ 0 w 1165225"/>
              <a:gd name="connsiteY4" fmla="*/ 1651000 h 1651000"/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30300 w 1165225"/>
              <a:gd name="connsiteY3" fmla="*/ 812799 h 1651000"/>
              <a:gd name="connsiteX4" fmla="*/ 1165225 w 1165225"/>
              <a:gd name="connsiteY4" fmla="*/ 1651000 h 1651000"/>
              <a:gd name="connsiteX5" fmla="*/ 0 w 1165225"/>
              <a:gd name="connsiteY5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225" h="1651000">
                <a:moveTo>
                  <a:pt x="0" y="1651000"/>
                </a:moveTo>
                <a:lnTo>
                  <a:pt x="69855" y="0"/>
                </a:lnTo>
                <a:lnTo>
                  <a:pt x="1095370" y="0"/>
                </a:lnTo>
                <a:lnTo>
                  <a:pt x="1130300" y="812799"/>
                </a:lnTo>
                <a:lnTo>
                  <a:pt x="1165225" y="1651000"/>
                </a:lnTo>
                <a:lnTo>
                  <a:pt x="0" y="16510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楕円 227">
            <a:extLst>
              <a:ext uri="{FF2B5EF4-FFF2-40B4-BE49-F238E27FC236}">
                <a16:creationId xmlns:a16="http://schemas.microsoft.com/office/drawing/2014/main" id="{3CA4EDEE-981B-43D9-B399-EC756B032E36}"/>
              </a:ext>
            </a:extLst>
          </p:cNvPr>
          <p:cNvSpPr/>
          <p:nvPr/>
        </p:nvSpPr>
        <p:spPr>
          <a:xfrm rot="19953313">
            <a:off x="1805549" y="2963933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楕円 228">
            <a:extLst>
              <a:ext uri="{FF2B5EF4-FFF2-40B4-BE49-F238E27FC236}">
                <a16:creationId xmlns:a16="http://schemas.microsoft.com/office/drawing/2014/main" id="{B0F2BA32-DFDD-4D19-9AAA-74614C6685CF}"/>
              </a:ext>
            </a:extLst>
          </p:cNvPr>
          <p:cNvSpPr/>
          <p:nvPr/>
        </p:nvSpPr>
        <p:spPr>
          <a:xfrm rot="1646687" flipH="1">
            <a:off x="2051771" y="2963932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正方形/長方形 197">
            <a:extLst>
              <a:ext uri="{FF2B5EF4-FFF2-40B4-BE49-F238E27FC236}">
                <a16:creationId xmlns:a16="http://schemas.microsoft.com/office/drawing/2014/main" id="{33D667E3-96A6-478A-B097-3DD64624D7AE}"/>
              </a:ext>
            </a:extLst>
          </p:cNvPr>
          <p:cNvSpPr/>
          <p:nvPr/>
        </p:nvSpPr>
        <p:spPr>
          <a:xfrm>
            <a:off x="1765333" y="2974451"/>
            <a:ext cx="714651" cy="194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二等辺三角形 215">
            <a:extLst>
              <a:ext uri="{FF2B5EF4-FFF2-40B4-BE49-F238E27FC236}">
                <a16:creationId xmlns:a16="http://schemas.microsoft.com/office/drawing/2014/main" id="{0EB15770-E9D4-4494-A97C-133C948EF4CE}"/>
              </a:ext>
            </a:extLst>
          </p:cNvPr>
          <p:cNvSpPr/>
          <p:nvPr/>
        </p:nvSpPr>
        <p:spPr>
          <a:xfrm rot="12724613">
            <a:off x="2179037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正方形/長方形 35">
            <a:extLst>
              <a:ext uri="{FF2B5EF4-FFF2-40B4-BE49-F238E27FC236}">
                <a16:creationId xmlns:a16="http://schemas.microsoft.com/office/drawing/2014/main" id="{C21B938A-ED87-4A85-AC9F-7FEA06FF999D}"/>
              </a:ext>
            </a:extLst>
          </p:cNvPr>
          <p:cNvSpPr/>
          <p:nvPr/>
        </p:nvSpPr>
        <p:spPr>
          <a:xfrm rot="1800000">
            <a:off x="2307757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楕円 47">
            <a:extLst>
              <a:ext uri="{FF2B5EF4-FFF2-40B4-BE49-F238E27FC236}">
                <a16:creationId xmlns:a16="http://schemas.microsoft.com/office/drawing/2014/main" id="{58580C15-5E3E-4032-AE24-70B4E9965238}"/>
              </a:ext>
            </a:extLst>
          </p:cNvPr>
          <p:cNvSpPr/>
          <p:nvPr/>
        </p:nvSpPr>
        <p:spPr>
          <a:xfrm rot="1031150" flipH="1">
            <a:off x="2236099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1" name="楕円 47">
            <a:extLst>
              <a:ext uri="{FF2B5EF4-FFF2-40B4-BE49-F238E27FC236}">
                <a16:creationId xmlns:a16="http://schemas.microsoft.com/office/drawing/2014/main" id="{76FAA03E-BF07-40C6-A462-350DC5E9E2CF}"/>
              </a:ext>
            </a:extLst>
          </p:cNvPr>
          <p:cNvSpPr/>
          <p:nvPr/>
        </p:nvSpPr>
        <p:spPr>
          <a:xfrm rot="2614894">
            <a:off x="234909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3" name="楕円 51">
            <a:extLst>
              <a:ext uri="{FF2B5EF4-FFF2-40B4-BE49-F238E27FC236}">
                <a16:creationId xmlns:a16="http://schemas.microsoft.com/office/drawing/2014/main" id="{75E44929-C8A2-42FB-9FAE-228F0B6F97D1}"/>
              </a:ext>
            </a:extLst>
          </p:cNvPr>
          <p:cNvSpPr/>
          <p:nvPr/>
        </p:nvSpPr>
        <p:spPr>
          <a:xfrm rot="1555475">
            <a:off x="2303165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二等辺三角形 207">
            <a:extLst>
              <a:ext uri="{FF2B5EF4-FFF2-40B4-BE49-F238E27FC236}">
                <a16:creationId xmlns:a16="http://schemas.microsoft.com/office/drawing/2014/main" id="{AA8BAFAD-BC0B-4F8A-A6D4-F65E5C648C2C}"/>
              </a:ext>
            </a:extLst>
          </p:cNvPr>
          <p:cNvSpPr/>
          <p:nvPr/>
        </p:nvSpPr>
        <p:spPr>
          <a:xfrm rot="8875387" flipH="1">
            <a:off x="1865944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二等辺三角形 208">
            <a:extLst>
              <a:ext uri="{FF2B5EF4-FFF2-40B4-BE49-F238E27FC236}">
                <a16:creationId xmlns:a16="http://schemas.microsoft.com/office/drawing/2014/main" id="{81762DB6-C75C-4990-AF36-3B54C9C48D3E}"/>
              </a:ext>
            </a:extLst>
          </p:cNvPr>
          <p:cNvSpPr/>
          <p:nvPr/>
        </p:nvSpPr>
        <p:spPr>
          <a:xfrm rot="8875387" flipH="1">
            <a:off x="1897773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正方形/長方形 35">
            <a:extLst>
              <a:ext uri="{FF2B5EF4-FFF2-40B4-BE49-F238E27FC236}">
                <a16:creationId xmlns:a16="http://schemas.microsoft.com/office/drawing/2014/main" id="{15087EF0-19BA-4E92-BE80-6BAEA8C1F6EC}"/>
              </a:ext>
            </a:extLst>
          </p:cNvPr>
          <p:cNvSpPr/>
          <p:nvPr/>
        </p:nvSpPr>
        <p:spPr>
          <a:xfrm rot="19800000" flipH="1">
            <a:off x="1741293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楕円 36">
            <a:extLst>
              <a:ext uri="{FF2B5EF4-FFF2-40B4-BE49-F238E27FC236}">
                <a16:creationId xmlns:a16="http://schemas.microsoft.com/office/drawing/2014/main" id="{BE34F33A-BC5C-4B1A-8FE4-7654031A0D22}"/>
              </a:ext>
            </a:extLst>
          </p:cNvPr>
          <p:cNvSpPr/>
          <p:nvPr/>
        </p:nvSpPr>
        <p:spPr>
          <a:xfrm rot="20172004" flipH="1">
            <a:off x="180042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楕円 47">
            <a:extLst>
              <a:ext uri="{FF2B5EF4-FFF2-40B4-BE49-F238E27FC236}">
                <a16:creationId xmlns:a16="http://schemas.microsoft.com/office/drawing/2014/main" id="{F6E01C3B-894C-46DF-85C7-161C9B2F6CF4}"/>
              </a:ext>
            </a:extLst>
          </p:cNvPr>
          <p:cNvSpPr/>
          <p:nvPr/>
        </p:nvSpPr>
        <p:spPr>
          <a:xfrm rot="20568850">
            <a:off x="1894112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3" name="楕円 47">
            <a:extLst>
              <a:ext uri="{FF2B5EF4-FFF2-40B4-BE49-F238E27FC236}">
                <a16:creationId xmlns:a16="http://schemas.microsoft.com/office/drawing/2014/main" id="{58F0149C-0249-48AA-AC5A-D49D793E3062}"/>
              </a:ext>
            </a:extLst>
          </p:cNvPr>
          <p:cNvSpPr/>
          <p:nvPr/>
        </p:nvSpPr>
        <p:spPr>
          <a:xfrm rot="18985106" flipH="1">
            <a:off x="181572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4" name="楕円 47">
            <a:extLst>
              <a:ext uri="{FF2B5EF4-FFF2-40B4-BE49-F238E27FC236}">
                <a16:creationId xmlns:a16="http://schemas.microsoft.com/office/drawing/2014/main" id="{6A1083D5-A4CD-42D5-833E-D98B9B4C8796}"/>
              </a:ext>
            </a:extLst>
          </p:cNvPr>
          <p:cNvSpPr/>
          <p:nvPr/>
        </p:nvSpPr>
        <p:spPr>
          <a:xfrm rot="18985106" flipH="1">
            <a:off x="1801345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5" name="楕円 51">
            <a:extLst>
              <a:ext uri="{FF2B5EF4-FFF2-40B4-BE49-F238E27FC236}">
                <a16:creationId xmlns:a16="http://schemas.microsoft.com/office/drawing/2014/main" id="{F5C41449-F8C7-4B48-BEAE-89ED0329DABC}"/>
              </a:ext>
            </a:extLst>
          </p:cNvPr>
          <p:cNvSpPr/>
          <p:nvPr/>
        </p:nvSpPr>
        <p:spPr>
          <a:xfrm rot="20044525" flipH="1">
            <a:off x="1639668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641867"/>
      </p:ext>
    </p:extLst>
  </p:cSld>
  <p:clrMapOvr>
    <a:masterClrMapping/>
  </p:clrMapOvr>
  <p:transition spd="slow" advClick="0" advTm="1000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二等辺三角形 167">
            <a:extLst>
              <a:ext uri="{FF2B5EF4-FFF2-40B4-BE49-F238E27FC236}">
                <a16:creationId xmlns:a16="http://schemas.microsoft.com/office/drawing/2014/main" id="{D15C4E9F-8B71-4B96-860F-7F8B7C025271}"/>
              </a:ext>
            </a:extLst>
          </p:cNvPr>
          <p:cNvSpPr/>
          <p:nvPr/>
        </p:nvSpPr>
        <p:spPr>
          <a:xfrm rot="10800000">
            <a:off x="1681469" y="593775"/>
            <a:ext cx="873762" cy="689429"/>
          </a:xfrm>
          <a:prstGeom prst="triangl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弧 168">
            <a:extLst>
              <a:ext uri="{FF2B5EF4-FFF2-40B4-BE49-F238E27FC236}">
                <a16:creationId xmlns:a16="http://schemas.microsoft.com/office/drawing/2014/main" id="{A2552FFB-1BBC-4B5A-9CD8-719DE36E176E}"/>
              </a:ext>
            </a:extLst>
          </p:cNvPr>
          <p:cNvSpPr/>
          <p:nvPr/>
        </p:nvSpPr>
        <p:spPr>
          <a:xfrm rot="201593" flipH="1">
            <a:off x="2507377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二等辺三角形 169">
            <a:extLst>
              <a:ext uri="{FF2B5EF4-FFF2-40B4-BE49-F238E27FC236}">
                <a16:creationId xmlns:a16="http://schemas.microsoft.com/office/drawing/2014/main" id="{CF0A056D-A01A-4B08-ADED-E3F4DB929419}"/>
              </a:ext>
            </a:extLst>
          </p:cNvPr>
          <p:cNvSpPr/>
          <p:nvPr/>
        </p:nvSpPr>
        <p:spPr>
          <a:xfrm rot="10800000">
            <a:off x="2509512" y="593773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弧 170">
            <a:extLst>
              <a:ext uri="{FF2B5EF4-FFF2-40B4-BE49-F238E27FC236}">
                <a16:creationId xmlns:a16="http://schemas.microsoft.com/office/drawing/2014/main" id="{C245CB41-8251-4D7C-8360-220EC54245E9}"/>
              </a:ext>
            </a:extLst>
          </p:cNvPr>
          <p:cNvSpPr/>
          <p:nvPr/>
        </p:nvSpPr>
        <p:spPr>
          <a:xfrm rot="21398407">
            <a:off x="1116726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二等辺三角形 171">
            <a:extLst>
              <a:ext uri="{FF2B5EF4-FFF2-40B4-BE49-F238E27FC236}">
                <a16:creationId xmlns:a16="http://schemas.microsoft.com/office/drawing/2014/main" id="{3B7CC469-FE46-4621-B625-E2329C5E0588}"/>
              </a:ext>
            </a:extLst>
          </p:cNvPr>
          <p:cNvSpPr/>
          <p:nvPr/>
        </p:nvSpPr>
        <p:spPr>
          <a:xfrm rot="10800000" flipH="1">
            <a:off x="1061709" y="593774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二等辺三角形 305">
            <a:extLst>
              <a:ext uri="{FF2B5EF4-FFF2-40B4-BE49-F238E27FC236}">
                <a16:creationId xmlns:a16="http://schemas.microsoft.com/office/drawing/2014/main" id="{6EE690BB-78B0-4A97-BBC7-4A6163513E31}"/>
              </a:ext>
            </a:extLst>
          </p:cNvPr>
          <p:cNvSpPr/>
          <p:nvPr/>
        </p:nvSpPr>
        <p:spPr>
          <a:xfrm rot="10800000">
            <a:off x="3029785" y="796966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二等辺三角形 306">
            <a:extLst>
              <a:ext uri="{FF2B5EF4-FFF2-40B4-BE49-F238E27FC236}">
                <a16:creationId xmlns:a16="http://schemas.microsoft.com/office/drawing/2014/main" id="{43D25E02-CF54-4134-9E01-CB1524780D6E}"/>
              </a:ext>
            </a:extLst>
          </p:cNvPr>
          <p:cNvSpPr/>
          <p:nvPr/>
        </p:nvSpPr>
        <p:spPr>
          <a:xfrm rot="11721489">
            <a:off x="3116703" y="1037128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4" name="二等辺三角形 303">
            <a:extLst>
              <a:ext uri="{FF2B5EF4-FFF2-40B4-BE49-F238E27FC236}">
                <a16:creationId xmlns:a16="http://schemas.microsoft.com/office/drawing/2014/main" id="{CBC2457D-BB5E-404F-B5A5-3695A0D04085}"/>
              </a:ext>
            </a:extLst>
          </p:cNvPr>
          <p:cNvSpPr/>
          <p:nvPr/>
        </p:nvSpPr>
        <p:spPr>
          <a:xfrm rot="10800000" flipH="1">
            <a:off x="933392" y="796965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304">
            <a:extLst>
              <a:ext uri="{FF2B5EF4-FFF2-40B4-BE49-F238E27FC236}">
                <a16:creationId xmlns:a16="http://schemas.microsoft.com/office/drawing/2014/main" id="{CCEC859C-0F1F-4A66-BFA0-FCB744922E67}"/>
              </a:ext>
            </a:extLst>
          </p:cNvPr>
          <p:cNvSpPr/>
          <p:nvPr/>
        </p:nvSpPr>
        <p:spPr>
          <a:xfrm rot="9878511" flipH="1">
            <a:off x="873534" y="1037127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E0EEF024-5033-4ADF-8BA2-D8EE1DDD056B}"/>
              </a:ext>
            </a:extLst>
          </p:cNvPr>
          <p:cNvSpPr/>
          <p:nvPr/>
        </p:nvSpPr>
        <p:spPr>
          <a:xfrm rot="11234124">
            <a:off x="3325207" y="1224467"/>
            <a:ext cx="240168" cy="575202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8" name="円弧 177">
            <a:extLst>
              <a:ext uri="{FF2B5EF4-FFF2-40B4-BE49-F238E27FC236}">
                <a16:creationId xmlns:a16="http://schemas.microsoft.com/office/drawing/2014/main" id="{A55FD608-5DE0-491C-A57F-29C72DF30333}"/>
              </a:ext>
            </a:extLst>
          </p:cNvPr>
          <p:cNvSpPr/>
          <p:nvPr/>
        </p:nvSpPr>
        <p:spPr>
          <a:xfrm rot="945023">
            <a:off x="2237140" y="622381"/>
            <a:ext cx="1197475" cy="100378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円弧 178">
            <a:extLst>
              <a:ext uri="{FF2B5EF4-FFF2-40B4-BE49-F238E27FC236}">
                <a16:creationId xmlns:a16="http://schemas.microsoft.com/office/drawing/2014/main" id="{52299685-5CE9-46AA-A4AC-331564117369}"/>
              </a:ext>
            </a:extLst>
          </p:cNvPr>
          <p:cNvSpPr/>
          <p:nvPr/>
        </p:nvSpPr>
        <p:spPr>
          <a:xfrm rot="895199" flipH="1">
            <a:off x="867709" y="609238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弧 179">
            <a:extLst>
              <a:ext uri="{FF2B5EF4-FFF2-40B4-BE49-F238E27FC236}">
                <a16:creationId xmlns:a16="http://schemas.microsoft.com/office/drawing/2014/main" id="{DDFF96CE-C333-412F-95D2-C0370A055825}"/>
              </a:ext>
            </a:extLst>
          </p:cNvPr>
          <p:cNvSpPr/>
          <p:nvPr/>
        </p:nvSpPr>
        <p:spPr>
          <a:xfrm rot="895199" flipH="1">
            <a:off x="765892" y="752390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57824D7E-A6CE-41AD-9DA5-F623E0A95DB1}"/>
              </a:ext>
            </a:extLst>
          </p:cNvPr>
          <p:cNvSpPr/>
          <p:nvPr/>
        </p:nvSpPr>
        <p:spPr>
          <a:xfrm>
            <a:off x="1000910" y="629039"/>
            <a:ext cx="122252" cy="161459"/>
          </a:xfrm>
          <a:prstGeom prst="ellips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楕円 181">
            <a:extLst>
              <a:ext uri="{FF2B5EF4-FFF2-40B4-BE49-F238E27FC236}">
                <a16:creationId xmlns:a16="http://schemas.microsoft.com/office/drawing/2014/main" id="{33A56AF6-357B-4077-AED5-45552BCF07A2}"/>
              </a:ext>
            </a:extLst>
          </p:cNvPr>
          <p:cNvSpPr/>
          <p:nvPr/>
        </p:nvSpPr>
        <p:spPr>
          <a:xfrm>
            <a:off x="153542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楕円 182">
            <a:extLst>
              <a:ext uri="{FF2B5EF4-FFF2-40B4-BE49-F238E27FC236}">
                <a16:creationId xmlns:a16="http://schemas.microsoft.com/office/drawing/2014/main" id="{90FCC4A4-8A15-419B-BC77-6686039CCD5E}"/>
              </a:ext>
            </a:extLst>
          </p:cNvPr>
          <p:cNvSpPr/>
          <p:nvPr/>
        </p:nvSpPr>
        <p:spPr>
          <a:xfrm>
            <a:off x="245644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楕円 183">
            <a:extLst>
              <a:ext uri="{FF2B5EF4-FFF2-40B4-BE49-F238E27FC236}">
                <a16:creationId xmlns:a16="http://schemas.microsoft.com/office/drawing/2014/main" id="{295C466D-7582-4D33-B150-23F09DBA1ADD}"/>
              </a:ext>
            </a:extLst>
          </p:cNvPr>
          <p:cNvSpPr/>
          <p:nvPr/>
        </p:nvSpPr>
        <p:spPr>
          <a:xfrm rot="20585052">
            <a:off x="1030863" y="2099333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楕円 184">
            <a:extLst>
              <a:ext uri="{FF2B5EF4-FFF2-40B4-BE49-F238E27FC236}">
                <a16:creationId xmlns:a16="http://schemas.microsoft.com/office/drawing/2014/main" id="{76881BB2-E7EE-4F78-8E31-700D2D100D1F}"/>
              </a:ext>
            </a:extLst>
          </p:cNvPr>
          <p:cNvSpPr/>
          <p:nvPr/>
        </p:nvSpPr>
        <p:spPr>
          <a:xfrm rot="1014948" flipH="1">
            <a:off x="3013539" y="2099331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台形 292">
            <a:extLst>
              <a:ext uri="{FF2B5EF4-FFF2-40B4-BE49-F238E27FC236}">
                <a16:creationId xmlns:a16="http://schemas.microsoft.com/office/drawing/2014/main" id="{78287C86-E952-402D-B9D6-52E067B2190F}"/>
              </a:ext>
            </a:extLst>
          </p:cNvPr>
          <p:cNvSpPr/>
          <p:nvPr/>
        </p:nvSpPr>
        <p:spPr>
          <a:xfrm rot="7858654" flipH="1">
            <a:off x="972892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台形 293">
            <a:extLst>
              <a:ext uri="{FF2B5EF4-FFF2-40B4-BE49-F238E27FC236}">
                <a16:creationId xmlns:a16="http://schemas.microsoft.com/office/drawing/2014/main" id="{100B0961-2A6C-4619-B44A-95A852B546A7}"/>
              </a:ext>
            </a:extLst>
          </p:cNvPr>
          <p:cNvSpPr/>
          <p:nvPr/>
        </p:nvSpPr>
        <p:spPr>
          <a:xfrm rot="3769921" flipH="1">
            <a:off x="922204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楕円 294">
            <a:extLst>
              <a:ext uri="{FF2B5EF4-FFF2-40B4-BE49-F238E27FC236}">
                <a16:creationId xmlns:a16="http://schemas.microsoft.com/office/drawing/2014/main" id="{5B0D0775-4FBF-44F2-B6DF-4B7903F786F4}"/>
              </a:ext>
            </a:extLst>
          </p:cNvPr>
          <p:cNvSpPr/>
          <p:nvPr/>
        </p:nvSpPr>
        <p:spPr>
          <a:xfrm flipH="1">
            <a:off x="991899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楕円 296">
            <a:extLst>
              <a:ext uri="{FF2B5EF4-FFF2-40B4-BE49-F238E27FC236}">
                <a16:creationId xmlns:a16="http://schemas.microsoft.com/office/drawing/2014/main" id="{289F4CC0-E4AC-442C-9A2A-141E809D1C30}"/>
              </a:ext>
            </a:extLst>
          </p:cNvPr>
          <p:cNvSpPr/>
          <p:nvPr/>
        </p:nvSpPr>
        <p:spPr>
          <a:xfrm rot="1236733" flipH="1">
            <a:off x="1265799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楕円 297">
            <a:extLst>
              <a:ext uri="{FF2B5EF4-FFF2-40B4-BE49-F238E27FC236}">
                <a16:creationId xmlns:a16="http://schemas.microsoft.com/office/drawing/2014/main" id="{0C7C455B-6B90-4C3D-BA09-6537FE61D4D6}"/>
              </a:ext>
            </a:extLst>
          </p:cNvPr>
          <p:cNvSpPr/>
          <p:nvPr/>
        </p:nvSpPr>
        <p:spPr>
          <a:xfrm rot="1627558" flipH="1">
            <a:off x="1422843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四角形: 角を丸くする 299">
            <a:extLst>
              <a:ext uri="{FF2B5EF4-FFF2-40B4-BE49-F238E27FC236}">
                <a16:creationId xmlns:a16="http://schemas.microsoft.com/office/drawing/2014/main" id="{9BA48F11-786E-4AFB-84D0-309416ED2411}"/>
              </a:ext>
            </a:extLst>
          </p:cNvPr>
          <p:cNvSpPr/>
          <p:nvPr/>
        </p:nvSpPr>
        <p:spPr>
          <a:xfrm rot="19548768" flipH="1">
            <a:off x="1258041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円弧 300">
            <a:extLst>
              <a:ext uri="{FF2B5EF4-FFF2-40B4-BE49-F238E27FC236}">
                <a16:creationId xmlns:a16="http://schemas.microsoft.com/office/drawing/2014/main" id="{F58A56A9-4613-484A-B32C-833231E69175}"/>
              </a:ext>
            </a:extLst>
          </p:cNvPr>
          <p:cNvSpPr/>
          <p:nvPr/>
        </p:nvSpPr>
        <p:spPr>
          <a:xfrm rot="20856138" flipH="1">
            <a:off x="1268004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円弧 301">
            <a:extLst>
              <a:ext uri="{FF2B5EF4-FFF2-40B4-BE49-F238E27FC236}">
                <a16:creationId xmlns:a16="http://schemas.microsoft.com/office/drawing/2014/main" id="{BC7A2432-EE13-48AD-84F9-AC0B5C995646}"/>
              </a:ext>
            </a:extLst>
          </p:cNvPr>
          <p:cNvSpPr/>
          <p:nvPr/>
        </p:nvSpPr>
        <p:spPr>
          <a:xfrm rot="20856138" flipH="1">
            <a:off x="1327264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円弧 302">
            <a:extLst>
              <a:ext uri="{FF2B5EF4-FFF2-40B4-BE49-F238E27FC236}">
                <a16:creationId xmlns:a16="http://schemas.microsoft.com/office/drawing/2014/main" id="{5C3AB0B4-215D-463A-8412-7D466B715517}"/>
              </a:ext>
            </a:extLst>
          </p:cNvPr>
          <p:cNvSpPr/>
          <p:nvPr/>
        </p:nvSpPr>
        <p:spPr>
          <a:xfrm rot="20856138" flipH="1">
            <a:off x="1294160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台形 281">
            <a:extLst>
              <a:ext uri="{FF2B5EF4-FFF2-40B4-BE49-F238E27FC236}">
                <a16:creationId xmlns:a16="http://schemas.microsoft.com/office/drawing/2014/main" id="{A11152FE-ED8E-45C0-950E-1282D68828F9}"/>
              </a:ext>
            </a:extLst>
          </p:cNvPr>
          <p:cNvSpPr/>
          <p:nvPr/>
        </p:nvSpPr>
        <p:spPr>
          <a:xfrm rot="13741346">
            <a:off x="2362313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台形 282">
            <a:extLst>
              <a:ext uri="{FF2B5EF4-FFF2-40B4-BE49-F238E27FC236}">
                <a16:creationId xmlns:a16="http://schemas.microsoft.com/office/drawing/2014/main" id="{6814F42A-BAFC-454F-8806-22509218F290}"/>
              </a:ext>
            </a:extLst>
          </p:cNvPr>
          <p:cNvSpPr/>
          <p:nvPr/>
        </p:nvSpPr>
        <p:spPr>
          <a:xfrm rot="17830079">
            <a:off x="2705693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楕円 283">
            <a:extLst>
              <a:ext uri="{FF2B5EF4-FFF2-40B4-BE49-F238E27FC236}">
                <a16:creationId xmlns:a16="http://schemas.microsoft.com/office/drawing/2014/main" id="{8C9CE72E-7F7B-4497-A4F3-EC39328D3A1A}"/>
              </a:ext>
            </a:extLst>
          </p:cNvPr>
          <p:cNvSpPr/>
          <p:nvPr/>
        </p:nvSpPr>
        <p:spPr>
          <a:xfrm>
            <a:off x="3140133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楕円 285">
            <a:extLst>
              <a:ext uri="{FF2B5EF4-FFF2-40B4-BE49-F238E27FC236}">
                <a16:creationId xmlns:a16="http://schemas.microsoft.com/office/drawing/2014/main" id="{B5B1F4D0-FFCD-4DB5-8E7D-3222E32BCDD6}"/>
              </a:ext>
            </a:extLst>
          </p:cNvPr>
          <p:cNvSpPr/>
          <p:nvPr/>
        </p:nvSpPr>
        <p:spPr>
          <a:xfrm rot="20363267">
            <a:off x="2762907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楕円 286">
            <a:extLst>
              <a:ext uri="{FF2B5EF4-FFF2-40B4-BE49-F238E27FC236}">
                <a16:creationId xmlns:a16="http://schemas.microsoft.com/office/drawing/2014/main" id="{8B9B9997-38AE-4D76-8BF7-63A6D8EE0792}"/>
              </a:ext>
            </a:extLst>
          </p:cNvPr>
          <p:cNvSpPr/>
          <p:nvPr/>
        </p:nvSpPr>
        <p:spPr>
          <a:xfrm rot="19972442">
            <a:off x="2737725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四角形: 角を丸くする 288">
            <a:extLst>
              <a:ext uri="{FF2B5EF4-FFF2-40B4-BE49-F238E27FC236}">
                <a16:creationId xmlns:a16="http://schemas.microsoft.com/office/drawing/2014/main" id="{1720D9FF-039B-4EFF-97D7-48D4C530E4DE}"/>
              </a:ext>
            </a:extLst>
          </p:cNvPr>
          <p:cNvSpPr/>
          <p:nvPr/>
        </p:nvSpPr>
        <p:spPr>
          <a:xfrm rot="2051232">
            <a:off x="2770667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円弧 289">
            <a:extLst>
              <a:ext uri="{FF2B5EF4-FFF2-40B4-BE49-F238E27FC236}">
                <a16:creationId xmlns:a16="http://schemas.microsoft.com/office/drawing/2014/main" id="{6CB61104-29E8-4B9D-A7F4-A317A0CB21A5}"/>
              </a:ext>
            </a:extLst>
          </p:cNvPr>
          <p:cNvSpPr/>
          <p:nvPr/>
        </p:nvSpPr>
        <p:spPr>
          <a:xfrm rot="743862">
            <a:off x="2701352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円弧 290">
            <a:extLst>
              <a:ext uri="{FF2B5EF4-FFF2-40B4-BE49-F238E27FC236}">
                <a16:creationId xmlns:a16="http://schemas.microsoft.com/office/drawing/2014/main" id="{B95CA542-01FD-46A3-B896-57F2A293E813}"/>
              </a:ext>
            </a:extLst>
          </p:cNvPr>
          <p:cNvSpPr/>
          <p:nvPr/>
        </p:nvSpPr>
        <p:spPr>
          <a:xfrm rot="743862">
            <a:off x="2642091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円弧 291">
            <a:extLst>
              <a:ext uri="{FF2B5EF4-FFF2-40B4-BE49-F238E27FC236}">
                <a16:creationId xmlns:a16="http://schemas.microsoft.com/office/drawing/2014/main" id="{0FD94E3E-1B31-47BD-A21A-A79D6E8EA7C2}"/>
              </a:ext>
            </a:extLst>
          </p:cNvPr>
          <p:cNvSpPr/>
          <p:nvPr/>
        </p:nvSpPr>
        <p:spPr>
          <a:xfrm rot="743862">
            <a:off x="2675196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楕円 24">
            <a:extLst>
              <a:ext uri="{FF2B5EF4-FFF2-40B4-BE49-F238E27FC236}">
                <a16:creationId xmlns:a16="http://schemas.microsoft.com/office/drawing/2014/main" id="{B6330F50-F081-49C5-8CBF-6C668FCECA3B}"/>
              </a:ext>
            </a:extLst>
          </p:cNvPr>
          <p:cNvSpPr/>
          <p:nvPr/>
        </p:nvSpPr>
        <p:spPr>
          <a:xfrm>
            <a:off x="1899912" y="2314220"/>
            <a:ext cx="477520" cy="117182"/>
          </a:xfrm>
          <a:custGeom>
            <a:avLst/>
            <a:gdLst>
              <a:gd name="connsiteX0" fmla="*/ 477520 w 477520"/>
              <a:gd name="connsiteY0" fmla="*/ 0 h 117182"/>
              <a:gd name="connsiteX1" fmla="*/ 223520 w 477520"/>
              <a:gd name="connsiteY1" fmla="*/ 116840 h 117182"/>
              <a:gd name="connsiteX2" fmla="*/ 0 w 477520"/>
              <a:gd name="connsiteY2" fmla="*/ 30480 h 11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520" h="117182" extrusionOk="0">
                <a:moveTo>
                  <a:pt x="477520" y="0"/>
                </a:moveTo>
                <a:cubicBezTo>
                  <a:pt x="420285" y="32889"/>
                  <a:pt x="296462" y="114254"/>
                  <a:pt x="223520" y="116840"/>
                </a:cubicBezTo>
                <a:cubicBezTo>
                  <a:pt x="152661" y="123757"/>
                  <a:pt x="42180" y="69593"/>
                  <a:pt x="0" y="30480"/>
                </a:cubicBezTo>
              </a:path>
            </a:pathLst>
          </a:custGeom>
          <a:noFill/>
          <a:ln w="50800" cap="rnd">
            <a:solidFill>
              <a:srgbClr val="4A4E58"/>
            </a:solidFill>
            <a:round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68960"/>
                      <a:gd name="connsiteY0" fmla="*/ 233680 h 467360"/>
                      <a:gd name="connsiteX1" fmla="*/ 284480 w 568960"/>
                      <a:gd name="connsiteY1" fmla="*/ 0 h 467360"/>
                      <a:gd name="connsiteX2" fmla="*/ 568960 w 568960"/>
                      <a:gd name="connsiteY2" fmla="*/ 233680 h 467360"/>
                      <a:gd name="connsiteX3" fmla="*/ 284480 w 568960"/>
                      <a:gd name="connsiteY3" fmla="*/ 467360 h 467360"/>
                      <a:gd name="connsiteX4" fmla="*/ 0 w 568960"/>
                      <a:gd name="connsiteY4" fmla="*/ 233680 h 467360"/>
                      <a:gd name="connsiteX0" fmla="*/ 0 w 590481"/>
                      <a:gd name="connsiteY0" fmla="*/ 233680 h 469906"/>
                      <a:gd name="connsiteX1" fmla="*/ 284480 w 590481"/>
                      <a:gd name="connsiteY1" fmla="*/ 0 h 469906"/>
                      <a:gd name="connsiteX2" fmla="*/ 568960 w 590481"/>
                      <a:gd name="connsiteY2" fmla="*/ 233680 h 469906"/>
                      <a:gd name="connsiteX3" fmla="*/ 538480 w 590481"/>
                      <a:gd name="connsiteY3" fmla="*/ 350520 h 469906"/>
                      <a:gd name="connsiteX4" fmla="*/ 284480 w 590481"/>
                      <a:gd name="connsiteY4" fmla="*/ 467360 h 469906"/>
                      <a:gd name="connsiteX5" fmla="*/ 0 w 590481"/>
                      <a:gd name="connsiteY5" fmla="*/ 233680 h 469906"/>
                      <a:gd name="connsiteX0" fmla="*/ 12871 w 603352"/>
                      <a:gd name="connsiteY0" fmla="*/ 233680 h 467702"/>
                      <a:gd name="connsiteX1" fmla="*/ 297351 w 603352"/>
                      <a:gd name="connsiteY1" fmla="*/ 0 h 467702"/>
                      <a:gd name="connsiteX2" fmla="*/ 581831 w 603352"/>
                      <a:gd name="connsiteY2" fmla="*/ 233680 h 467702"/>
                      <a:gd name="connsiteX3" fmla="*/ 551351 w 603352"/>
                      <a:gd name="connsiteY3" fmla="*/ 350520 h 467702"/>
                      <a:gd name="connsiteX4" fmla="*/ 297351 w 603352"/>
                      <a:gd name="connsiteY4" fmla="*/ 467360 h 467702"/>
                      <a:gd name="connsiteX5" fmla="*/ 73831 w 603352"/>
                      <a:gd name="connsiteY5" fmla="*/ 381000 h 467702"/>
                      <a:gd name="connsiteX6" fmla="*/ 12871 w 603352"/>
                      <a:gd name="connsiteY6" fmla="*/ 233680 h 467702"/>
                      <a:gd name="connsiteX0" fmla="*/ 551351 w 642791"/>
                      <a:gd name="connsiteY0" fmla="*/ 350520 h 467702"/>
                      <a:gd name="connsiteX1" fmla="*/ 297351 w 642791"/>
                      <a:gd name="connsiteY1" fmla="*/ 467360 h 467702"/>
                      <a:gd name="connsiteX2" fmla="*/ 73831 w 642791"/>
                      <a:gd name="connsiteY2" fmla="*/ 381000 h 467702"/>
                      <a:gd name="connsiteX3" fmla="*/ 12871 w 642791"/>
                      <a:gd name="connsiteY3" fmla="*/ 233680 h 467702"/>
                      <a:gd name="connsiteX4" fmla="*/ 297351 w 642791"/>
                      <a:gd name="connsiteY4" fmla="*/ 0 h 467702"/>
                      <a:gd name="connsiteX5" fmla="*/ 581831 w 642791"/>
                      <a:gd name="connsiteY5" fmla="*/ 233680 h 467702"/>
                      <a:gd name="connsiteX6" fmla="*/ 642791 w 642791"/>
                      <a:gd name="connsiteY6" fmla="*/ 441960 h 467702"/>
                      <a:gd name="connsiteX0" fmla="*/ 551351 w 581831"/>
                      <a:gd name="connsiteY0" fmla="*/ 350520 h 467702"/>
                      <a:gd name="connsiteX1" fmla="*/ 297351 w 581831"/>
                      <a:gd name="connsiteY1" fmla="*/ 467360 h 467702"/>
                      <a:gd name="connsiteX2" fmla="*/ 73831 w 581831"/>
                      <a:gd name="connsiteY2" fmla="*/ 381000 h 467702"/>
                      <a:gd name="connsiteX3" fmla="*/ 12871 w 581831"/>
                      <a:gd name="connsiteY3" fmla="*/ 233680 h 467702"/>
                      <a:gd name="connsiteX4" fmla="*/ 297351 w 581831"/>
                      <a:gd name="connsiteY4" fmla="*/ 0 h 467702"/>
                      <a:gd name="connsiteX5" fmla="*/ 581831 w 581831"/>
                      <a:gd name="connsiteY5" fmla="*/ 233680 h 467702"/>
                      <a:gd name="connsiteX0" fmla="*/ 551351 w 551351"/>
                      <a:gd name="connsiteY0" fmla="*/ 350520 h 467702"/>
                      <a:gd name="connsiteX1" fmla="*/ 297351 w 551351"/>
                      <a:gd name="connsiteY1" fmla="*/ 467360 h 467702"/>
                      <a:gd name="connsiteX2" fmla="*/ 73831 w 551351"/>
                      <a:gd name="connsiteY2" fmla="*/ 381000 h 467702"/>
                      <a:gd name="connsiteX3" fmla="*/ 12871 w 551351"/>
                      <a:gd name="connsiteY3" fmla="*/ 233680 h 467702"/>
                      <a:gd name="connsiteX4" fmla="*/ 297351 w 551351"/>
                      <a:gd name="connsiteY4" fmla="*/ 0 h 467702"/>
                      <a:gd name="connsiteX0" fmla="*/ 551351 w 551351"/>
                      <a:gd name="connsiteY0" fmla="*/ 116840 h 234022"/>
                      <a:gd name="connsiteX1" fmla="*/ 297351 w 551351"/>
                      <a:gd name="connsiteY1" fmla="*/ 233680 h 234022"/>
                      <a:gd name="connsiteX2" fmla="*/ 73831 w 551351"/>
                      <a:gd name="connsiteY2" fmla="*/ 147320 h 234022"/>
                      <a:gd name="connsiteX3" fmla="*/ 12871 w 551351"/>
                      <a:gd name="connsiteY3" fmla="*/ 0 h 234022"/>
                      <a:gd name="connsiteX0" fmla="*/ 477520 w 477520"/>
                      <a:gd name="connsiteY0" fmla="*/ 0 h 117182"/>
                      <a:gd name="connsiteX1" fmla="*/ 223520 w 477520"/>
                      <a:gd name="connsiteY1" fmla="*/ 116840 h 117182"/>
                      <a:gd name="connsiteX2" fmla="*/ 0 w 477520"/>
                      <a:gd name="connsiteY2" fmla="*/ 30480 h 117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77520" h="117182">
                        <a:moveTo>
                          <a:pt x="477520" y="0"/>
                        </a:moveTo>
                        <a:cubicBezTo>
                          <a:pt x="430107" y="38947"/>
                          <a:pt x="303107" y="111760"/>
                          <a:pt x="223520" y="116840"/>
                        </a:cubicBezTo>
                        <a:cubicBezTo>
                          <a:pt x="143933" y="121920"/>
                          <a:pt x="47413" y="69427"/>
                          <a:pt x="0" y="3048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正方形/長方形 232">
            <a:extLst>
              <a:ext uri="{FF2B5EF4-FFF2-40B4-BE49-F238E27FC236}">
                <a16:creationId xmlns:a16="http://schemas.microsoft.com/office/drawing/2014/main" id="{EF187D75-1CAC-452B-8C43-E9CA6800B9CB}"/>
              </a:ext>
            </a:extLst>
          </p:cNvPr>
          <p:cNvSpPr/>
          <p:nvPr/>
        </p:nvSpPr>
        <p:spPr>
          <a:xfrm>
            <a:off x="1941386" y="2736576"/>
            <a:ext cx="354900" cy="360119"/>
          </a:xfrm>
          <a:prstGeom prst="rect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台形 233">
            <a:extLst>
              <a:ext uri="{FF2B5EF4-FFF2-40B4-BE49-F238E27FC236}">
                <a16:creationId xmlns:a16="http://schemas.microsoft.com/office/drawing/2014/main" id="{7D4C183B-8016-451E-BA5D-669D6B5AEF42}"/>
              </a:ext>
            </a:extLst>
          </p:cNvPr>
          <p:cNvSpPr/>
          <p:nvPr/>
        </p:nvSpPr>
        <p:spPr>
          <a:xfrm rot="10800000">
            <a:off x="1881248" y="2855472"/>
            <a:ext cx="496184" cy="182504"/>
          </a:xfrm>
          <a:prstGeom prst="trapezoid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台形 64">
            <a:extLst>
              <a:ext uri="{FF2B5EF4-FFF2-40B4-BE49-F238E27FC236}">
                <a16:creationId xmlns:a16="http://schemas.microsoft.com/office/drawing/2014/main" id="{81AF6C51-21C0-4CFD-BEEC-5162FB9B8BAD}"/>
              </a:ext>
            </a:extLst>
          </p:cNvPr>
          <p:cNvSpPr/>
          <p:nvPr/>
        </p:nvSpPr>
        <p:spPr>
          <a:xfrm>
            <a:off x="1535422" y="2994531"/>
            <a:ext cx="1165225" cy="1651000"/>
          </a:xfrm>
          <a:custGeom>
            <a:avLst/>
            <a:gdLst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65225 w 1165225"/>
              <a:gd name="connsiteY3" fmla="*/ 1651000 h 1651000"/>
              <a:gd name="connsiteX4" fmla="*/ 0 w 1165225"/>
              <a:gd name="connsiteY4" fmla="*/ 1651000 h 1651000"/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30300 w 1165225"/>
              <a:gd name="connsiteY3" fmla="*/ 812799 h 1651000"/>
              <a:gd name="connsiteX4" fmla="*/ 1165225 w 1165225"/>
              <a:gd name="connsiteY4" fmla="*/ 1651000 h 1651000"/>
              <a:gd name="connsiteX5" fmla="*/ 0 w 1165225"/>
              <a:gd name="connsiteY5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225" h="1651000">
                <a:moveTo>
                  <a:pt x="0" y="1651000"/>
                </a:moveTo>
                <a:lnTo>
                  <a:pt x="69855" y="0"/>
                </a:lnTo>
                <a:lnTo>
                  <a:pt x="1095370" y="0"/>
                </a:lnTo>
                <a:lnTo>
                  <a:pt x="1130300" y="812799"/>
                </a:lnTo>
                <a:lnTo>
                  <a:pt x="1165225" y="1651000"/>
                </a:lnTo>
                <a:lnTo>
                  <a:pt x="0" y="16510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楕円 227">
            <a:extLst>
              <a:ext uri="{FF2B5EF4-FFF2-40B4-BE49-F238E27FC236}">
                <a16:creationId xmlns:a16="http://schemas.microsoft.com/office/drawing/2014/main" id="{3CA4EDEE-981B-43D9-B399-EC756B032E36}"/>
              </a:ext>
            </a:extLst>
          </p:cNvPr>
          <p:cNvSpPr/>
          <p:nvPr/>
        </p:nvSpPr>
        <p:spPr>
          <a:xfrm rot="19953313">
            <a:off x="1805549" y="2963933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楕円 228">
            <a:extLst>
              <a:ext uri="{FF2B5EF4-FFF2-40B4-BE49-F238E27FC236}">
                <a16:creationId xmlns:a16="http://schemas.microsoft.com/office/drawing/2014/main" id="{B0F2BA32-DFDD-4D19-9AAA-74614C6685CF}"/>
              </a:ext>
            </a:extLst>
          </p:cNvPr>
          <p:cNvSpPr/>
          <p:nvPr/>
        </p:nvSpPr>
        <p:spPr>
          <a:xfrm rot="1646687" flipH="1">
            <a:off x="2051771" y="2963932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正方形/長方形 197">
            <a:extLst>
              <a:ext uri="{FF2B5EF4-FFF2-40B4-BE49-F238E27FC236}">
                <a16:creationId xmlns:a16="http://schemas.microsoft.com/office/drawing/2014/main" id="{33D667E3-96A6-478A-B097-3DD64624D7AE}"/>
              </a:ext>
            </a:extLst>
          </p:cNvPr>
          <p:cNvSpPr/>
          <p:nvPr/>
        </p:nvSpPr>
        <p:spPr>
          <a:xfrm>
            <a:off x="1765333" y="2974451"/>
            <a:ext cx="714651" cy="194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二等辺三角形 215">
            <a:extLst>
              <a:ext uri="{FF2B5EF4-FFF2-40B4-BE49-F238E27FC236}">
                <a16:creationId xmlns:a16="http://schemas.microsoft.com/office/drawing/2014/main" id="{0EB15770-E9D4-4494-A97C-133C948EF4CE}"/>
              </a:ext>
            </a:extLst>
          </p:cNvPr>
          <p:cNvSpPr/>
          <p:nvPr/>
        </p:nvSpPr>
        <p:spPr>
          <a:xfrm rot="12724613">
            <a:off x="2179037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正方形/長方形 35">
            <a:extLst>
              <a:ext uri="{FF2B5EF4-FFF2-40B4-BE49-F238E27FC236}">
                <a16:creationId xmlns:a16="http://schemas.microsoft.com/office/drawing/2014/main" id="{C21B938A-ED87-4A85-AC9F-7FEA06FF999D}"/>
              </a:ext>
            </a:extLst>
          </p:cNvPr>
          <p:cNvSpPr/>
          <p:nvPr/>
        </p:nvSpPr>
        <p:spPr>
          <a:xfrm rot="1800000">
            <a:off x="2307757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楕円 36">
            <a:extLst>
              <a:ext uri="{FF2B5EF4-FFF2-40B4-BE49-F238E27FC236}">
                <a16:creationId xmlns:a16="http://schemas.microsoft.com/office/drawing/2014/main" id="{D9FFF895-4684-43B9-83F7-B8687C4166F9}"/>
              </a:ext>
            </a:extLst>
          </p:cNvPr>
          <p:cNvSpPr/>
          <p:nvPr/>
        </p:nvSpPr>
        <p:spPr>
          <a:xfrm rot="1427996">
            <a:off x="225556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楕円 47">
            <a:extLst>
              <a:ext uri="{FF2B5EF4-FFF2-40B4-BE49-F238E27FC236}">
                <a16:creationId xmlns:a16="http://schemas.microsoft.com/office/drawing/2014/main" id="{58580C15-5E3E-4032-AE24-70B4E9965238}"/>
              </a:ext>
            </a:extLst>
          </p:cNvPr>
          <p:cNvSpPr/>
          <p:nvPr/>
        </p:nvSpPr>
        <p:spPr>
          <a:xfrm rot="1031150" flipH="1">
            <a:off x="2236099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1" name="楕円 47">
            <a:extLst>
              <a:ext uri="{FF2B5EF4-FFF2-40B4-BE49-F238E27FC236}">
                <a16:creationId xmlns:a16="http://schemas.microsoft.com/office/drawing/2014/main" id="{76FAA03E-BF07-40C6-A462-350DC5E9E2CF}"/>
              </a:ext>
            </a:extLst>
          </p:cNvPr>
          <p:cNvSpPr/>
          <p:nvPr/>
        </p:nvSpPr>
        <p:spPr>
          <a:xfrm rot="2614894">
            <a:off x="234909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3" name="楕円 51">
            <a:extLst>
              <a:ext uri="{FF2B5EF4-FFF2-40B4-BE49-F238E27FC236}">
                <a16:creationId xmlns:a16="http://schemas.microsoft.com/office/drawing/2014/main" id="{75E44929-C8A2-42FB-9FAE-228F0B6F97D1}"/>
              </a:ext>
            </a:extLst>
          </p:cNvPr>
          <p:cNvSpPr/>
          <p:nvPr/>
        </p:nvSpPr>
        <p:spPr>
          <a:xfrm rot="1555475">
            <a:off x="2303165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二等辺三角形 207">
            <a:extLst>
              <a:ext uri="{FF2B5EF4-FFF2-40B4-BE49-F238E27FC236}">
                <a16:creationId xmlns:a16="http://schemas.microsoft.com/office/drawing/2014/main" id="{AA8BAFAD-BC0B-4F8A-A6D4-F65E5C648C2C}"/>
              </a:ext>
            </a:extLst>
          </p:cNvPr>
          <p:cNvSpPr/>
          <p:nvPr/>
        </p:nvSpPr>
        <p:spPr>
          <a:xfrm rot="8875387" flipH="1">
            <a:off x="1865944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二等辺三角形 208">
            <a:extLst>
              <a:ext uri="{FF2B5EF4-FFF2-40B4-BE49-F238E27FC236}">
                <a16:creationId xmlns:a16="http://schemas.microsoft.com/office/drawing/2014/main" id="{81762DB6-C75C-4990-AF36-3B54C9C48D3E}"/>
              </a:ext>
            </a:extLst>
          </p:cNvPr>
          <p:cNvSpPr/>
          <p:nvPr/>
        </p:nvSpPr>
        <p:spPr>
          <a:xfrm rot="8875387" flipH="1">
            <a:off x="1897773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正方形/長方形 35">
            <a:extLst>
              <a:ext uri="{FF2B5EF4-FFF2-40B4-BE49-F238E27FC236}">
                <a16:creationId xmlns:a16="http://schemas.microsoft.com/office/drawing/2014/main" id="{15087EF0-19BA-4E92-BE80-6BAEA8C1F6EC}"/>
              </a:ext>
            </a:extLst>
          </p:cNvPr>
          <p:cNvSpPr/>
          <p:nvPr/>
        </p:nvSpPr>
        <p:spPr>
          <a:xfrm rot="19800000" flipH="1">
            <a:off x="1741293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楕円 36">
            <a:extLst>
              <a:ext uri="{FF2B5EF4-FFF2-40B4-BE49-F238E27FC236}">
                <a16:creationId xmlns:a16="http://schemas.microsoft.com/office/drawing/2014/main" id="{BE34F33A-BC5C-4B1A-8FE4-7654031A0D22}"/>
              </a:ext>
            </a:extLst>
          </p:cNvPr>
          <p:cNvSpPr/>
          <p:nvPr/>
        </p:nvSpPr>
        <p:spPr>
          <a:xfrm rot="20172004" flipH="1">
            <a:off x="180042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楕円 47">
            <a:extLst>
              <a:ext uri="{FF2B5EF4-FFF2-40B4-BE49-F238E27FC236}">
                <a16:creationId xmlns:a16="http://schemas.microsoft.com/office/drawing/2014/main" id="{F6E01C3B-894C-46DF-85C7-161C9B2F6CF4}"/>
              </a:ext>
            </a:extLst>
          </p:cNvPr>
          <p:cNvSpPr/>
          <p:nvPr/>
        </p:nvSpPr>
        <p:spPr>
          <a:xfrm rot="20568850">
            <a:off x="1894112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3" name="楕円 47">
            <a:extLst>
              <a:ext uri="{FF2B5EF4-FFF2-40B4-BE49-F238E27FC236}">
                <a16:creationId xmlns:a16="http://schemas.microsoft.com/office/drawing/2014/main" id="{58F0149C-0249-48AA-AC5A-D49D793E3062}"/>
              </a:ext>
            </a:extLst>
          </p:cNvPr>
          <p:cNvSpPr/>
          <p:nvPr/>
        </p:nvSpPr>
        <p:spPr>
          <a:xfrm rot="18985106" flipH="1">
            <a:off x="181572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4" name="楕円 47">
            <a:extLst>
              <a:ext uri="{FF2B5EF4-FFF2-40B4-BE49-F238E27FC236}">
                <a16:creationId xmlns:a16="http://schemas.microsoft.com/office/drawing/2014/main" id="{6A1083D5-A4CD-42D5-833E-D98B9B4C8796}"/>
              </a:ext>
            </a:extLst>
          </p:cNvPr>
          <p:cNvSpPr/>
          <p:nvPr/>
        </p:nvSpPr>
        <p:spPr>
          <a:xfrm rot="18985106" flipH="1">
            <a:off x="1801345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5" name="楕円 51">
            <a:extLst>
              <a:ext uri="{FF2B5EF4-FFF2-40B4-BE49-F238E27FC236}">
                <a16:creationId xmlns:a16="http://schemas.microsoft.com/office/drawing/2014/main" id="{F5C41449-F8C7-4B48-BEAE-89ED0329DABC}"/>
              </a:ext>
            </a:extLst>
          </p:cNvPr>
          <p:cNvSpPr/>
          <p:nvPr/>
        </p:nvSpPr>
        <p:spPr>
          <a:xfrm rot="20044525" flipH="1">
            <a:off x="1639668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3050434"/>
      </p:ext>
    </p:extLst>
  </p:cSld>
  <p:clrMapOvr>
    <a:masterClrMapping/>
  </p:clrMapOvr>
  <p:transition spd="slow" advClick="0" advTm="1000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二等辺三角形 167">
            <a:extLst>
              <a:ext uri="{FF2B5EF4-FFF2-40B4-BE49-F238E27FC236}">
                <a16:creationId xmlns:a16="http://schemas.microsoft.com/office/drawing/2014/main" id="{D15C4E9F-8B71-4B96-860F-7F8B7C025271}"/>
              </a:ext>
            </a:extLst>
          </p:cNvPr>
          <p:cNvSpPr/>
          <p:nvPr/>
        </p:nvSpPr>
        <p:spPr>
          <a:xfrm rot="10800000">
            <a:off x="1681469" y="593775"/>
            <a:ext cx="873762" cy="689429"/>
          </a:xfrm>
          <a:prstGeom prst="triangl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弧 168">
            <a:extLst>
              <a:ext uri="{FF2B5EF4-FFF2-40B4-BE49-F238E27FC236}">
                <a16:creationId xmlns:a16="http://schemas.microsoft.com/office/drawing/2014/main" id="{A2552FFB-1BBC-4B5A-9CD8-719DE36E176E}"/>
              </a:ext>
            </a:extLst>
          </p:cNvPr>
          <p:cNvSpPr/>
          <p:nvPr/>
        </p:nvSpPr>
        <p:spPr>
          <a:xfrm rot="201593" flipH="1">
            <a:off x="2507377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二等辺三角形 169">
            <a:extLst>
              <a:ext uri="{FF2B5EF4-FFF2-40B4-BE49-F238E27FC236}">
                <a16:creationId xmlns:a16="http://schemas.microsoft.com/office/drawing/2014/main" id="{CF0A056D-A01A-4B08-ADED-E3F4DB929419}"/>
              </a:ext>
            </a:extLst>
          </p:cNvPr>
          <p:cNvSpPr/>
          <p:nvPr/>
        </p:nvSpPr>
        <p:spPr>
          <a:xfrm rot="10800000">
            <a:off x="2509512" y="593773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弧 170">
            <a:extLst>
              <a:ext uri="{FF2B5EF4-FFF2-40B4-BE49-F238E27FC236}">
                <a16:creationId xmlns:a16="http://schemas.microsoft.com/office/drawing/2014/main" id="{C245CB41-8251-4D7C-8360-220EC54245E9}"/>
              </a:ext>
            </a:extLst>
          </p:cNvPr>
          <p:cNvSpPr/>
          <p:nvPr/>
        </p:nvSpPr>
        <p:spPr>
          <a:xfrm rot="21398407">
            <a:off x="1116726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二等辺三角形 171">
            <a:extLst>
              <a:ext uri="{FF2B5EF4-FFF2-40B4-BE49-F238E27FC236}">
                <a16:creationId xmlns:a16="http://schemas.microsoft.com/office/drawing/2014/main" id="{3B7CC469-FE46-4621-B625-E2329C5E0588}"/>
              </a:ext>
            </a:extLst>
          </p:cNvPr>
          <p:cNvSpPr/>
          <p:nvPr/>
        </p:nvSpPr>
        <p:spPr>
          <a:xfrm rot="10800000" flipH="1">
            <a:off x="1061709" y="593774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二等辺三角形 305">
            <a:extLst>
              <a:ext uri="{FF2B5EF4-FFF2-40B4-BE49-F238E27FC236}">
                <a16:creationId xmlns:a16="http://schemas.microsoft.com/office/drawing/2014/main" id="{6EE690BB-78B0-4A97-BBC7-4A6163513E31}"/>
              </a:ext>
            </a:extLst>
          </p:cNvPr>
          <p:cNvSpPr/>
          <p:nvPr/>
        </p:nvSpPr>
        <p:spPr>
          <a:xfrm rot="10800000">
            <a:off x="3029785" y="796966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二等辺三角形 306">
            <a:extLst>
              <a:ext uri="{FF2B5EF4-FFF2-40B4-BE49-F238E27FC236}">
                <a16:creationId xmlns:a16="http://schemas.microsoft.com/office/drawing/2014/main" id="{43D25E02-CF54-4134-9E01-CB1524780D6E}"/>
              </a:ext>
            </a:extLst>
          </p:cNvPr>
          <p:cNvSpPr/>
          <p:nvPr/>
        </p:nvSpPr>
        <p:spPr>
          <a:xfrm rot="11721489">
            <a:off x="3116703" y="1037128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4" name="二等辺三角形 303">
            <a:extLst>
              <a:ext uri="{FF2B5EF4-FFF2-40B4-BE49-F238E27FC236}">
                <a16:creationId xmlns:a16="http://schemas.microsoft.com/office/drawing/2014/main" id="{CBC2457D-BB5E-404F-B5A5-3695A0D04085}"/>
              </a:ext>
            </a:extLst>
          </p:cNvPr>
          <p:cNvSpPr/>
          <p:nvPr/>
        </p:nvSpPr>
        <p:spPr>
          <a:xfrm rot="10800000" flipH="1">
            <a:off x="933392" y="796965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304">
            <a:extLst>
              <a:ext uri="{FF2B5EF4-FFF2-40B4-BE49-F238E27FC236}">
                <a16:creationId xmlns:a16="http://schemas.microsoft.com/office/drawing/2014/main" id="{CCEC859C-0F1F-4A66-BFA0-FCB744922E67}"/>
              </a:ext>
            </a:extLst>
          </p:cNvPr>
          <p:cNvSpPr/>
          <p:nvPr/>
        </p:nvSpPr>
        <p:spPr>
          <a:xfrm rot="9878511" flipH="1">
            <a:off x="873534" y="1037127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E0EEF024-5033-4ADF-8BA2-D8EE1DDD056B}"/>
              </a:ext>
            </a:extLst>
          </p:cNvPr>
          <p:cNvSpPr/>
          <p:nvPr/>
        </p:nvSpPr>
        <p:spPr>
          <a:xfrm rot="11234124">
            <a:off x="3325207" y="1224467"/>
            <a:ext cx="240168" cy="575202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8" name="円弧 177">
            <a:extLst>
              <a:ext uri="{FF2B5EF4-FFF2-40B4-BE49-F238E27FC236}">
                <a16:creationId xmlns:a16="http://schemas.microsoft.com/office/drawing/2014/main" id="{A55FD608-5DE0-491C-A57F-29C72DF30333}"/>
              </a:ext>
            </a:extLst>
          </p:cNvPr>
          <p:cNvSpPr/>
          <p:nvPr/>
        </p:nvSpPr>
        <p:spPr>
          <a:xfrm rot="945023">
            <a:off x="2237140" y="622381"/>
            <a:ext cx="1197475" cy="100378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円弧 178">
            <a:extLst>
              <a:ext uri="{FF2B5EF4-FFF2-40B4-BE49-F238E27FC236}">
                <a16:creationId xmlns:a16="http://schemas.microsoft.com/office/drawing/2014/main" id="{52299685-5CE9-46AA-A4AC-331564117369}"/>
              </a:ext>
            </a:extLst>
          </p:cNvPr>
          <p:cNvSpPr/>
          <p:nvPr/>
        </p:nvSpPr>
        <p:spPr>
          <a:xfrm rot="895199" flipH="1">
            <a:off x="867709" y="609238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弧 179">
            <a:extLst>
              <a:ext uri="{FF2B5EF4-FFF2-40B4-BE49-F238E27FC236}">
                <a16:creationId xmlns:a16="http://schemas.microsoft.com/office/drawing/2014/main" id="{DDFF96CE-C333-412F-95D2-C0370A055825}"/>
              </a:ext>
            </a:extLst>
          </p:cNvPr>
          <p:cNvSpPr/>
          <p:nvPr/>
        </p:nvSpPr>
        <p:spPr>
          <a:xfrm rot="895199" flipH="1">
            <a:off x="765892" y="752390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57824D7E-A6CE-41AD-9DA5-F623E0A95DB1}"/>
              </a:ext>
            </a:extLst>
          </p:cNvPr>
          <p:cNvSpPr/>
          <p:nvPr/>
        </p:nvSpPr>
        <p:spPr>
          <a:xfrm>
            <a:off x="1000910" y="629039"/>
            <a:ext cx="122252" cy="161459"/>
          </a:xfrm>
          <a:prstGeom prst="ellips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楕円 181">
            <a:extLst>
              <a:ext uri="{FF2B5EF4-FFF2-40B4-BE49-F238E27FC236}">
                <a16:creationId xmlns:a16="http://schemas.microsoft.com/office/drawing/2014/main" id="{33A56AF6-357B-4077-AED5-45552BCF07A2}"/>
              </a:ext>
            </a:extLst>
          </p:cNvPr>
          <p:cNvSpPr/>
          <p:nvPr/>
        </p:nvSpPr>
        <p:spPr>
          <a:xfrm>
            <a:off x="153542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楕円 182">
            <a:extLst>
              <a:ext uri="{FF2B5EF4-FFF2-40B4-BE49-F238E27FC236}">
                <a16:creationId xmlns:a16="http://schemas.microsoft.com/office/drawing/2014/main" id="{90FCC4A4-8A15-419B-BC77-6686039CCD5E}"/>
              </a:ext>
            </a:extLst>
          </p:cNvPr>
          <p:cNvSpPr/>
          <p:nvPr/>
        </p:nvSpPr>
        <p:spPr>
          <a:xfrm>
            <a:off x="245644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楕円 183">
            <a:extLst>
              <a:ext uri="{FF2B5EF4-FFF2-40B4-BE49-F238E27FC236}">
                <a16:creationId xmlns:a16="http://schemas.microsoft.com/office/drawing/2014/main" id="{295C466D-7582-4D33-B150-23F09DBA1ADD}"/>
              </a:ext>
            </a:extLst>
          </p:cNvPr>
          <p:cNvSpPr/>
          <p:nvPr/>
        </p:nvSpPr>
        <p:spPr>
          <a:xfrm rot="20585052">
            <a:off x="1030863" y="2099333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楕円 184">
            <a:extLst>
              <a:ext uri="{FF2B5EF4-FFF2-40B4-BE49-F238E27FC236}">
                <a16:creationId xmlns:a16="http://schemas.microsoft.com/office/drawing/2014/main" id="{76881BB2-E7EE-4F78-8E31-700D2D100D1F}"/>
              </a:ext>
            </a:extLst>
          </p:cNvPr>
          <p:cNvSpPr/>
          <p:nvPr/>
        </p:nvSpPr>
        <p:spPr>
          <a:xfrm rot="1014948" flipH="1">
            <a:off x="3013539" y="2099331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台形 292">
            <a:extLst>
              <a:ext uri="{FF2B5EF4-FFF2-40B4-BE49-F238E27FC236}">
                <a16:creationId xmlns:a16="http://schemas.microsoft.com/office/drawing/2014/main" id="{78287C86-E952-402D-B9D6-52E067B2190F}"/>
              </a:ext>
            </a:extLst>
          </p:cNvPr>
          <p:cNvSpPr/>
          <p:nvPr/>
        </p:nvSpPr>
        <p:spPr>
          <a:xfrm rot="7858654" flipH="1">
            <a:off x="972892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台形 293">
            <a:extLst>
              <a:ext uri="{FF2B5EF4-FFF2-40B4-BE49-F238E27FC236}">
                <a16:creationId xmlns:a16="http://schemas.microsoft.com/office/drawing/2014/main" id="{100B0961-2A6C-4619-B44A-95A852B546A7}"/>
              </a:ext>
            </a:extLst>
          </p:cNvPr>
          <p:cNvSpPr/>
          <p:nvPr/>
        </p:nvSpPr>
        <p:spPr>
          <a:xfrm rot="3769921" flipH="1">
            <a:off x="922204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楕円 294">
            <a:extLst>
              <a:ext uri="{FF2B5EF4-FFF2-40B4-BE49-F238E27FC236}">
                <a16:creationId xmlns:a16="http://schemas.microsoft.com/office/drawing/2014/main" id="{5B0D0775-4FBF-44F2-B6DF-4B7903F786F4}"/>
              </a:ext>
            </a:extLst>
          </p:cNvPr>
          <p:cNvSpPr/>
          <p:nvPr/>
        </p:nvSpPr>
        <p:spPr>
          <a:xfrm flipH="1">
            <a:off x="991899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楕円 296">
            <a:extLst>
              <a:ext uri="{FF2B5EF4-FFF2-40B4-BE49-F238E27FC236}">
                <a16:creationId xmlns:a16="http://schemas.microsoft.com/office/drawing/2014/main" id="{289F4CC0-E4AC-442C-9A2A-141E809D1C30}"/>
              </a:ext>
            </a:extLst>
          </p:cNvPr>
          <p:cNvSpPr/>
          <p:nvPr/>
        </p:nvSpPr>
        <p:spPr>
          <a:xfrm rot="1236733" flipH="1">
            <a:off x="1265799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楕円 297">
            <a:extLst>
              <a:ext uri="{FF2B5EF4-FFF2-40B4-BE49-F238E27FC236}">
                <a16:creationId xmlns:a16="http://schemas.microsoft.com/office/drawing/2014/main" id="{0C7C455B-6B90-4C3D-BA09-6537FE61D4D6}"/>
              </a:ext>
            </a:extLst>
          </p:cNvPr>
          <p:cNvSpPr/>
          <p:nvPr/>
        </p:nvSpPr>
        <p:spPr>
          <a:xfrm rot="1627558" flipH="1">
            <a:off x="1422843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四角形: 角を丸くする 299">
            <a:extLst>
              <a:ext uri="{FF2B5EF4-FFF2-40B4-BE49-F238E27FC236}">
                <a16:creationId xmlns:a16="http://schemas.microsoft.com/office/drawing/2014/main" id="{9BA48F11-786E-4AFB-84D0-309416ED2411}"/>
              </a:ext>
            </a:extLst>
          </p:cNvPr>
          <p:cNvSpPr/>
          <p:nvPr/>
        </p:nvSpPr>
        <p:spPr>
          <a:xfrm rot="19548768" flipH="1">
            <a:off x="1258041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円弧 300">
            <a:extLst>
              <a:ext uri="{FF2B5EF4-FFF2-40B4-BE49-F238E27FC236}">
                <a16:creationId xmlns:a16="http://schemas.microsoft.com/office/drawing/2014/main" id="{F58A56A9-4613-484A-B32C-833231E69175}"/>
              </a:ext>
            </a:extLst>
          </p:cNvPr>
          <p:cNvSpPr/>
          <p:nvPr/>
        </p:nvSpPr>
        <p:spPr>
          <a:xfrm rot="20856138" flipH="1">
            <a:off x="1268004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円弧 301">
            <a:extLst>
              <a:ext uri="{FF2B5EF4-FFF2-40B4-BE49-F238E27FC236}">
                <a16:creationId xmlns:a16="http://schemas.microsoft.com/office/drawing/2014/main" id="{BC7A2432-EE13-48AD-84F9-AC0B5C995646}"/>
              </a:ext>
            </a:extLst>
          </p:cNvPr>
          <p:cNvSpPr/>
          <p:nvPr/>
        </p:nvSpPr>
        <p:spPr>
          <a:xfrm rot="20856138" flipH="1">
            <a:off x="1327264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円弧 302">
            <a:extLst>
              <a:ext uri="{FF2B5EF4-FFF2-40B4-BE49-F238E27FC236}">
                <a16:creationId xmlns:a16="http://schemas.microsoft.com/office/drawing/2014/main" id="{5C3AB0B4-215D-463A-8412-7D466B715517}"/>
              </a:ext>
            </a:extLst>
          </p:cNvPr>
          <p:cNvSpPr/>
          <p:nvPr/>
        </p:nvSpPr>
        <p:spPr>
          <a:xfrm rot="20856138" flipH="1">
            <a:off x="1294160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台形 281">
            <a:extLst>
              <a:ext uri="{FF2B5EF4-FFF2-40B4-BE49-F238E27FC236}">
                <a16:creationId xmlns:a16="http://schemas.microsoft.com/office/drawing/2014/main" id="{A11152FE-ED8E-45C0-950E-1282D68828F9}"/>
              </a:ext>
            </a:extLst>
          </p:cNvPr>
          <p:cNvSpPr/>
          <p:nvPr/>
        </p:nvSpPr>
        <p:spPr>
          <a:xfrm rot="13741346">
            <a:off x="2362313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台形 282">
            <a:extLst>
              <a:ext uri="{FF2B5EF4-FFF2-40B4-BE49-F238E27FC236}">
                <a16:creationId xmlns:a16="http://schemas.microsoft.com/office/drawing/2014/main" id="{6814F42A-BAFC-454F-8806-22509218F290}"/>
              </a:ext>
            </a:extLst>
          </p:cNvPr>
          <p:cNvSpPr/>
          <p:nvPr/>
        </p:nvSpPr>
        <p:spPr>
          <a:xfrm rot="17830079">
            <a:off x="2705693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楕円 283">
            <a:extLst>
              <a:ext uri="{FF2B5EF4-FFF2-40B4-BE49-F238E27FC236}">
                <a16:creationId xmlns:a16="http://schemas.microsoft.com/office/drawing/2014/main" id="{8C9CE72E-7F7B-4497-A4F3-EC39328D3A1A}"/>
              </a:ext>
            </a:extLst>
          </p:cNvPr>
          <p:cNvSpPr/>
          <p:nvPr/>
        </p:nvSpPr>
        <p:spPr>
          <a:xfrm>
            <a:off x="3140133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楕円 285">
            <a:extLst>
              <a:ext uri="{FF2B5EF4-FFF2-40B4-BE49-F238E27FC236}">
                <a16:creationId xmlns:a16="http://schemas.microsoft.com/office/drawing/2014/main" id="{B5B1F4D0-FFCD-4DB5-8E7D-3222E32BCDD6}"/>
              </a:ext>
            </a:extLst>
          </p:cNvPr>
          <p:cNvSpPr/>
          <p:nvPr/>
        </p:nvSpPr>
        <p:spPr>
          <a:xfrm rot="20363267">
            <a:off x="2762907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楕円 286">
            <a:extLst>
              <a:ext uri="{FF2B5EF4-FFF2-40B4-BE49-F238E27FC236}">
                <a16:creationId xmlns:a16="http://schemas.microsoft.com/office/drawing/2014/main" id="{8B9B9997-38AE-4D76-8BF7-63A6D8EE0792}"/>
              </a:ext>
            </a:extLst>
          </p:cNvPr>
          <p:cNvSpPr/>
          <p:nvPr/>
        </p:nvSpPr>
        <p:spPr>
          <a:xfrm rot="19972442">
            <a:off x="2737725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四角形: 角を丸くする 288">
            <a:extLst>
              <a:ext uri="{FF2B5EF4-FFF2-40B4-BE49-F238E27FC236}">
                <a16:creationId xmlns:a16="http://schemas.microsoft.com/office/drawing/2014/main" id="{1720D9FF-039B-4EFF-97D7-48D4C530E4DE}"/>
              </a:ext>
            </a:extLst>
          </p:cNvPr>
          <p:cNvSpPr/>
          <p:nvPr/>
        </p:nvSpPr>
        <p:spPr>
          <a:xfrm rot="2051232">
            <a:off x="2770667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円弧 289">
            <a:extLst>
              <a:ext uri="{FF2B5EF4-FFF2-40B4-BE49-F238E27FC236}">
                <a16:creationId xmlns:a16="http://schemas.microsoft.com/office/drawing/2014/main" id="{6CB61104-29E8-4B9D-A7F4-A317A0CB21A5}"/>
              </a:ext>
            </a:extLst>
          </p:cNvPr>
          <p:cNvSpPr/>
          <p:nvPr/>
        </p:nvSpPr>
        <p:spPr>
          <a:xfrm rot="743862">
            <a:off x="2701352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円弧 290">
            <a:extLst>
              <a:ext uri="{FF2B5EF4-FFF2-40B4-BE49-F238E27FC236}">
                <a16:creationId xmlns:a16="http://schemas.microsoft.com/office/drawing/2014/main" id="{B95CA542-01FD-46A3-B896-57F2A293E813}"/>
              </a:ext>
            </a:extLst>
          </p:cNvPr>
          <p:cNvSpPr/>
          <p:nvPr/>
        </p:nvSpPr>
        <p:spPr>
          <a:xfrm rot="743862">
            <a:off x="2642091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円弧 291">
            <a:extLst>
              <a:ext uri="{FF2B5EF4-FFF2-40B4-BE49-F238E27FC236}">
                <a16:creationId xmlns:a16="http://schemas.microsoft.com/office/drawing/2014/main" id="{0FD94E3E-1B31-47BD-A21A-A79D6E8EA7C2}"/>
              </a:ext>
            </a:extLst>
          </p:cNvPr>
          <p:cNvSpPr/>
          <p:nvPr/>
        </p:nvSpPr>
        <p:spPr>
          <a:xfrm rot="743862">
            <a:off x="2675196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楕円 24">
            <a:extLst>
              <a:ext uri="{FF2B5EF4-FFF2-40B4-BE49-F238E27FC236}">
                <a16:creationId xmlns:a16="http://schemas.microsoft.com/office/drawing/2014/main" id="{B6330F50-F081-49C5-8CBF-6C668FCECA3B}"/>
              </a:ext>
            </a:extLst>
          </p:cNvPr>
          <p:cNvSpPr/>
          <p:nvPr/>
        </p:nvSpPr>
        <p:spPr>
          <a:xfrm>
            <a:off x="1899912" y="2314220"/>
            <a:ext cx="477520" cy="117182"/>
          </a:xfrm>
          <a:custGeom>
            <a:avLst/>
            <a:gdLst>
              <a:gd name="connsiteX0" fmla="*/ 477520 w 477520"/>
              <a:gd name="connsiteY0" fmla="*/ 0 h 117182"/>
              <a:gd name="connsiteX1" fmla="*/ 223520 w 477520"/>
              <a:gd name="connsiteY1" fmla="*/ 116840 h 117182"/>
              <a:gd name="connsiteX2" fmla="*/ 0 w 477520"/>
              <a:gd name="connsiteY2" fmla="*/ 30480 h 11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520" h="117182" extrusionOk="0">
                <a:moveTo>
                  <a:pt x="477520" y="0"/>
                </a:moveTo>
                <a:cubicBezTo>
                  <a:pt x="420285" y="32889"/>
                  <a:pt x="296462" y="114254"/>
                  <a:pt x="223520" y="116840"/>
                </a:cubicBezTo>
                <a:cubicBezTo>
                  <a:pt x="152661" y="123757"/>
                  <a:pt x="42180" y="69593"/>
                  <a:pt x="0" y="30480"/>
                </a:cubicBezTo>
              </a:path>
            </a:pathLst>
          </a:custGeom>
          <a:noFill/>
          <a:ln w="50800" cap="rnd">
            <a:solidFill>
              <a:srgbClr val="4A4E58"/>
            </a:solidFill>
            <a:round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68960"/>
                      <a:gd name="connsiteY0" fmla="*/ 233680 h 467360"/>
                      <a:gd name="connsiteX1" fmla="*/ 284480 w 568960"/>
                      <a:gd name="connsiteY1" fmla="*/ 0 h 467360"/>
                      <a:gd name="connsiteX2" fmla="*/ 568960 w 568960"/>
                      <a:gd name="connsiteY2" fmla="*/ 233680 h 467360"/>
                      <a:gd name="connsiteX3" fmla="*/ 284480 w 568960"/>
                      <a:gd name="connsiteY3" fmla="*/ 467360 h 467360"/>
                      <a:gd name="connsiteX4" fmla="*/ 0 w 568960"/>
                      <a:gd name="connsiteY4" fmla="*/ 233680 h 467360"/>
                      <a:gd name="connsiteX0" fmla="*/ 0 w 590481"/>
                      <a:gd name="connsiteY0" fmla="*/ 233680 h 469906"/>
                      <a:gd name="connsiteX1" fmla="*/ 284480 w 590481"/>
                      <a:gd name="connsiteY1" fmla="*/ 0 h 469906"/>
                      <a:gd name="connsiteX2" fmla="*/ 568960 w 590481"/>
                      <a:gd name="connsiteY2" fmla="*/ 233680 h 469906"/>
                      <a:gd name="connsiteX3" fmla="*/ 538480 w 590481"/>
                      <a:gd name="connsiteY3" fmla="*/ 350520 h 469906"/>
                      <a:gd name="connsiteX4" fmla="*/ 284480 w 590481"/>
                      <a:gd name="connsiteY4" fmla="*/ 467360 h 469906"/>
                      <a:gd name="connsiteX5" fmla="*/ 0 w 590481"/>
                      <a:gd name="connsiteY5" fmla="*/ 233680 h 469906"/>
                      <a:gd name="connsiteX0" fmla="*/ 12871 w 603352"/>
                      <a:gd name="connsiteY0" fmla="*/ 233680 h 467702"/>
                      <a:gd name="connsiteX1" fmla="*/ 297351 w 603352"/>
                      <a:gd name="connsiteY1" fmla="*/ 0 h 467702"/>
                      <a:gd name="connsiteX2" fmla="*/ 581831 w 603352"/>
                      <a:gd name="connsiteY2" fmla="*/ 233680 h 467702"/>
                      <a:gd name="connsiteX3" fmla="*/ 551351 w 603352"/>
                      <a:gd name="connsiteY3" fmla="*/ 350520 h 467702"/>
                      <a:gd name="connsiteX4" fmla="*/ 297351 w 603352"/>
                      <a:gd name="connsiteY4" fmla="*/ 467360 h 467702"/>
                      <a:gd name="connsiteX5" fmla="*/ 73831 w 603352"/>
                      <a:gd name="connsiteY5" fmla="*/ 381000 h 467702"/>
                      <a:gd name="connsiteX6" fmla="*/ 12871 w 603352"/>
                      <a:gd name="connsiteY6" fmla="*/ 233680 h 467702"/>
                      <a:gd name="connsiteX0" fmla="*/ 551351 w 642791"/>
                      <a:gd name="connsiteY0" fmla="*/ 350520 h 467702"/>
                      <a:gd name="connsiteX1" fmla="*/ 297351 w 642791"/>
                      <a:gd name="connsiteY1" fmla="*/ 467360 h 467702"/>
                      <a:gd name="connsiteX2" fmla="*/ 73831 w 642791"/>
                      <a:gd name="connsiteY2" fmla="*/ 381000 h 467702"/>
                      <a:gd name="connsiteX3" fmla="*/ 12871 w 642791"/>
                      <a:gd name="connsiteY3" fmla="*/ 233680 h 467702"/>
                      <a:gd name="connsiteX4" fmla="*/ 297351 w 642791"/>
                      <a:gd name="connsiteY4" fmla="*/ 0 h 467702"/>
                      <a:gd name="connsiteX5" fmla="*/ 581831 w 642791"/>
                      <a:gd name="connsiteY5" fmla="*/ 233680 h 467702"/>
                      <a:gd name="connsiteX6" fmla="*/ 642791 w 642791"/>
                      <a:gd name="connsiteY6" fmla="*/ 441960 h 467702"/>
                      <a:gd name="connsiteX0" fmla="*/ 551351 w 581831"/>
                      <a:gd name="connsiteY0" fmla="*/ 350520 h 467702"/>
                      <a:gd name="connsiteX1" fmla="*/ 297351 w 581831"/>
                      <a:gd name="connsiteY1" fmla="*/ 467360 h 467702"/>
                      <a:gd name="connsiteX2" fmla="*/ 73831 w 581831"/>
                      <a:gd name="connsiteY2" fmla="*/ 381000 h 467702"/>
                      <a:gd name="connsiteX3" fmla="*/ 12871 w 581831"/>
                      <a:gd name="connsiteY3" fmla="*/ 233680 h 467702"/>
                      <a:gd name="connsiteX4" fmla="*/ 297351 w 581831"/>
                      <a:gd name="connsiteY4" fmla="*/ 0 h 467702"/>
                      <a:gd name="connsiteX5" fmla="*/ 581831 w 581831"/>
                      <a:gd name="connsiteY5" fmla="*/ 233680 h 467702"/>
                      <a:gd name="connsiteX0" fmla="*/ 551351 w 551351"/>
                      <a:gd name="connsiteY0" fmla="*/ 350520 h 467702"/>
                      <a:gd name="connsiteX1" fmla="*/ 297351 w 551351"/>
                      <a:gd name="connsiteY1" fmla="*/ 467360 h 467702"/>
                      <a:gd name="connsiteX2" fmla="*/ 73831 w 551351"/>
                      <a:gd name="connsiteY2" fmla="*/ 381000 h 467702"/>
                      <a:gd name="connsiteX3" fmla="*/ 12871 w 551351"/>
                      <a:gd name="connsiteY3" fmla="*/ 233680 h 467702"/>
                      <a:gd name="connsiteX4" fmla="*/ 297351 w 551351"/>
                      <a:gd name="connsiteY4" fmla="*/ 0 h 467702"/>
                      <a:gd name="connsiteX0" fmla="*/ 551351 w 551351"/>
                      <a:gd name="connsiteY0" fmla="*/ 116840 h 234022"/>
                      <a:gd name="connsiteX1" fmla="*/ 297351 w 551351"/>
                      <a:gd name="connsiteY1" fmla="*/ 233680 h 234022"/>
                      <a:gd name="connsiteX2" fmla="*/ 73831 w 551351"/>
                      <a:gd name="connsiteY2" fmla="*/ 147320 h 234022"/>
                      <a:gd name="connsiteX3" fmla="*/ 12871 w 551351"/>
                      <a:gd name="connsiteY3" fmla="*/ 0 h 234022"/>
                      <a:gd name="connsiteX0" fmla="*/ 477520 w 477520"/>
                      <a:gd name="connsiteY0" fmla="*/ 0 h 117182"/>
                      <a:gd name="connsiteX1" fmla="*/ 223520 w 477520"/>
                      <a:gd name="connsiteY1" fmla="*/ 116840 h 117182"/>
                      <a:gd name="connsiteX2" fmla="*/ 0 w 477520"/>
                      <a:gd name="connsiteY2" fmla="*/ 30480 h 117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77520" h="117182">
                        <a:moveTo>
                          <a:pt x="477520" y="0"/>
                        </a:moveTo>
                        <a:cubicBezTo>
                          <a:pt x="430107" y="38947"/>
                          <a:pt x="303107" y="111760"/>
                          <a:pt x="223520" y="116840"/>
                        </a:cubicBezTo>
                        <a:cubicBezTo>
                          <a:pt x="143933" y="121920"/>
                          <a:pt x="47413" y="69427"/>
                          <a:pt x="0" y="3048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正方形/長方形 232">
            <a:extLst>
              <a:ext uri="{FF2B5EF4-FFF2-40B4-BE49-F238E27FC236}">
                <a16:creationId xmlns:a16="http://schemas.microsoft.com/office/drawing/2014/main" id="{EF187D75-1CAC-452B-8C43-E9CA6800B9CB}"/>
              </a:ext>
            </a:extLst>
          </p:cNvPr>
          <p:cNvSpPr/>
          <p:nvPr/>
        </p:nvSpPr>
        <p:spPr>
          <a:xfrm>
            <a:off x="1941386" y="2736576"/>
            <a:ext cx="354900" cy="360119"/>
          </a:xfrm>
          <a:prstGeom prst="rect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台形 233">
            <a:extLst>
              <a:ext uri="{FF2B5EF4-FFF2-40B4-BE49-F238E27FC236}">
                <a16:creationId xmlns:a16="http://schemas.microsoft.com/office/drawing/2014/main" id="{7D4C183B-8016-451E-BA5D-669D6B5AEF42}"/>
              </a:ext>
            </a:extLst>
          </p:cNvPr>
          <p:cNvSpPr/>
          <p:nvPr/>
        </p:nvSpPr>
        <p:spPr>
          <a:xfrm rot="10800000">
            <a:off x="1881248" y="2855472"/>
            <a:ext cx="496184" cy="182504"/>
          </a:xfrm>
          <a:prstGeom prst="trapezoid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台形 64">
            <a:extLst>
              <a:ext uri="{FF2B5EF4-FFF2-40B4-BE49-F238E27FC236}">
                <a16:creationId xmlns:a16="http://schemas.microsoft.com/office/drawing/2014/main" id="{81AF6C51-21C0-4CFD-BEEC-5162FB9B8BAD}"/>
              </a:ext>
            </a:extLst>
          </p:cNvPr>
          <p:cNvSpPr/>
          <p:nvPr/>
        </p:nvSpPr>
        <p:spPr>
          <a:xfrm>
            <a:off x="1535422" y="2994531"/>
            <a:ext cx="1165225" cy="1651000"/>
          </a:xfrm>
          <a:custGeom>
            <a:avLst/>
            <a:gdLst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65225 w 1165225"/>
              <a:gd name="connsiteY3" fmla="*/ 1651000 h 1651000"/>
              <a:gd name="connsiteX4" fmla="*/ 0 w 1165225"/>
              <a:gd name="connsiteY4" fmla="*/ 1651000 h 1651000"/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30300 w 1165225"/>
              <a:gd name="connsiteY3" fmla="*/ 812799 h 1651000"/>
              <a:gd name="connsiteX4" fmla="*/ 1165225 w 1165225"/>
              <a:gd name="connsiteY4" fmla="*/ 1651000 h 1651000"/>
              <a:gd name="connsiteX5" fmla="*/ 0 w 1165225"/>
              <a:gd name="connsiteY5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225" h="1651000">
                <a:moveTo>
                  <a:pt x="0" y="1651000"/>
                </a:moveTo>
                <a:lnTo>
                  <a:pt x="69855" y="0"/>
                </a:lnTo>
                <a:lnTo>
                  <a:pt x="1095370" y="0"/>
                </a:lnTo>
                <a:lnTo>
                  <a:pt x="1130300" y="812799"/>
                </a:lnTo>
                <a:lnTo>
                  <a:pt x="1165225" y="1651000"/>
                </a:lnTo>
                <a:lnTo>
                  <a:pt x="0" y="16510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楕円 227">
            <a:extLst>
              <a:ext uri="{FF2B5EF4-FFF2-40B4-BE49-F238E27FC236}">
                <a16:creationId xmlns:a16="http://schemas.microsoft.com/office/drawing/2014/main" id="{3CA4EDEE-981B-43D9-B399-EC756B032E36}"/>
              </a:ext>
            </a:extLst>
          </p:cNvPr>
          <p:cNvSpPr/>
          <p:nvPr/>
        </p:nvSpPr>
        <p:spPr>
          <a:xfrm rot="19953313">
            <a:off x="1805549" y="2963933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楕円 228">
            <a:extLst>
              <a:ext uri="{FF2B5EF4-FFF2-40B4-BE49-F238E27FC236}">
                <a16:creationId xmlns:a16="http://schemas.microsoft.com/office/drawing/2014/main" id="{B0F2BA32-DFDD-4D19-9AAA-74614C6685CF}"/>
              </a:ext>
            </a:extLst>
          </p:cNvPr>
          <p:cNvSpPr/>
          <p:nvPr/>
        </p:nvSpPr>
        <p:spPr>
          <a:xfrm rot="1646687" flipH="1">
            <a:off x="2051771" y="2963932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正方形/長方形 197">
            <a:extLst>
              <a:ext uri="{FF2B5EF4-FFF2-40B4-BE49-F238E27FC236}">
                <a16:creationId xmlns:a16="http://schemas.microsoft.com/office/drawing/2014/main" id="{33D667E3-96A6-478A-B097-3DD64624D7AE}"/>
              </a:ext>
            </a:extLst>
          </p:cNvPr>
          <p:cNvSpPr/>
          <p:nvPr/>
        </p:nvSpPr>
        <p:spPr>
          <a:xfrm>
            <a:off x="1765333" y="2974451"/>
            <a:ext cx="714651" cy="194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二等辺三角形 215">
            <a:extLst>
              <a:ext uri="{FF2B5EF4-FFF2-40B4-BE49-F238E27FC236}">
                <a16:creationId xmlns:a16="http://schemas.microsoft.com/office/drawing/2014/main" id="{0EB15770-E9D4-4494-A97C-133C948EF4CE}"/>
              </a:ext>
            </a:extLst>
          </p:cNvPr>
          <p:cNvSpPr/>
          <p:nvPr/>
        </p:nvSpPr>
        <p:spPr>
          <a:xfrm rot="12724613">
            <a:off x="2179037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二等辺三角形 216">
            <a:extLst>
              <a:ext uri="{FF2B5EF4-FFF2-40B4-BE49-F238E27FC236}">
                <a16:creationId xmlns:a16="http://schemas.microsoft.com/office/drawing/2014/main" id="{D66E257A-F90C-4F09-84FD-73D9C6E4B74D}"/>
              </a:ext>
            </a:extLst>
          </p:cNvPr>
          <p:cNvSpPr/>
          <p:nvPr/>
        </p:nvSpPr>
        <p:spPr>
          <a:xfrm rot="12724613">
            <a:off x="2147208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正方形/長方形 35">
            <a:extLst>
              <a:ext uri="{FF2B5EF4-FFF2-40B4-BE49-F238E27FC236}">
                <a16:creationId xmlns:a16="http://schemas.microsoft.com/office/drawing/2014/main" id="{C21B938A-ED87-4A85-AC9F-7FEA06FF999D}"/>
              </a:ext>
            </a:extLst>
          </p:cNvPr>
          <p:cNvSpPr/>
          <p:nvPr/>
        </p:nvSpPr>
        <p:spPr>
          <a:xfrm rot="1800000">
            <a:off x="2307757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楕円 36">
            <a:extLst>
              <a:ext uri="{FF2B5EF4-FFF2-40B4-BE49-F238E27FC236}">
                <a16:creationId xmlns:a16="http://schemas.microsoft.com/office/drawing/2014/main" id="{D9FFF895-4684-43B9-83F7-B8687C4166F9}"/>
              </a:ext>
            </a:extLst>
          </p:cNvPr>
          <p:cNvSpPr/>
          <p:nvPr/>
        </p:nvSpPr>
        <p:spPr>
          <a:xfrm rot="1427996">
            <a:off x="225556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楕円 47">
            <a:extLst>
              <a:ext uri="{FF2B5EF4-FFF2-40B4-BE49-F238E27FC236}">
                <a16:creationId xmlns:a16="http://schemas.microsoft.com/office/drawing/2014/main" id="{58580C15-5E3E-4032-AE24-70B4E9965238}"/>
              </a:ext>
            </a:extLst>
          </p:cNvPr>
          <p:cNvSpPr/>
          <p:nvPr/>
        </p:nvSpPr>
        <p:spPr>
          <a:xfrm rot="1031150" flipH="1">
            <a:off x="2236099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1" name="楕円 47">
            <a:extLst>
              <a:ext uri="{FF2B5EF4-FFF2-40B4-BE49-F238E27FC236}">
                <a16:creationId xmlns:a16="http://schemas.microsoft.com/office/drawing/2014/main" id="{76FAA03E-BF07-40C6-A462-350DC5E9E2CF}"/>
              </a:ext>
            </a:extLst>
          </p:cNvPr>
          <p:cNvSpPr/>
          <p:nvPr/>
        </p:nvSpPr>
        <p:spPr>
          <a:xfrm rot="2614894">
            <a:off x="234909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3" name="楕円 51">
            <a:extLst>
              <a:ext uri="{FF2B5EF4-FFF2-40B4-BE49-F238E27FC236}">
                <a16:creationId xmlns:a16="http://schemas.microsoft.com/office/drawing/2014/main" id="{75E44929-C8A2-42FB-9FAE-228F0B6F97D1}"/>
              </a:ext>
            </a:extLst>
          </p:cNvPr>
          <p:cNvSpPr/>
          <p:nvPr/>
        </p:nvSpPr>
        <p:spPr>
          <a:xfrm rot="1555475">
            <a:off x="2303165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二等辺三角形 207">
            <a:extLst>
              <a:ext uri="{FF2B5EF4-FFF2-40B4-BE49-F238E27FC236}">
                <a16:creationId xmlns:a16="http://schemas.microsoft.com/office/drawing/2014/main" id="{AA8BAFAD-BC0B-4F8A-A6D4-F65E5C648C2C}"/>
              </a:ext>
            </a:extLst>
          </p:cNvPr>
          <p:cNvSpPr/>
          <p:nvPr/>
        </p:nvSpPr>
        <p:spPr>
          <a:xfrm rot="8875387" flipH="1">
            <a:off x="1865944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二等辺三角形 208">
            <a:extLst>
              <a:ext uri="{FF2B5EF4-FFF2-40B4-BE49-F238E27FC236}">
                <a16:creationId xmlns:a16="http://schemas.microsoft.com/office/drawing/2014/main" id="{81762DB6-C75C-4990-AF36-3B54C9C48D3E}"/>
              </a:ext>
            </a:extLst>
          </p:cNvPr>
          <p:cNvSpPr/>
          <p:nvPr/>
        </p:nvSpPr>
        <p:spPr>
          <a:xfrm rot="8875387" flipH="1">
            <a:off x="1897773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正方形/長方形 35">
            <a:extLst>
              <a:ext uri="{FF2B5EF4-FFF2-40B4-BE49-F238E27FC236}">
                <a16:creationId xmlns:a16="http://schemas.microsoft.com/office/drawing/2014/main" id="{15087EF0-19BA-4E92-BE80-6BAEA8C1F6EC}"/>
              </a:ext>
            </a:extLst>
          </p:cNvPr>
          <p:cNvSpPr/>
          <p:nvPr/>
        </p:nvSpPr>
        <p:spPr>
          <a:xfrm rot="19800000" flipH="1">
            <a:off x="1741293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楕円 36">
            <a:extLst>
              <a:ext uri="{FF2B5EF4-FFF2-40B4-BE49-F238E27FC236}">
                <a16:creationId xmlns:a16="http://schemas.microsoft.com/office/drawing/2014/main" id="{BE34F33A-BC5C-4B1A-8FE4-7654031A0D22}"/>
              </a:ext>
            </a:extLst>
          </p:cNvPr>
          <p:cNvSpPr/>
          <p:nvPr/>
        </p:nvSpPr>
        <p:spPr>
          <a:xfrm rot="20172004" flipH="1">
            <a:off x="180042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楕円 47">
            <a:extLst>
              <a:ext uri="{FF2B5EF4-FFF2-40B4-BE49-F238E27FC236}">
                <a16:creationId xmlns:a16="http://schemas.microsoft.com/office/drawing/2014/main" id="{F6E01C3B-894C-46DF-85C7-161C9B2F6CF4}"/>
              </a:ext>
            </a:extLst>
          </p:cNvPr>
          <p:cNvSpPr/>
          <p:nvPr/>
        </p:nvSpPr>
        <p:spPr>
          <a:xfrm rot="20568850">
            <a:off x="1894112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3" name="楕円 47">
            <a:extLst>
              <a:ext uri="{FF2B5EF4-FFF2-40B4-BE49-F238E27FC236}">
                <a16:creationId xmlns:a16="http://schemas.microsoft.com/office/drawing/2014/main" id="{58F0149C-0249-48AA-AC5A-D49D793E3062}"/>
              </a:ext>
            </a:extLst>
          </p:cNvPr>
          <p:cNvSpPr/>
          <p:nvPr/>
        </p:nvSpPr>
        <p:spPr>
          <a:xfrm rot="18985106" flipH="1">
            <a:off x="181572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4" name="楕円 47">
            <a:extLst>
              <a:ext uri="{FF2B5EF4-FFF2-40B4-BE49-F238E27FC236}">
                <a16:creationId xmlns:a16="http://schemas.microsoft.com/office/drawing/2014/main" id="{6A1083D5-A4CD-42D5-833E-D98B9B4C8796}"/>
              </a:ext>
            </a:extLst>
          </p:cNvPr>
          <p:cNvSpPr/>
          <p:nvPr/>
        </p:nvSpPr>
        <p:spPr>
          <a:xfrm rot="18985106" flipH="1">
            <a:off x="1801345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5" name="楕円 51">
            <a:extLst>
              <a:ext uri="{FF2B5EF4-FFF2-40B4-BE49-F238E27FC236}">
                <a16:creationId xmlns:a16="http://schemas.microsoft.com/office/drawing/2014/main" id="{F5C41449-F8C7-4B48-BEAE-89ED0329DABC}"/>
              </a:ext>
            </a:extLst>
          </p:cNvPr>
          <p:cNvSpPr/>
          <p:nvPr/>
        </p:nvSpPr>
        <p:spPr>
          <a:xfrm rot="20044525" flipH="1">
            <a:off x="1639668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1075237"/>
      </p:ext>
    </p:extLst>
  </p:cSld>
  <p:clrMapOvr>
    <a:masterClrMapping/>
  </p:clrMapOvr>
  <p:transition spd="slow" advClick="0" advTm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579313"/>
      </p:ext>
    </p:extLst>
  </p:cSld>
  <p:clrMapOvr>
    <a:masterClrMapping/>
  </p:clrMapOvr>
  <p:transition spd="slow" advClick="0" advTm="1000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二等辺三角形 167">
            <a:extLst>
              <a:ext uri="{FF2B5EF4-FFF2-40B4-BE49-F238E27FC236}">
                <a16:creationId xmlns:a16="http://schemas.microsoft.com/office/drawing/2014/main" id="{D15C4E9F-8B71-4B96-860F-7F8B7C025271}"/>
              </a:ext>
            </a:extLst>
          </p:cNvPr>
          <p:cNvSpPr/>
          <p:nvPr/>
        </p:nvSpPr>
        <p:spPr>
          <a:xfrm rot="10800000">
            <a:off x="1681469" y="593775"/>
            <a:ext cx="873762" cy="689429"/>
          </a:xfrm>
          <a:prstGeom prst="triangl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弧 168">
            <a:extLst>
              <a:ext uri="{FF2B5EF4-FFF2-40B4-BE49-F238E27FC236}">
                <a16:creationId xmlns:a16="http://schemas.microsoft.com/office/drawing/2014/main" id="{A2552FFB-1BBC-4B5A-9CD8-719DE36E176E}"/>
              </a:ext>
            </a:extLst>
          </p:cNvPr>
          <p:cNvSpPr/>
          <p:nvPr/>
        </p:nvSpPr>
        <p:spPr>
          <a:xfrm rot="201593" flipH="1">
            <a:off x="2507377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二等辺三角形 169">
            <a:extLst>
              <a:ext uri="{FF2B5EF4-FFF2-40B4-BE49-F238E27FC236}">
                <a16:creationId xmlns:a16="http://schemas.microsoft.com/office/drawing/2014/main" id="{CF0A056D-A01A-4B08-ADED-E3F4DB929419}"/>
              </a:ext>
            </a:extLst>
          </p:cNvPr>
          <p:cNvSpPr/>
          <p:nvPr/>
        </p:nvSpPr>
        <p:spPr>
          <a:xfrm rot="10800000">
            <a:off x="2509512" y="593773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弧 170">
            <a:extLst>
              <a:ext uri="{FF2B5EF4-FFF2-40B4-BE49-F238E27FC236}">
                <a16:creationId xmlns:a16="http://schemas.microsoft.com/office/drawing/2014/main" id="{C245CB41-8251-4D7C-8360-220EC54245E9}"/>
              </a:ext>
            </a:extLst>
          </p:cNvPr>
          <p:cNvSpPr/>
          <p:nvPr/>
        </p:nvSpPr>
        <p:spPr>
          <a:xfrm rot="21398407">
            <a:off x="1116726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二等辺三角形 171">
            <a:extLst>
              <a:ext uri="{FF2B5EF4-FFF2-40B4-BE49-F238E27FC236}">
                <a16:creationId xmlns:a16="http://schemas.microsoft.com/office/drawing/2014/main" id="{3B7CC469-FE46-4621-B625-E2329C5E0588}"/>
              </a:ext>
            </a:extLst>
          </p:cNvPr>
          <p:cNvSpPr/>
          <p:nvPr/>
        </p:nvSpPr>
        <p:spPr>
          <a:xfrm rot="10800000" flipH="1">
            <a:off x="1061709" y="593774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二等辺三角形 305">
            <a:extLst>
              <a:ext uri="{FF2B5EF4-FFF2-40B4-BE49-F238E27FC236}">
                <a16:creationId xmlns:a16="http://schemas.microsoft.com/office/drawing/2014/main" id="{6EE690BB-78B0-4A97-BBC7-4A6163513E31}"/>
              </a:ext>
            </a:extLst>
          </p:cNvPr>
          <p:cNvSpPr/>
          <p:nvPr/>
        </p:nvSpPr>
        <p:spPr>
          <a:xfrm rot="10800000">
            <a:off x="3029785" y="796966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二等辺三角形 306">
            <a:extLst>
              <a:ext uri="{FF2B5EF4-FFF2-40B4-BE49-F238E27FC236}">
                <a16:creationId xmlns:a16="http://schemas.microsoft.com/office/drawing/2014/main" id="{43D25E02-CF54-4134-9E01-CB1524780D6E}"/>
              </a:ext>
            </a:extLst>
          </p:cNvPr>
          <p:cNvSpPr/>
          <p:nvPr/>
        </p:nvSpPr>
        <p:spPr>
          <a:xfrm rot="11721489">
            <a:off x="3116703" y="1037128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4" name="二等辺三角形 303">
            <a:extLst>
              <a:ext uri="{FF2B5EF4-FFF2-40B4-BE49-F238E27FC236}">
                <a16:creationId xmlns:a16="http://schemas.microsoft.com/office/drawing/2014/main" id="{CBC2457D-BB5E-404F-B5A5-3695A0D04085}"/>
              </a:ext>
            </a:extLst>
          </p:cNvPr>
          <p:cNvSpPr/>
          <p:nvPr/>
        </p:nvSpPr>
        <p:spPr>
          <a:xfrm rot="10800000" flipH="1">
            <a:off x="933392" y="796965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304">
            <a:extLst>
              <a:ext uri="{FF2B5EF4-FFF2-40B4-BE49-F238E27FC236}">
                <a16:creationId xmlns:a16="http://schemas.microsoft.com/office/drawing/2014/main" id="{CCEC859C-0F1F-4A66-BFA0-FCB744922E67}"/>
              </a:ext>
            </a:extLst>
          </p:cNvPr>
          <p:cNvSpPr/>
          <p:nvPr/>
        </p:nvSpPr>
        <p:spPr>
          <a:xfrm rot="9878511" flipH="1">
            <a:off x="873534" y="1037127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E0EEF024-5033-4ADF-8BA2-D8EE1DDD056B}"/>
              </a:ext>
            </a:extLst>
          </p:cNvPr>
          <p:cNvSpPr/>
          <p:nvPr/>
        </p:nvSpPr>
        <p:spPr>
          <a:xfrm rot="11234124">
            <a:off x="3325207" y="1224467"/>
            <a:ext cx="240168" cy="575202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8" name="円弧 177">
            <a:extLst>
              <a:ext uri="{FF2B5EF4-FFF2-40B4-BE49-F238E27FC236}">
                <a16:creationId xmlns:a16="http://schemas.microsoft.com/office/drawing/2014/main" id="{A55FD608-5DE0-491C-A57F-29C72DF30333}"/>
              </a:ext>
            </a:extLst>
          </p:cNvPr>
          <p:cNvSpPr/>
          <p:nvPr/>
        </p:nvSpPr>
        <p:spPr>
          <a:xfrm rot="945023">
            <a:off x="2237140" y="622381"/>
            <a:ext cx="1197475" cy="100378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円弧 178">
            <a:extLst>
              <a:ext uri="{FF2B5EF4-FFF2-40B4-BE49-F238E27FC236}">
                <a16:creationId xmlns:a16="http://schemas.microsoft.com/office/drawing/2014/main" id="{52299685-5CE9-46AA-A4AC-331564117369}"/>
              </a:ext>
            </a:extLst>
          </p:cNvPr>
          <p:cNvSpPr/>
          <p:nvPr/>
        </p:nvSpPr>
        <p:spPr>
          <a:xfrm rot="895199" flipH="1">
            <a:off x="867709" y="609238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弧 179">
            <a:extLst>
              <a:ext uri="{FF2B5EF4-FFF2-40B4-BE49-F238E27FC236}">
                <a16:creationId xmlns:a16="http://schemas.microsoft.com/office/drawing/2014/main" id="{DDFF96CE-C333-412F-95D2-C0370A055825}"/>
              </a:ext>
            </a:extLst>
          </p:cNvPr>
          <p:cNvSpPr/>
          <p:nvPr/>
        </p:nvSpPr>
        <p:spPr>
          <a:xfrm rot="895199" flipH="1">
            <a:off x="765892" y="752390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57824D7E-A6CE-41AD-9DA5-F623E0A95DB1}"/>
              </a:ext>
            </a:extLst>
          </p:cNvPr>
          <p:cNvSpPr/>
          <p:nvPr/>
        </p:nvSpPr>
        <p:spPr>
          <a:xfrm>
            <a:off x="1000910" y="629039"/>
            <a:ext cx="122252" cy="161459"/>
          </a:xfrm>
          <a:prstGeom prst="ellips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楕円 181">
            <a:extLst>
              <a:ext uri="{FF2B5EF4-FFF2-40B4-BE49-F238E27FC236}">
                <a16:creationId xmlns:a16="http://schemas.microsoft.com/office/drawing/2014/main" id="{33A56AF6-357B-4077-AED5-45552BCF07A2}"/>
              </a:ext>
            </a:extLst>
          </p:cNvPr>
          <p:cNvSpPr/>
          <p:nvPr/>
        </p:nvSpPr>
        <p:spPr>
          <a:xfrm>
            <a:off x="153542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楕円 182">
            <a:extLst>
              <a:ext uri="{FF2B5EF4-FFF2-40B4-BE49-F238E27FC236}">
                <a16:creationId xmlns:a16="http://schemas.microsoft.com/office/drawing/2014/main" id="{90FCC4A4-8A15-419B-BC77-6686039CCD5E}"/>
              </a:ext>
            </a:extLst>
          </p:cNvPr>
          <p:cNvSpPr/>
          <p:nvPr/>
        </p:nvSpPr>
        <p:spPr>
          <a:xfrm>
            <a:off x="245644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楕円 183">
            <a:extLst>
              <a:ext uri="{FF2B5EF4-FFF2-40B4-BE49-F238E27FC236}">
                <a16:creationId xmlns:a16="http://schemas.microsoft.com/office/drawing/2014/main" id="{295C466D-7582-4D33-B150-23F09DBA1ADD}"/>
              </a:ext>
            </a:extLst>
          </p:cNvPr>
          <p:cNvSpPr/>
          <p:nvPr/>
        </p:nvSpPr>
        <p:spPr>
          <a:xfrm rot="20585052">
            <a:off x="1030863" y="2099333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楕円 184">
            <a:extLst>
              <a:ext uri="{FF2B5EF4-FFF2-40B4-BE49-F238E27FC236}">
                <a16:creationId xmlns:a16="http://schemas.microsoft.com/office/drawing/2014/main" id="{76881BB2-E7EE-4F78-8E31-700D2D100D1F}"/>
              </a:ext>
            </a:extLst>
          </p:cNvPr>
          <p:cNvSpPr/>
          <p:nvPr/>
        </p:nvSpPr>
        <p:spPr>
          <a:xfrm rot="1014948" flipH="1">
            <a:off x="3013539" y="2099331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台形 292">
            <a:extLst>
              <a:ext uri="{FF2B5EF4-FFF2-40B4-BE49-F238E27FC236}">
                <a16:creationId xmlns:a16="http://schemas.microsoft.com/office/drawing/2014/main" id="{78287C86-E952-402D-B9D6-52E067B2190F}"/>
              </a:ext>
            </a:extLst>
          </p:cNvPr>
          <p:cNvSpPr/>
          <p:nvPr/>
        </p:nvSpPr>
        <p:spPr>
          <a:xfrm rot="7858654" flipH="1">
            <a:off x="972892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台形 293">
            <a:extLst>
              <a:ext uri="{FF2B5EF4-FFF2-40B4-BE49-F238E27FC236}">
                <a16:creationId xmlns:a16="http://schemas.microsoft.com/office/drawing/2014/main" id="{100B0961-2A6C-4619-B44A-95A852B546A7}"/>
              </a:ext>
            </a:extLst>
          </p:cNvPr>
          <p:cNvSpPr/>
          <p:nvPr/>
        </p:nvSpPr>
        <p:spPr>
          <a:xfrm rot="3769921" flipH="1">
            <a:off x="922204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楕円 294">
            <a:extLst>
              <a:ext uri="{FF2B5EF4-FFF2-40B4-BE49-F238E27FC236}">
                <a16:creationId xmlns:a16="http://schemas.microsoft.com/office/drawing/2014/main" id="{5B0D0775-4FBF-44F2-B6DF-4B7903F786F4}"/>
              </a:ext>
            </a:extLst>
          </p:cNvPr>
          <p:cNvSpPr/>
          <p:nvPr/>
        </p:nvSpPr>
        <p:spPr>
          <a:xfrm flipH="1">
            <a:off x="991899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楕円 296">
            <a:extLst>
              <a:ext uri="{FF2B5EF4-FFF2-40B4-BE49-F238E27FC236}">
                <a16:creationId xmlns:a16="http://schemas.microsoft.com/office/drawing/2014/main" id="{289F4CC0-E4AC-442C-9A2A-141E809D1C30}"/>
              </a:ext>
            </a:extLst>
          </p:cNvPr>
          <p:cNvSpPr/>
          <p:nvPr/>
        </p:nvSpPr>
        <p:spPr>
          <a:xfrm rot="1236733" flipH="1">
            <a:off x="1265799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楕円 297">
            <a:extLst>
              <a:ext uri="{FF2B5EF4-FFF2-40B4-BE49-F238E27FC236}">
                <a16:creationId xmlns:a16="http://schemas.microsoft.com/office/drawing/2014/main" id="{0C7C455B-6B90-4C3D-BA09-6537FE61D4D6}"/>
              </a:ext>
            </a:extLst>
          </p:cNvPr>
          <p:cNvSpPr/>
          <p:nvPr/>
        </p:nvSpPr>
        <p:spPr>
          <a:xfrm rot="1627558" flipH="1">
            <a:off x="1422843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四角形: 角を丸くする 299">
            <a:extLst>
              <a:ext uri="{FF2B5EF4-FFF2-40B4-BE49-F238E27FC236}">
                <a16:creationId xmlns:a16="http://schemas.microsoft.com/office/drawing/2014/main" id="{9BA48F11-786E-4AFB-84D0-309416ED2411}"/>
              </a:ext>
            </a:extLst>
          </p:cNvPr>
          <p:cNvSpPr/>
          <p:nvPr/>
        </p:nvSpPr>
        <p:spPr>
          <a:xfrm rot="19548768" flipH="1">
            <a:off x="1258041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円弧 300">
            <a:extLst>
              <a:ext uri="{FF2B5EF4-FFF2-40B4-BE49-F238E27FC236}">
                <a16:creationId xmlns:a16="http://schemas.microsoft.com/office/drawing/2014/main" id="{F58A56A9-4613-484A-B32C-833231E69175}"/>
              </a:ext>
            </a:extLst>
          </p:cNvPr>
          <p:cNvSpPr/>
          <p:nvPr/>
        </p:nvSpPr>
        <p:spPr>
          <a:xfrm rot="20856138" flipH="1">
            <a:off x="1268004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円弧 301">
            <a:extLst>
              <a:ext uri="{FF2B5EF4-FFF2-40B4-BE49-F238E27FC236}">
                <a16:creationId xmlns:a16="http://schemas.microsoft.com/office/drawing/2014/main" id="{BC7A2432-EE13-48AD-84F9-AC0B5C995646}"/>
              </a:ext>
            </a:extLst>
          </p:cNvPr>
          <p:cNvSpPr/>
          <p:nvPr/>
        </p:nvSpPr>
        <p:spPr>
          <a:xfrm rot="20856138" flipH="1">
            <a:off x="1327264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円弧 302">
            <a:extLst>
              <a:ext uri="{FF2B5EF4-FFF2-40B4-BE49-F238E27FC236}">
                <a16:creationId xmlns:a16="http://schemas.microsoft.com/office/drawing/2014/main" id="{5C3AB0B4-215D-463A-8412-7D466B715517}"/>
              </a:ext>
            </a:extLst>
          </p:cNvPr>
          <p:cNvSpPr/>
          <p:nvPr/>
        </p:nvSpPr>
        <p:spPr>
          <a:xfrm rot="20856138" flipH="1">
            <a:off x="1294160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台形 281">
            <a:extLst>
              <a:ext uri="{FF2B5EF4-FFF2-40B4-BE49-F238E27FC236}">
                <a16:creationId xmlns:a16="http://schemas.microsoft.com/office/drawing/2014/main" id="{A11152FE-ED8E-45C0-950E-1282D68828F9}"/>
              </a:ext>
            </a:extLst>
          </p:cNvPr>
          <p:cNvSpPr/>
          <p:nvPr/>
        </p:nvSpPr>
        <p:spPr>
          <a:xfrm rot="13741346">
            <a:off x="2362313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台形 282">
            <a:extLst>
              <a:ext uri="{FF2B5EF4-FFF2-40B4-BE49-F238E27FC236}">
                <a16:creationId xmlns:a16="http://schemas.microsoft.com/office/drawing/2014/main" id="{6814F42A-BAFC-454F-8806-22509218F290}"/>
              </a:ext>
            </a:extLst>
          </p:cNvPr>
          <p:cNvSpPr/>
          <p:nvPr/>
        </p:nvSpPr>
        <p:spPr>
          <a:xfrm rot="17830079">
            <a:off x="2705693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楕円 283">
            <a:extLst>
              <a:ext uri="{FF2B5EF4-FFF2-40B4-BE49-F238E27FC236}">
                <a16:creationId xmlns:a16="http://schemas.microsoft.com/office/drawing/2014/main" id="{8C9CE72E-7F7B-4497-A4F3-EC39328D3A1A}"/>
              </a:ext>
            </a:extLst>
          </p:cNvPr>
          <p:cNvSpPr/>
          <p:nvPr/>
        </p:nvSpPr>
        <p:spPr>
          <a:xfrm>
            <a:off x="3140133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楕円 285">
            <a:extLst>
              <a:ext uri="{FF2B5EF4-FFF2-40B4-BE49-F238E27FC236}">
                <a16:creationId xmlns:a16="http://schemas.microsoft.com/office/drawing/2014/main" id="{B5B1F4D0-FFCD-4DB5-8E7D-3222E32BCDD6}"/>
              </a:ext>
            </a:extLst>
          </p:cNvPr>
          <p:cNvSpPr/>
          <p:nvPr/>
        </p:nvSpPr>
        <p:spPr>
          <a:xfrm rot="20363267">
            <a:off x="2762907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楕円 286">
            <a:extLst>
              <a:ext uri="{FF2B5EF4-FFF2-40B4-BE49-F238E27FC236}">
                <a16:creationId xmlns:a16="http://schemas.microsoft.com/office/drawing/2014/main" id="{8B9B9997-38AE-4D76-8BF7-63A6D8EE0792}"/>
              </a:ext>
            </a:extLst>
          </p:cNvPr>
          <p:cNvSpPr/>
          <p:nvPr/>
        </p:nvSpPr>
        <p:spPr>
          <a:xfrm rot="19972442">
            <a:off x="2737725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四角形: 角を丸くする 288">
            <a:extLst>
              <a:ext uri="{FF2B5EF4-FFF2-40B4-BE49-F238E27FC236}">
                <a16:creationId xmlns:a16="http://schemas.microsoft.com/office/drawing/2014/main" id="{1720D9FF-039B-4EFF-97D7-48D4C530E4DE}"/>
              </a:ext>
            </a:extLst>
          </p:cNvPr>
          <p:cNvSpPr/>
          <p:nvPr/>
        </p:nvSpPr>
        <p:spPr>
          <a:xfrm rot="2051232">
            <a:off x="2770667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円弧 289">
            <a:extLst>
              <a:ext uri="{FF2B5EF4-FFF2-40B4-BE49-F238E27FC236}">
                <a16:creationId xmlns:a16="http://schemas.microsoft.com/office/drawing/2014/main" id="{6CB61104-29E8-4B9D-A7F4-A317A0CB21A5}"/>
              </a:ext>
            </a:extLst>
          </p:cNvPr>
          <p:cNvSpPr/>
          <p:nvPr/>
        </p:nvSpPr>
        <p:spPr>
          <a:xfrm rot="743862">
            <a:off x="2701352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円弧 290">
            <a:extLst>
              <a:ext uri="{FF2B5EF4-FFF2-40B4-BE49-F238E27FC236}">
                <a16:creationId xmlns:a16="http://schemas.microsoft.com/office/drawing/2014/main" id="{B95CA542-01FD-46A3-B896-57F2A293E813}"/>
              </a:ext>
            </a:extLst>
          </p:cNvPr>
          <p:cNvSpPr/>
          <p:nvPr/>
        </p:nvSpPr>
        <p:spPr>
          <a:xfrm rot="743862">
            <a:off x="2642091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円弧 291">
            <a:extLst>
              <a:ext uri="{FF2B5EF4-FFF2-40B4-BE49-F238E27FC236}">
                <a16:creationId xmlns:a16="http://schemas.microsoft.com/office/drawing/2014/main" id="{0FD94E3E-1B31-47BD-A21A-A79D6E8EA7C2}"/>
              </a:ext>
            </a:extLst>
          </p:cNvPr>
          <p:cNvSpPr/>
          <p:nvPr/>
        </p:nvSpPr>
        <p:spPr>
          <a:xfrm rot="743862">
            <a:off x="2675196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楕円 24">
            <a:extLst>
              <a:ext uri="{FF2B5EF4-FFF2-40B4-BE49-F238E27FC236}">
                <a16:creationId xmlns:a16="http://schemas.microsoft.com/office/drawing/2014/main" id="{B6330F50-F081-49C5-8CBF-6C668FCECA3B}"/>
              </a:ext>
            </a:extLst>
          </p:cNvPr>
          <p:cNvSpPr/>
          <p:nvPr/>
        </p:nvSpPr>
        <p:spPr>
          <a:xfrm>
            <a:off x="1899912" y="2314220"/>
            <a:ext cx="477520" cy="117182"/>
          </a:xfrm>
          <a:custGeom>
            <a:avLst/>
            <a:gdLst>
              <a:gd name="connsiteX0" fmla="*/ 477520 w 477520"/>
              <a:gd name="connsiteY0" fmla="*/ 0 h 117182"/>
              <a:gd name="connsiteX1" fmla="*/ 223520 w 477520"/>
              <a:gd name="connsiteY1" fmla="*/ 116840 h 117182"/>
              <a:gd name="connsiteX2" fmla="*/ 0 w 477520"/>
              <a:gd name="connsiteY2" fmla="*/ 30480 h 11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520" h="117182" extrusionOk="0">
                <a:moveTo>
                  <a:pt x="477520" y="0"/>
                </a:moveTo>
                <a:cubicBezTo>
                  <a:pt x="420285" y="32889"/>
                  <a:pt x="296462" y="114254"/>
                  <a:pt x="223520" y="116840"/>
                </a:cubicBezTo>
                <a:cubicBezTo>
                  <a:pt x="152661" y="123757"/>
                  <a:pt x="42180" y="69593"/>
                  <a:pt x="0" y="30480"/>
                </a:cubicBezTo>
              </a:path>
            </a:pathLst>
          </a:custGeom>
          <a:noFill/>
          <a:ln w="50800" cap="rnd">
            <a:solidFill>
              <a:srgbClr val="4A4E58"/>
            </a:solidFill>
            <a:round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68960"/>
                      <a:gd name="connsiteY0" fmla="*/ 233680 h 467360"/>
                      <a:gd name="connsiteX1" fmla="*/ 284480 w 568960"/>
                      <a:gd name="connsiteY1" fmla="*/ 0 h 467360"/>
                      <a:gd name="connsiteX2" fmla="*/ 568960 w 568960"/>
                      <a:gd name="connsiteY2" fmla="*/ 233680 h 467360"/>
                      <a:gd name="connsiteX3" fmla="*/ 284480 w 568960"/>
                      <a:gd name="connsiteY3" fmla="*/ 467360 h 467360"/>
                      <a:gd name="connsiteX4" fmla="*/ 0 w 568960"/>
                      <a:gd name="connsiteY4" fmla="*/ 233680 h 467360"/>
                      <a:gd name="connsiteX0" fmla="*/ 0 w 590481"/>
                      <a:gd name="connsiteY0" fmla="*/ 233680 h 469906"/>
                      <a:gd name="connsiteX1" fmla="*/ 284480 w 590481"/>
                      <a:gd name="connsiteY1" fmla="*/ 0 h 469906"/>
                      <a:gd name="connsiteX2" fmla="*/ 568960 w 590481"/>
                      <a:gd name="connsiteY2" fmla="*/ 233680 h 469906"/>
                      <a:gd name="connsiteX3" fmla="*/ 538480 w 590481"/>
                      <a:gd name="connsiteY3" fmla="*/ 350520 h 469906"/>
                      <a:gd name="connsiteX4" fmla="*/ 284480 w 590481"/>
                      <a:gd name="connsiteY4" fmla="*/ 467360 h 469906"/>
                      <a:gd name="connsiteX5" fmla="*/ 0 w 590481"/>
                      <a:gd name="connsiteY5" fmla="*/ 233680 h 469906"/>
                      <a:gd name="connsiteX0" fmla="*/ 12871 w 603352"/>
                      <a:gd name="connsiteY0" fmla="*/ 233680 h 467702"/>
                      <a:gd name="connsiteX1" fmla="*/ 297351 w 603352"/>
                      <a:gd name="connsiteY1" fmla="*/ 0 h 467702"/>
                      <a:gd name="connsiteX2" fmla="*/ 581831 w 603352"/>
                      <a:gd name="connsiteY2" fmla="*/ 233680 h 467702"/>
                      <a:gd name="connsiteX3" fmla="*/ 551351 w 603352"/>
                      <a:gd name="connsiteY3" fmla="*/ 350520 h 467702"/>
                      <a:gd name="connsiteX4" fmla="*/ 297351 w 603352"/>
                      <a:gd name="connsiteY4" fmla="*/ 467360 h 467702"/>
                      <a:gd name="connsiteX5" fmla="*/ 73831 w 603352"/>
                      <a:gd name="connsiteY5" fmla="*/ 381000 h 467702"/>
                      <a:gd name="connsiteX6" fmla="*/ 12871 w 603352"/>
                      <a:gd name="connsiteY6" fmla="*/ 233680 h 467702"/>
                      <a:gd name="connsiteX0" fmla="*/ 551351 w 642791"/>
                      <a:gd name="connsiteY0" fmla="*/ 350520 h 467702"/>
                      <a:gd name="connsiteX1" fmla="*/ 297351 w 642791"/>
                      <a:gd name="connsiteY1" fmla="*/ 467360 h 467702"/>
                      <a:gd name="connsiteX2" fmla="*/ 73831 w 642791"/>
                      <a:gd name="connsiteY2" fmla="*/ 381000 h 467702"/>
                      <a:gd name="connsiteX3" fmla="*/ 12871 w 642791"/>
                      <a:gd name="connsiteY3" fmla="*/ 233680 h 467702"/>
                      <a:gd name="connsiteX4" fmla="*/ 297351 w 642791"/>
                      <a:gd name="connsiteY4" fmla="*/ 0 h 467702"/>
                      <a:gd name="connsiteX5" fmla="*/ 581831 w 642791"/>
                      <a:gd name="connsiteY5" fmla="*/ 233680 h 467702"/>
                      <a:gd name="connsiteX6" fmla="*/ 642791 w 642791"/>
                      <a:gd name="connsiteY6" fmla="*/ 441960 h 467702"/>
                      <a:gd name="connsiteX0" fmla="*/ 551351 w 581831"/>
                      <a:gd name="connsiteY0" fmla="*/ 350520 h 467702"/>
                      <a:gd name="connsiteX1" fmla="*/ 297351 w 581831"/>
                      <a:gd name="connsiteY1" fmla="*/ 467360 h 467702"/>
                      <a:gd name="connsiteX2" fmla="*/ 73831 w 581831"/>
                      <a:gd name="connsiteY2" fmla="*/ 381000 h 467702"/>
                      <a:gd name="connsiteX3" fmla="*/ 12871 w 581831"/>
                      <a:gd name="connsiteY3" fmla="*/ 233680 h 467702"/>
                      <a:gd name="connsiteX4" fmla="*/ 297351 w 581831"/>
                      <a:gd name="connsiteY4" fmla="*/ 0 h 467702"/>
                      <a:gd name="connsiteX5" fmla="*/ 581831 w 581831"/>
                      <a:gd name="connsiteY5" fmla="*/ 233680 h 467702"/>
                      <a:gd name="connsiteX0" fmla="*/ 551351 w 551351"/>
                      <a:gd name="connsiteY0" fmla="*/ 350520 h 467702"/>
                      <a:gd name="connsiteX1" fmla="*/ 297351 w 551351"/>
                      <a:gd name="connsiteY1" fmla="*/ 467360 h 467702"/>
                      <a:gd name="connsiteX2" fmla="*/ 73831 w 551351"/>
                      <a:gd name="connsiteY2" fmla="*/ 381000 h 467702"/>
                      <a:gd name="connsiteX3" fmla="*/ 12871 w 551351"/>
                      <a:gd name="connsiteY3" fmla="*/ 233680 h 467702"/>
                      <a:gd name="connsiteX4" fmla="*/ 297351 w 551351"/>
                      <a:gd name="connsiteY4" fmla="*/ 0 h 467702"/>
                      <a:gd name="connsiteX0" fmla="*/ 551351 w 551351"/>
                      <a:gd name="connsiteY0" fmla="*/ 116840 h 234022"/>
                      <a:gd name="connsiteX1" fmla="*/ 297351 w 551351"/>
                      <a:gd name="connsiteY1" fmla="*/ 233680 h 234022"/>
                      <a:gd name="connsiteX2" fmla="*/ 73831 w 551351"/>
                      <a:gd name="connsiteY2" fmla="*/ 147320 h 234022"/>
                      <a:gd name="connsiteX3" fmla="*/ 12871 w 551351"/>
                      <a:gd name="connsiteY3" fmla="*/ 0 h 234022"/>
                      <a:gd name="connsiteX0" fmla="*/ 477520 w 477520"/>
                      <a:gd name="connsiteY0" fmla="*/ 0 h 117182"/>
                      <a:gd name="connsiteX1" fmla="*/ 223520 w 477520"/>
                      <a:gd name="connsiteY1" fmla="*/ 116840 h 117182"/>
                      <a:gd name="connsiteX2" fmla="*/ 0 w 477520"/>
                      <a:gd name="connsiteY2" fmla="*/ 30480 h 117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77520" h="117182">
                        <a:moveTo>
                          <a:pt x="477520" y="0"/>
                        </a:moveTo>
                        <a:cubicBezTo>
                          <a:pt x="430107" y="38947"/>
                          <a:pt x="303107" y="111760"/>
                          <a:pt x="223520" y="116840"/>
                        </a:cubicBezTo>
                        <a:cubicBezTo>
                          <a:pt x="143933" y="121920"/>
                          <a:pt x="47413" y="69427"/>
                          <a:pt x="0" y="3048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正方形/長方形 232">
            <a:extLst>
              <a:ext uri="{FF2B5EF4-FFF2-40B4-BE49-F238E27FC236}">
                <a16:creationId xmlns:a16="http://schemas.microsoft.com/office/drawing/2014/main" id="{EF187D75-1CAC-452B-8C43-E9CA6800B9CB}"/>
              </a:ext>
            </a:extLst>
          </p:cNvPr>
          <p:cNvSpPr/>
          <p:nvPr/>
        </p:nvSpPr>
        <p:spPr>
          <a:xfrm>
            <a:off x="1941386" y="2736576"/>
            <a:ext cx="354900" cy="360119"/>
          </a:xfrm>
          <a:prstGeom prst="rect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台形 233">
            <a:extLst>
              <a:ext uri="{FF2B5EF4-FFF2-40B4-BE49-F238E27FC236}">
                <a16:creationId xmlns:a16="http://schemas.microsoft.com/office/drawing/2014/main" id="{7D4C183B-8016-451E-BA5D-669D6B5AEF42}"/>
              </a:ext>
            </a:extLst>
          </p:cNvPr>
          <p:cNvSpPr/>
          <p:nvPr/>
        </p:nvSpPr>
        <p:spPr>
          <a:xfrm rot="10800000">
            <a:off x="1881248" y="2855472"/>
            <a:ext cx="496184" cy="182504"/>
          </a:xfrm>
          <a:prstGeom prst="trapezoid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台形 64">
            <a:extLst>
              <a:ext uri="{FF2B5EF4-FFF2-40B4-BE49-F238E27FC236}">
                <a16:creationId xmlns:a16="http://schemas.microsoft.com/office/drawing/2014/main" id="{81AF6C51-21C0-4CFD-BEEC-5162FB9B8BAD}"/>
              </a:ext>
            </a:extLst>
          </p:cNvPr>
          <p:cNvSpPr/>
          <p:nvPr/>
        </p:nvSpPr>
        <p:spPr>
          <a:xfrm>
            <a:off x="1535422" y="2994531"/>
            <a:ext cx="1165225" cy="1651000"/>
          </a:xfrm>
          <a:custGeom>
            <a:avLst/>
            <a:gdLst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65225 w 1165225"/>
              <a:gd name="connsiteY3" fmla="*/ 1651000 h 1651000"/>
              <a:gd name="connsiteX4" fmla="*/ 0 w 1165225"/>
              <a:gd name="connsiteY4" fmla="*/ 1651000 h 1651000"/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30300 w 1165225"/>
              <a:gd name="connsiteY3" fmla="*/ 812799 h 1651000"/>
              <a:gd name="connsiteX4" fmla="*/ 1165225 w 1165225"/>
              <a:gd name="connsiteY4" fmla="*/ 1651000 h 1651000"/>
              <a:gd name="connsiteX5" fmla="*/ 0 w 1165225"/>
              <a:gd name="connsiteY5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225" h="1651000">
                <a:moveTo>
                  <a:pt x="0" y="1651000"/>
                </a:moveTo>
                <a:lnTo>
                  <a:pt x="69855" y="0"/>
                </a:lnTo>
                <a:lnTo>
                  <a:pt x="1095370" y="0"/>
                </a:lnTo>
                <a:lnTo>
                  <a:pt x="1130300" y="812799"/>
                </a:lnTo>
                <a:lnTo>
                  <a:pt x="1165225" y="1651000"/>
                </a:lnTo>
                <a:lnTo>
                  <a:pt x="0" y="16510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楕円 227">
            <a:extLst>
              <a:ext uri="{FF2B5EF4-FFF2-40B4-BE49-F238E27FC236}">
                <a16:creationId xmlns:a16="http://schemas.microsoft.com/office/drawing/2014/main" id="{3CA4EDEE-981B-43D9-B399-EC756B032E36}"/>
              </a:ext>
            </a:extLst>
          </p:cNvPr>
          <p:cNvSpPr/>
          <p:nvPr/>
        </p:nvSpPr>
        <p:spPr>
          <a:xfrm rot="19953313">
            <a:off x="1805549" y="2963933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楕円 228">
            <a:extLst>
              <a:ext uri="{FF2B5EF4-FFF2-40B4-BE49-F238E27FC236}">
                <a16:creationId xmlns:a16="http://schemas.microsoft.com/office/drawing/2014/main" id="{B0F2BA32-DFDD-4D19-9AAA-74614C6685CF}"/>
              </a:ext>
            </a:extLst>
          </p:cNvPr>
          <p:cNvSpPr/>
          <p:nvPr/>
        </p:nvSpPr>
        <p:spPr>
          <a:xfrm rot="1646687" flipH="1">
            <a:off x="2051771" y="2963932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正方形/長方形 197">
            <a:extLst>
              <a:ext uri="{FF2B5EF4-FFF2-40B4-BE49-F238E27FC236}">
                <a16:creationId xmlns:a16="http://schemas.microsoft.com/office/drawing/2014/main" id="{33D667E3-96A6-478A-B097-3DD64624D7AE}"/>
              </a:ext>
            </a:extLst>
          </p:cNvPr>
          <p:cNvSpPr/>
          <p:nvPr/>
        </p:nvSpPr>
        <p:spPr>
          <a:xfrm>
            <a:off x="1765333" y="2974451"/>
            <a:ext cx="714651" cy="194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二等辺三角形 215">
            <a:extLst>
              <a:ext uri="{FF2B5EF4-FFF2-40B4-BE49-F238E27FC236}">
                <a16:creationId xmlns:a16="http://schemas.microsoft.com/office/drawing/2014/main" id="{0EB15770-E9D4-4494-A97C-133C948EF4CE}"/>
              </a:ext>
            </a:extLst>
          </p:cNvPr>
          <p:cNvSpPr/>
          <p:nvPr/>
        </p:nvSpPr>
        <p:spPr>
          <a:xfrm rot="12724613">
            <a:off x="2179037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二等辺三角形 216">
            <a:extLst>
              <a:ext uri="{FF2B5EF4-FFF2-40B4-BE49-F238E27FC236}">
                <a16:creationId xmlns:a16="http://schemas.microsoft.com/office/drawing/2014/main" id="{D66E257A-F90C-4F09-84FD-73D9C6E4B74D}"/>
              </a:ext>
            </a:extLst>
          </p:cNvPr>
          <p:cNvSpPr/>
          <p:nvPr/>
        </p:nvSpPr>
        <p:spPr>
          <a:xfrm rot="12724613">
            <a:off x="2147208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正方形/長方形 35">
            <a:extLst>
              <a:ext uri="{FF2B5EF4-FFF2-40B4-BE49-F238E27FC236}">
                <a16:creationId xmlns:a16="http://schemas.microsoft.com/office/drawing/2014/main" id="{C21B938A-ED87-4A85-AC9F-7FEA06FF999D}"/>
              </a:ext>
            </a:extLst>
          </p:cNvPr>
          <p:cNvSpPr/>
          <p:nvPr/>
        </p:nvSpPr>
        <p:spPr>
          <a:xfrm rot="1800000">
            <a:off x="2307757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楕円 36">
            <a:extLst>
              <a:ext uri="{FF2B5EF4-FFF2-40B4-BE49-F238E27FC236}">
                <a16:creationId xmlns:a16="http://schemas.microsoft.com/office/drawing/2014/main" id="{D9FFF895-4684-43B9-83F7-B8687C4166F9}"/>
              </a:ext>
            </a:extLst>
          </p:cNvPr>
          <p:cNvSpPr/>
          <p:nvPr/>
        </p:nvSpPr>
        <p:spPr>
          <a:xfrm rot="1427996">
            <a:off x="225556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楕円 47">
            <a:extLst>
              <a:ext uri="{FF2B5EF4-FFF2-40B4-BE49-F238E27FC236}">
                <a16:creationId xmlns:a16="http://schemas.microsoft.com/office/drawing/2014/main" id="{58580C15-5E3E-4032-AE24-70B4E9965238}"/>
              </a:ext>
            </a:extLst>
          </p:cNvPr>
          <p:cNvSpPr/>
          <p:nvPr/>
        </p:nvSpPr>
        <p:spPr>
          <a:xfrm rot="1031150" flipH="1">
            <a:off x="2236099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1" name="楕円 47">
            <a:extLst>
              <a:ext uri="{FF2B5EF4-FFF2-40B4-BE49-F238E27FC236}">
                <a16:creationId xmlns:a16="http://schemas.microsoft.com/office/drawing/2014/main" id="{76FAA03E-BF07-40C6-A462-350DC5E9E2CF}"/>
              </a:ext>
            </a:extLst>
          </p:cNvPr>
          <p:cNvSpPr/>
          <p:nvPr/>
        </p:nvSpPr>
        <p:spPr>
          <a:xfrm rot="2614894">
            <a:off x="234909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2" name="楕円 47">
            <a:extLst>
              <a:ext uri="{FF2B5EF4-FFF2-40B4-BE49-F238E27FC236}">
                <a16:creationId xmlns:a16="http://schemas.microsoft.com/office/drawing/2014/main" id="{3D9F6B69-0DBC-4D3C-920B-BB7DDA6E8DFB}"/>
              </a:ext>
            </a:extLst>
          </p:cNvPr>
          <p:cNvSpPr/>
          <p:nvPr/>
        </p:nvSpPr>
        <p:spPr>
          <a:xfrm rot="2614894">
            <a:off x="2376650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3" name="楕円 51">
            <a:extLst>
              <a:ext uri="{FF2B5EF4-FFF2-40B4-BE49-F238E27FC236}">
                <a16:creationId xmlns:a16="http://schemas.microsoft.com/office/drawing/2014/main" id="{75E44929-C8A2-42FB-9FAE-228F0B6F97D1}"/>
              </a:ext>
            </a:extLst>
          </p:cNvPr>
          <p:cNvSpPr/>
          <p:nvPr/>
        </p:nvSpPr>
        <p:spPr>
          <a:xfrm rot="1555475">
            <a:off x="2303165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二等辺三角形 207">
            <a:extLst>
              <a:ext uri="{FF2B5EF4-FFF2-40B4-BE49-F238E27FC236}">
                <a16:creationId xmlns:a16="http://schemas.microsoft.com/office/drawing/2014/main" id="{AA8BAFAD-BC0B-4F8A-A6D4-F65E5C648C2C}"/>
              </a:ext>
            </a:extLst>
          </p:cNvPr>
          <p:cNvSpPr/>
          <p:nvPr/>
        </p:nvSpPr>
        <p:spPr>
          <a:xfrm rot="8875387" flipH="1">
            <a:off x="1865944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二等辺三角形 208">
            <a:extLst>
              <a:ext uri="{FF2B5EF4-FFF2-40B4-BE49-F238E27FC236}">
                <a16:creationId xmlns:a16="http://schemas.microsoft.com/office/drawing/2014/main" id="{81762DB6-C75C-4990-AF36-3B54C9C48D3E}"/>
              </a:ext>
            </a:extLst>
          </p:cNvPr>
          <p:cNvSpPr/>
          <p:nvPr/>
        </p:nvSpPr>
        <p:spPr>
          <a:xfrm rot="8875387" flipH="1">
            <a:off x="1897773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正方形/長方形 35">
            <a:extLst>
              <a:ext uri="{FF2B5EF4-FFF2-40B4-BE49-F238E27FC236}">
                <a16:creationId xmlns:a16="http://schemas.microsoft.com/office/drawing/2014/main" id="{15087EF0-19BA-4E92-BE80-6BAEA8C1F6EC}"/>
              </a:ext>
            </a:extLst>
          </p:cNvPr>
          <p:cNvSpPr/>
          <p:nvPr/>
        </p:nvSpPr>
        <p:spPr>
          <a:xfrm rot="19800000" flipH="1">
            <a:off x="1741293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楕円 36">
            <a:extLst>
              <a:ext uri="{FF2B5EF4-FFF2-40B4-BE49-F238E27FC236}">
                <a16:creationId xmlns:a16="http://schemas.microsoft.com/office/drawing/2014/main" id="{BE34F33A-BC5C-4B1A-8FE4-7654031A0D22}"/>
              </a:ext>
            </a:extLst>
          </p:cNvPr>
          <p:cNvSpPr/>
          <p:nvPr/>
        </p:nvSpPr>
        <p:spPr>
          <a:xfrm rot="20172004" flipH="1">
            <a:off x="180042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楕円 47">
            <a:extLst>
              <a:ext uri="{FF2B5EF4-FFF2-40B4-BE49-F238E27FC236}">
                <a16:creationId xmlns:a16="http://schemas.microsoft.com/office/drawing/2014/main" id="{F6E01C3B-894C-46DF-85C7-161C9B2F6CF4}"/>
              </a:ext>
            </a:extLst>
          </p:cNvPr>
          <p:cNvSpPr/>
          <p:nvPr/>
        </p:nvSpPr>
        <p:spPr>
          <a:xfrm rot="20568850">
            <a:off x="1894112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3" name="楕円 47">
            <a:extLst>
              <a:ext uri="{FF2B5EF4-FFF2-40B4-BE49-F238E27FC236}">
                <a16:creationId xmlns:a16="http://schemas.microsoft.com/office/drawing/2014/main" id="{58F0149C-0249-48AA-AC5A-D49D793E3062}"/>
              </a:ext>
            </a:extLst>
          </p:cNvPr>
          <p:cNvSpPr/>
          <p:nvPr/>
        </p:nvSpPr>
        <p:spPr>
          <a:xfrm rot="18985106" flipH="1">
            <a:off x="181572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4" name="楕円 47">
            <a:extLst>
              <a:ext uri="{FF2B5EF4-FFF2-40B4-BE49-F238E27FC236}">
                <a16:creationId xmlns:a16="http://schemas.microsoft.com/office/drawing/2014/main" id="{6A1083D5-A4CD-42D5-833E-D98B9B4C8796}"/>
              </a:ext>
            </a:extLst>
          </p:cNvPr>
          <p:cNvSpPr/>
          <p:nvPr/>
        </p:nvSpPr>
        <p:spPr>
          <a:xfrm rot="18985106" flipH="1">
            <a:off x="1801345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5" name="楕円 51">
            <a:extLst>
              <a:ext uri="{FF2B5EF4-FFF2-40B4-BE49-F238E27FC236}">
                <a16:creationId xmlns:a16="http://schemas.microsoft.com/office/drawing/2014/main" id="{F5C41449-F8C7-4B48-BEAE-89ED0329DABC}"/>
              </a:ext>
            </a:extLst>
          </p:cNvPr>
          <p:cNvSpPr/>
          <p:nvPr/>
        </p:nvSpPr>
        <p:spPr>
          <a:xfrm rot="20044525" flipH="1">
            <a:off x="1639668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9137919"/>
      </p:ext>
    </p:extLst>
  </p:cSld>
  <p:clrMapOvr>
    <a:masterClrMapping/>
  </p:clrMapOvr>
  <p:transition spd="slow" advClick="0" advTm="1000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二等辺三角形 167">
            <a:extLst>
              <a:ext uri="{FF2B5EF4-FFF2-40B4-BE49-F238E27FC236}">
                <a16:creationId xmlns:a16="http://schemas.microsoft.com/office/drawing/2014/main" id="{D15C4E9F-8B71-4B96-860F-7F8B7C025271}"/>
              </a:ext>
            </a:extLst>
          </p:cNvPr>
          <p:cNvSpPr/>
          <p:nvPr/>
        </p:nvSpPr>
        <p:spPr>
          <a:xfrm rot="10800000">
            <a:off x="1681469" y="593775"/>
            <a:ext cx="873762" cy="689429"/>
          </a:xfrm>
          <a:prstGeom prst="triangl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弧 168">
            <a:extLst>
              <a:ext uri="{FF2B5EF4-FFF2-40B4-BE49-F238E27FC236}">
                <a16:creationId xmlns:a16="http://schemas.microsoft.com/office/drawing/2014/main" id="{A2552FFB-1BBC-4B5A-9CD8-719DE36E176E}"/>
              </a:ext>
            </a:extLst>
          </p:cNvPr>
          <p:cNvSpPr/>
          <p:nvPr/>
        </p:nvSpPr>
        <p:spPr>
          <a:xfrm rot="201593" flipH="1">
            <a:off x="2507377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二等辺三角形 169">
            <a:extLst>
              <a:ext uri="{FF2B5EF4-FFF2-40B4-BE49-F238E27FC236}">
                <a16:creationId xmlns:a16="http://schemas.microsoft.com/office/drawing/2014/main" id="{CF0A056D-A01A-4B08-ADED-E3F4DB929419}"/>
              </a:ext>
            </a:extLst>
          </p:cNvPr>
          <p:cNvSpPr/>
          <p:nvPr/>
        </p:nvSpPr>
        <p:spPr>
          <a:xfrm rot="10800000">
            <a:off x="2509512" y="593773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弧 170">
            <a:extLst>
              <a:ext uri="{FF2B5EF4-FFF2-40B4-BE49-F238E27FC236}">
                <a16:creationId xmlns:a16="http://schemas.microsoft.com/office/drawing/2014/main" id="{C245CB41-8251-4D7C-8360-220EC54245E9}"/>
              </a:ext>
            </a:extLst>
          </p:cNvPr>
          <p:cNvSpPr/>
          <p:nvPr/>
        </p:nvSpPr>
        <p:spPr>
          <a:xfrm rot="21398407">
            <a:off x="1116726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二等辺三角形 171">
            <a:extLst>
              <a:ext uri="{FF2B5EF4-FFF2-40B4-BE49-F238E27FC236}">
                <a16:creationId xmlns:a16="http://schemas.microsoft.com/office/drawing/2014/main" id="{3B7CC469-FE46-4621-B625-E2329C5E0588}"/>
              </a:ext>
            </a:extLst>
          </p:cNvPr>
          <p:cNvSpPr/>
          <p:nvPr/>
        </p:nvSpPr>
        <p:spPr>
          <a:xfrm rot="10800000" flipH="1">
            <a:off x="1061709" y="593774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二等辺三角形 305">
            <a:extLst>
              <a:ext uri="{FF2B5EF4-FFF2-40B4-BE49-F238E27FC236}">
                <a16:creationId xmlns:a16="http://schemas.microsoft.com/office/drawing/2014/main" id="{6EE690BB-78B0-4A97-BBC7-4A6163513E31}"/>
              </a:ext>
            </a:extLst>
          </p:cNvPr>
          <p:cNvSpPr/>
          <p:nvPr/>
        </p:nvSpPr>
        <p:spPr>
          <a:xfrm rot="10800000">
            <a:off x="3029785" y="796966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二等辺三角形 306">
            <a:extLst>
              <a:ext uri="{FF2B5EF4-FFF2-40B4-BE49-F238E27FC236}">
                <a16:creationId xmlns:a16="http://schemas.microsoft.com/office/drawing/2014/main" id="{43D25E02-CF54-4134-9E01-CB1524780D6E}"/>
              </a:ext>
            </a:extLst>
          </p:cNvPr>
          <p:cNvSpPr/>
          <p:nvPr/>
        </p:nvSpPr>
        <p:spPr>
          <a:xfrm rot="11721489">
            <a:off x="3116703" y="1037128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4" name="二等辺三角形 303">
            <a:extLst>
              <a:ext uri="{FF2B5EF4-FFF2-40B4-BE49-F238E27FC236}">
                <a16:creationId xmlns:a16="http://schemas.microsoft.com/office/drawing/2014/main" id="{CBC2457D-BB5E-404F-B5A5-3695A0D04085}"/>
              </a:ext>
            </a:extLst>
          </p:cNvPr>
          <p:cNvSpPr/>
          <p:nvPr/>
        </p:nvSpPr>
        <p:spPr>
          <a:xfrm rot="10800000" flipH="1">
            <a:off x="933392" y="796965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304">
            <a:extLst>
              <a:ext uri="{FF2B5EF4-FFF2-40B4-BE49-F238E27FC236}">
                <a16:creationId xmlns:a16="http://schemas.microsoft.com/office/drawing/2014/main" id="{CCEC859C-0F1F-4A66-BFA0-FCB744922E67}"/>
              </a:ext>
            </a:extLst>
          </p:cNvPr>
          <p:cNvSpPr/>
          <p:nvPr/>
        </p:nvSpPr>
        <p:spPr>
          <a:xfrm rot="9878511" flipH="1">
            <a:off x="873534" y="1037127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E0EEF024-5033-4ADF-8BA2-D8EE1DDD056B}"/>
              </a:ext>
            </a:extLst>
          </p:cNvPr>
          <p:cNvSpPr/>
          <p:nvPr/>
        </p:nvSpPr>
        <p:spPr>
          <a:xfrm rot="11234124">
            <a:off x="3325207" y="1224467"/>
            <a:ext cx="240168" cy="575202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8" name="円弧 177">
            <a:extLst>
              <a:ext uri="{FF2B5EF4-FFF2-40B4-BE49-F238E27FC236}">
                <a16:creationId xmlns:a16="http://schemas.microsoft.com/office/drawing/2014/main" id="{A55FD608-5DE0-491C-A57F-29C72DF30333}"/>
              </a:ext>
            </a:extLst>
          </p:cNvPr>
          <p:cNvSpPr/>
          <p:nvPr/>
        </p:nvSpPr>
        <p:spPr>
          <a:xfrm rot="945023">
            <a:off x="2237140" y="622381"/>
            <a:ext cx="1197475" cy="100378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円弧 178">
            <a:extLst>
              <a:ext uri="{FF2B5EF4-FFF2-40B4-BE49-F238E27FC236}">
                <a16:creationId xmlns:a16="http://schemas.microsoft.com/office/drawing/2014/main" id="{52299685-5CE9-46AA-A4AC-331564117369}"/>
              </a:ext>
            </a:extLst>
          </p:cNvPr>
          <p:cNvSpPr/>
          <p:nvPr/>
        </p:nvSpPr>
        <p:spPr>
          <a:xfrm rot="895199" flipH="1">
            <a:off x="867709" y="609238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弧 179">
            <a:extLst>
              <a:ext uri="{FF2B5EF4-FFF2-40B4-BE49-F238E27FC236}">
                <a16:creationId xmlns:a16="http://schemas.microsoft.com/office/drawing/2014/main" id="{DDFF96CE-C333-412F-95D2-C0370A055825}"/>
              </a:ext>
            </a:extLst>
          </p:cNvPr>
          <p:cNvSpPr/>
          <p:nvPr/>
        </p:nvSpPr>
        <p:spPr>
          <a:xfrm rot="895199" flipH="1">
            <a:off x="765892" y="752390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57824D7E-A6CE-41AD-9DA5-F623E0A95DB1}"/>
              </a:ext>
            </a:extLst>
          </p:cNvPr>
          <p:cNvSpPr/>
          <p:nvPr/>
        </p:nvSpPr>
        <p:spPr>
          <a:xfrm>
            <a:off x="1000910" y="629039"/>
            <a:ext cx="122252" cy="161459"/>
          </a:xfrm>
          <a:prstGeom prst="ellips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楕円 181">
            <a:extLst>
              <a:ext uri="{FF2B5EF4-FFF2-40B4-BE49-F238E27FC236}">
                <a16:creationId xmlns:a16="http://schemas.microsoft.com/office/drawing/2014/main" id="{33A56AF6-357B-4077-AED5-45552BCF07A2}"/>
              </a:ext>
            </a:extLst>
          </p:cNvPr>
          <p:cNvSpPr/>
          <p:nvPr/>
        </p:nvSpPr>
        <p:spPr>
          <a:xfrm>
            <a:off x="153542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楕円 182">
            <a:extLst>
              <a:ext uri="{FF2B5EF4-FFF2-40B4-BE49-F238E27FC236}">
                <a16:creationId xmlns:a16="http://schemas.microsoft.com/office/drawing/2014/main" id="{90FCC4A4-8A15-419B-BC77-6686039CCD5E}"/>
              </a:ext>
            </a:extLst>
          </p:cNvPr>
          <p:cNvSpPr/>
          <p:nvPr/>
        </p:nvSpPr>
        <p:spPr>
          <a:xfrm>
            <a:off x="245644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楕円 183">
            <a:extLst>
              <a:ext uri="{FF2B5EF4-FFF2-40B4-BE49-F238E27FC236}">
                <a16:creationId xmlns:a16="http://schemas.microsoft.com/office/drawing/2014/main" id="{295C466D-7582-4D33-B150-23F09DBA1ADD}"/>
              </a:ext>
            </a:extLst>
          </p:cNvPr>
          <p:cNvSpPr/>
          <p:nvPr/>
        </p:nvSpPr>
        <p:spPr>
          <a:xfrm rot="20585052">
            <a:off x="1030863" y="2099333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楕円 184">
            <a:extLst>
              <a:ext uri="{FF2B5EF4-FFF2-40B4-BE49-F238E27FC236}">
                <a16:creationId xmlns:a16="http://schemas.microsoft.com/office/drawing/2014/main" id="{76881BB2-E7EE-4F78-8E31-700D2D100D1F}"/>
              </a:ext>
            </a:extLst>
          </p:cNvPr>
          <p:cNvSpPr/>
          <p:nvPr/>
        </p:nvSpPr>
        <p:spPr>
          <a:xfrm rot="1014948" flipH="1">
            <a:off x="3013539" y="2099331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台形 292">
            <a:extLst>
              <a:ext uri="{FF2B5EF4-FFF2-40B4-BE49-F238E27FC236}">
                <a16:creationId xmlns:a16="http://schemas.microsoft.com/office/drawing/2014/main" id="{78287C86-E952-402D-B9D6-52E067B2190F}"/>
              </a:ext>
            </a:extLst>
          </p:cNvPr>
          <p:cNvSpPr/>
          <p:nvPr/>
        </p:nvSpPr>
        <p:spPr>
          <a:xfrm rot="7858654" flipH="1">
            <a:off x="972892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台形 293">
            <a:extLst>
              <a:ext uri="{FF2B5EF4-FFF2-40B4-BE49-F238E27FC236}">
                <a16:creationId xmlns:a16="http://schemas.microsoft.com/office/drawing/2014/main" id="{100B0961-2A6C-4619-B44A-95A852B546A7}"/>
              </a:ext>
            </a:extLst>
          </p:cNvPr>
          <p:cNvSpPr/>
          <p:nvPr/>
        </p:nvSpPr>
        <p:spPr>
          <a:xfrm rot="3769921" flipH="1">
            <a:off x="922204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楕円 294">
            <a:extLst>
              <a:ext uri="{FF2B5EF4-FFF2-40B4-BE49-F238E27FC236}">
                <a16:creationId xmlns:a16="http://schemas.microsoft.com/office/drawing/2014/main" id="{5B0D0775-4FBF-44F2-B6DF-4B7903F786F4}"/>
              </a:ext>
            </a:extLst>
          </p:cNvPr>
          <p:cNvSpPr/>
          <p:nvPr/>
        </p:nvSpPr>
        <p:spPr>
          <a:xfrm flipH="1">
            <a:off x="991899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楕円 296">
            <a:extLst>
              <a:ext uri="{FF2B5EF4-FFF2-40B4-BE49-F238E27FC236}">
                <a16:creationId xmlns:a16="http://schemas.microsoft.com/office/drawing/2014/main" id="{289F4CC0-E4AC-442C-9A2A-141E809D1C30}"/>
              </a:ext>
            </a:extLst>
          </p:cNvPr>
          <p:cNvSpPr/>
          <p:nvPr/>
        </p:nvSpPr>
        <p:spPr>
          <a:xfrm rot="1236733" flipH="1">
            <a:off x="1265799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楕円 297">
            <a:extLst>
              <a:ext uri="{FF2B5EF4-FFF2-40B4-BE49-F238E27FC236}">
                <a16:creationId xmlns:a16="http://schemas.microsoft.com/office/drawing/2014/main" id="{0C7C455B-6B90-4C3D-BA09-6537FE61D4D6}"/>
              </a:ext>
            </a:extLst>
          </p:cNvPr>
          <p:cNvSpPr/>
          <p:nvPr/>
        </p:nvSpPr>
        <p:spPr>
          <a:xfrm rot="1627558" flipH="1">
            <a:off x="1422843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四角形: 角を丸くする 299">
            <a:extLst>
              <a:ext uri="{FF2B5EF4-FFF2-40B4-BE49-F238E27FC236}">
                <a16:creationId xmlns:a16="http://schemas.microsoft.com/office/drawing/2014/main" id="{9BA48F11-786E-4AFB-84D0-309416ED2411}"/>
              </a:ext>
            </a:extLst>
          </p:cNvPr>
          <p:cNvSpPr/>
          <p:nvPr/>
        </p:nvSpPr>
        <p:spPr>
          <a:xfrm rot="19548768" flipH="1">
            <a:off x="1258041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円弧 300">
            <a:extLst>
              <a:ext uri="{FF2B5EF4-FFF2-40B4-BE49-F238E27FC236}">
                <a16:creationId xmlns:a16="http://schemas.microsoft.com/office/drawing/2014/main" id="{F58A56A9-4613-484A-B32C-833231E69175}"/>
              </a:ext>
            </a:extLst>
          </p:cNvPr>
          <p:cNvSpPr/>
          <p:nvPr/>
        </p:nvSpPr>
        <p:spPr>
          <a:xfrm rot="20856138" flipH="1">
            <a:off x="1268004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円弧 301">
            <a:extLst>
              <a:ext uri="{FF2B5EF4-FFF2-40B4-BE49-F238E27FC236}">
                <a16:creationId xmlns:a16="http://schemas.microsoft.com/office/drawing/2014/main" id="{BC7A2432-EE13-48AD-84F9-AC0B5C995646}"/>
              </a:ext>
            </a:extLst>
          </p:cNvPr>
          <p:cNvSpPr/>
          <p:nvPr/>
        </p:nvSpPr>
        <p:spPr>
          <a:xfrm rot="20856138" flipH="1">
            <a:off x="1327264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円弧 302">
            <a:extLst>
              <a:ext uri="{FF2B5EF4-FFF2-40B4-BE49-F238E27FC236}">
                <a16:creationId xmlns:a16="http://schemas.microsoft.com/office/drawing/2014/main" id="{5C3AB0B4-215D-463A-8412-7D466B715517}"/>
              </a:ext>
            </a:extLst>
          </p:cNvPr>
          <p:cNvSpPr/>
          <p:nvPr/>
        </p:nvSpPr>
        <p:spPr>
          <a:xfrm rot="20856138" flipH="1">
            <a:off x="1294160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台形 281">
            <a:extLst>
              <a:ext uri="{FF2B5EF4-FFF2-40B4-BE49-F238E27FC236}">
                <a16:creationId xmlns:a16="http://schemas.microsoft.com/office/drawing/2014/main" id="{A11152FE-ED8E-45C0-950E-1282D68828F9}"/>
              </a:ext>
            </a:extLst>
          </p:cNvPr>
          <p:cNvSpPr/>
          <p:nvPr/>
        </p:nvSpPr>
        <p:spPr>
          <a:xfrm rot="13741346">
            <a:off x="2362313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台形 282">
            <a:extLst>
              <a:ext uri="{FF2B5EF4-FFF2-40B4-BE49-F238E27FC236}">
                <a16:creationId xmlns:a16="http://schemas.microsoft.com/office/drawing/2014/main" id="{6814F42A-BAFC-454F-8806-22509218F290}"/>
              </a:ext>
            </a:extLst>
          </p:cNvPr>
          <p:cNvSpPr/>
          <p:nvPr/>
        </p:nvSpPr>
        <p:spPr>
          <a:xfrm rot="17830079">
            <a:off x="2705693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楕円 283">
            <a:extLst>
              <a:ext uri="{FF2B5EF4-FFF2-40B4-BE49-F238E27FC236}">
                <a16:creationId xmlns:a16="http://schemas.microsoft.com/office/drawing/2014/main" id="{8C9CE72E-7F7B-4497-A4F3-EC39328D3A1A}"/>
              </a:ext>
            </a:extLst>
          </p:cNvPr>
          <p:cNvSpPr/>
          <p:nvPr/>
        </p:nvSpPr>
        <p:spPr>
          <a:xfrm>
            <a:off x="3140133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楕円 285">
            <a:extLst>
              <a:ext uri="{FF2B5EF4-FFF2-40B4-BE49-F238E27FC236}">
                <a16:creationId xmlns:a16="http://schemas.microsoft.com/office/drawing/2014/main" id="{B5B1F4D0-FFCD-4DB5-8E7D-3222E32BCDD6}"/>
              </a:ext>
            </a:extLst>
          </p:cNvPr>
          <p:cNvSpPr/>
          <p:nvPr/>
        </p:nvSpPr>
        <p:spPr>
          <a:xfrm rot="20363267">
            <a:off x="2762907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楕円 286">
            <a:extLst>
              <a:ext uri="{FF2B5EF4-FFF2-40B4-BE49-F238E27FC236}">
                <a16:creationId xmlns:a16="http://schemas.microsoft.com/office/drawing/2014/main" id="{8B9B9997-38AE-4D76-8BF7-63A6D8EE0792}"/>
              </a:ext>
            </a:extLst>
          </p:cNvPr>
          <p:cNvSpPr/>
          <p:nvPr/>
        </p:nvSpPr>
        <p:spPr>
          <a:xfrm rot="19972442">
            <a:off x="2737725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四角形: 角を丸くする 288">
            <a:extLst>
              <a:ext uri="{FF2B5EF4-FFF2-40B4-BE49-F238E27FC236}">
                <a16:creationId xmlns:a16="http://schemas.microsoft.com/office/drawing/2014/main" id="{1720D9FF-039B-4EFF-97D7-48D4C530E4DE}"/>
              </a:ext>
            </a:extLst>
          </p:cNvPr>
          <p:cNvSpPr/>
          <p:nvPr/>
        </p:nvSpPr>
        <p:spPr>
          <a:xfrm rot="2051232">
            <a:off x="2770667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円弧 289">
            <a:extLst>
              <a:ext uri="{FF2B5EF4-FFF2-40B4-BE49-F238E27FC236}">
                <a16:creationId xmlns:a16="http://schemas.microsoft.com/office/drawing/2014/main" id="{6CB61104-29E8-4B9D-A7F4-A317A0CB21A5}"/>
              </a:ext>
            </a:extLst>
          </p:cNvPr>
          <p:cNvSpPr/>
          <p:nvPr/>
        </p:nvSpPr>
        <p:spPr>
          <a:xfrm rot="743862">
            <a:off x="2701352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円弧 290">
            <a:extLst>
              <a:ext uri="{FF2B5EF4-FFF2-40B4-BE49-F238E27FC236}">
                <a16:creationId xmlns:a16="http://schemas.microsoft.com/office/drawing/2014/main" id="{B95CA542-01FD-46A3-B896-57F2A293E813}"/>
              </a:ext>
            </a:extLst>
          </p:cNvPr>
          <p:cNvSpPr/>
          <p:nvPr/>
        </p:nvSpPr>
        <p:spPr>
          <a:xfrm rot="743862">
            <a:off x="2642091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円弧 291">
            <a:extLst>
              <a:ext uri="{FF2B5EF4-FFF2-40B4-BE49-F238E27FC236}">
                <a16:creationId xmlns:a16="http://schemas.microsoft.com/office/drawing/2014/main" id="{0FD94E3E-1B31-47BD-A21A-A79D6E8EA7C2}"/>
              </a:ext>
            </a:extLst>
          </p:cNvPr>
          <p:cNvSpPr/>
          <p:nvPr/>
        </p:nvSpPr>
        <p:spPr>
          <a:xfrm rot="743862">
            <a:off x="2675196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楕円 24">
            <a:extLst>
              <a:ext uri="{FF2B5EF4-FFF2-40B4-BE49-F238E27FC236}">
                <a16:creationId xmlns:a16="http://schemas.microsoft.com/office/drawing/2014/main" id="{B6330F50-F081-49C5-8CBF-6C668FCECA3B}"/>
              </a:ext>
            </a:extLst>
          </p:cNvPr>
          <p:cNvSpPr/>
          <p:nvPr/>
        </p:nvSpPr>
        <p:spPr>
          <a:xfrm>
            <a:off x="1899912" y="2314220"/>
            <a:ext cx="477520" cy="117182"/>
          </a:xfrm>
          <a:custGeom>
            <a:avLst/>
            <a:gdLst>
              <a:gd name="connsiteX0" fmla="*/ 477520 w 477520"/>
              <a:gd name="connsiteY0" fmla="*/ 0 h 117182"/>
              <a:gd name="connsiteX1" fmla="*/ 223520 w 477520"/>
              <a:gd name="connsiteY1" fmla="*/ 116840 h 117182"/>
              <a:gd name="connsiteX2" fmla="*/ 0 w 477520"/>
              <a:gd name="connsiteY2" fmla="*/ 30480 h 11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520" h="117182" extrusionOk="0">
                <a:moveTo>
                  <a:pt x="477520" y="0"/>
                </a:moveTo>
                <a:cubicBezTo>
                  <a:pt x="420285" y="32889"/>
                  <a:pt x="296462" y="114254"/>
                  <a:pt x="223520" y="116840"/>
                </a:cubicBezTo>
                <a:cubicBezTo>
                  <a:pt x="152661" y="123757"/>
                  <a:pt x="42180" y="69593"/>
                  <a:pt x="0" y="30480"/>
                </a:cubicBezTo>
              </a:path>
            </a:pathLst>
          </a:custGeom>
          <a:noFill/>
          <a:ln w="50800" cap="rnd">
            <a:solidFill>
              <a:srgbClr val="4A4E58"/>
            </a:solidFill>
            <a:round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68960"/>
                      <a:gd name="connsiteY0" fmla="*/ 233680 h 467360"/>
                      <a:gd name="connsiteX1" fmla="*/ 284480 w 568960"/>
                      <a:gd name="connsiteY1" fmla="*/ 0 h 467360"/>
                      <a:gd name="connsiteX2" fmla="*/ 568960 w 568960"/>
                      <a:gd name="connsiteY2" fmla="*/ 233680 h 467360"/>
                      <a:gd name="connsiteX3" fmla="*/ 284480 w 568960"/>
                      <a:gd name="connsiteY3" fmla="*/ 467360 h 467360"/>
                      <a:gd name="connsiteX4" fmla="*/ 0 w 568960"/>
                      <a:gd name="connsiteY4" fmla="*/ 233680 h 467360"/>
                      <a:gd name="connsiteX0" fmla="*/ 0 w 590481"/>
                      <a:gd name="connsiteY0" fmla="*/ 233680 h 469906"/>
                      <a:gd name="connsiteX1" fmla="*/ 284480 w 590481"/>
                      <a:gd name="connsiteY1" fmla="*/ 0 h 469906"/>
                      <a:gd name="connsiteX2" fmla="*/ 568960 w 590481"/>
                      <a:gd name="connsiteY2" fmla="*/ 233680 h 469906"/>
                      <a:gd name="connsiteX3" fmla="*/ 538480 w 590481"/>
                      <a:gd name="connsiteY3" fmla="*/ 350520 h 469906"/>
                      <a:gd name="connsiteX4" fmla="*/ 284480 w 590481"/>
                      <a:gd name="connsiteY4" fmla="*/ 467360 h 469906"/>
                      <a:gd name="connsiteX5" fmla="*/ 0 w 590481"/>
                      <a:gd name="connsiteY5" fmla="*/ 233680 h 469906"/>
                      <a:gd name="connsiteX0" fmla="*/ 12871 w 603352"/>
                      <a:gd name="connsiteY0" fmla="*/ 233680 h 467702"/>
                      <a:gd name="connsiteX1" fmla="*/ 297351 w 603352"/>
                      <a:gd name="connsiteY1" fmla="*/ 0 h 467702"/>
                      <a:gd name="connsiteX2" fmla="*/ 581831 w 603352"/>
                      <a:gd name="connsiteY2" fmla="*/ 233680 h 467702"/>
                      <a:gd name="connsiteX3" fmla="*/ 551351 w 603352"/>
                      <a:gd name="connsiteY3" fmla="*/ 350520 h 467702"/>
                      <a:gd name="connsiteX4" fmla="*/ 297351 w 603352"/>
                      <a:gd name="connsiteY4" fmla="*/ 467360 h 467702"/>
                      <a:gd name="connsiteX5" fmla="*/ 73831 w 603352"/>
                      <a:gd name="connsiteY5" fmla="*/ 381000 h 467702"/>
                      <a:gd name="connsiteX6" fmla="*/ 12871 w 603352"/>
                      <a:gd name="connsiteY6" fmla="*/ 233680 h 467702"/>
                      <a:gd name="connsiteX0" fmla="*/ 551351 w 642791"/>
                      <a:gd name="connsiteY0" fmla="*/ 350520 h 467702"/>
                      <a:gd name="connsiteX1" fmla="*/ 297351 w 642791"/>
                      <a:gd name="connsiteY1" fmla="*/ 467360 h 467702"/>
                      <a:gd name="connsiteX2" fmla="*/ 73831 w 642791"/>
                      <a:gd name="connsiteY2" fmla="*/ 381000 h 467702"/>
                      <a:gd name="connsiteX3" fmla="*/ 12871 w 642791"/>
                      <a:gd name="connsiteY3" fmla="*/ 233680 h 467702"/>
                      <a:gd name="connsiteX4" fmla="*/ 297351 w 642791"/>
                      <a:gd name="connsiteY4" fmla="*/ 0 h 467702"/>
                      <a:gd name="connsiteX5" fmla="*/ 581831 w 642791"/>
                      <a:gd name="connsiteY5" fmla="*/ 233680 h 467702"/>
                      <a:gd name="connsiteX6" fmla="*/ 642791 w 642791"/>
                      <a:gd name="connsiteY6" fmla="*/ 441960 h 467702"/>
                      <a:gd name="connsiteX0" fmla="*/ 551351 w 581831"/>
                      <a:gd name="connsiteY0" fmla="*/ 350520 h 467702"/>
                      <a:gd name="connsiteX1" fmla="*/ 297351 w 581831"/>
                      <a:gd name="connsiteY1" fmla="*/ 467360 h 467702"/>
                      <a:gd name="connsiteX2" fmla="*/ 73831 w 581831"/>
                      <a:gd name="connsiteY2" fmla="*/ 381000 h 467702"/>
                      <a:gd name="connsiteX3" fmla="*/ 12871 w 581831"/>
                      <a:gd name="connsiteY3" fmla="*/ 233680 h 467702"/>
                      <a:gd name="connsiteX4" fmla="*/ 297351 w 581831"/>
                      <a:gd name="connsiteY4" fmla="*/ 0 h 467702"/>
                      <a:gd name="connsiteX5" fmla="*/ 581831 w 581831"/>
                      <a:gd name="connsiteY5" fmla="*/ 233680 h 467702"/>
                      <a:gd name="connsiteX0" fmla="*/ 551351 w 551351"/>
                      <a:gd name="connsiteY0" fmla="*/ 350520 h 467702"/>
                      <a:gd name="connsiteX1" fmla="*/ 297351 w 551351"/>
                      <a:gd name="connsiteY1" fmla="*/ 467360 h 467702"/>
                      <a:gd name="connsiteX2" fmla="*/ 73831 w 551351"/>
                      <a:gd name="connsiteY2" fmla="*/ 381000 h 467702"/>
                      <a:gd name="connsiteX3" fmla="*/ 12871 w 551351"/>
                      <a:gd name="connsiteY3" fmla="*/ 233680 h 467702"/>
                      <a:gd name="connsiteX4" fmla="*/ 297351 w 551351"/>
                      <a:gd name="connsiteY4" fmla="*/ 0 h 467702"/>
                      <a:gd name="connsiteX0" fmla="*/ 551351 w 551351"/>
                      <a:gd name="connsiteY0" fmla="*/ 116840 h 234022"/>
                      <a:gd name="connsiteX1" fmla="*/ 297351 w 551351"/>
                      <a:gd name="connsiteY1" fmla="*/ 233680 h 234022"/>
                      <a:gd name="connsiteX2" fmla="*/ 73831 w 551351"/>
                      <a:gd name="connsiteY2" fmla="*/ 147320 h 234022"/>
                      <a:gd name="connsiteX3" fmla="*/ 12871 w 551351"/>
                      <a:gd name="connsiteY3" fmla="*/ 0 h 234022"/>
                      <a:gd name="connsiteX0" fmla="*/ 477520 w 477520"/>
                      <a:gd name="connsiteY0" fmla="*/ 0 h 117182"/>
                      <a:gd name="connsiteX1" fmla="*/ 223520 w 477520"/>
                      <a:gd name="connsiteY1" fmla="*/ 116840 h 117182"/>
                      <a:gd name="connsiteX2" fmla="*/ 0 w 477520"/>
                      <a:gd name="connsiteY2" fmla="*/ 30480 h 117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77520" h="117182">
                        <a:moveTo>
                          <a:pt x="477520" y="0"/>
                        </a:moveTo>
                        <a:cubicBezTo>
                          <a:pt x="430107" y="38947"/>
                          <a:pt x="303107" y="111760"/>
                          <a:pt x="223520" y="116840"/>
                        </a:cubicBezTo>
                        <a:cubicBezTo>
                          <a:pt x="143933" y="121920"/>
                          <a:pt x="47413" y="69427"/>
                          <a:pt x="0" y="3048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正方形/長方形 232">
            <a:extLst>
              <a:ext uri="{FF2B5EF4-FFF2-40B4-BE49-F238E27FC236}">
                <a16:creationId xmlns:a16="http://schemas.microsoft.com/office/drawing/2014/main" id="{EF187D75-1CAC-452B-8C43-E9CA6800B9CB}"/>
              </a:ext>
            </a:extLst>
          </p:cNvPr>
          <p:cNvSpPr/>
          <p:nvPr/>
        </p:nvSpPr>
        <p:spPr>
          <a:xfrm>
            <a:off x="1941386" y="2736576"/>
            <a:ext cx="354900" cy="360119"/>
          </a:xfrm>
          <a:prstGeom prst="rect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台形 233">
            <a:extLst>
              <a:ext uri="{FF2B5EF4-FFF2-40B4-BE49-F238E27FC236}">
                <a16:creationId xmlns:a16="http://schemas.microsoft.com/office/drawing/2014/main" id="{7D4C183B-8016-451E-BA5D-669D6B5AEF42}"/>
              </a:ext>
            </a:extLst>
          </p:cNvPr>
          <p:cNvSpPr/>
          <p:nvPr/>
        </p:nvSpPr>
        <p:spPr>
          <a:xfrm rot="10800000">
            <a:off x="1881248" y="2855472"/>
            <a:ext cx="496184" cy="182504"/>
          </a:xfrm>
          <a:prstGeom prst="trapezoid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台形 64">
            <a:extLst>
              <a:ext uri="{FF2B5EF4-FFF2-40B4-BE49-F238E27FC236}">
                <a16:creationId xmlns:a16="http://schemas.microsoft.com/office/drawing/2014/main" id="{81AF6C51-21C0-4CFD-BEEC-5162FB9B8BAD}"/>
              </a:ext>
            </a:extLst>
          </p:cNvPr>
          <p:cNvSpPr/>
          <p:nvPr/>
        </p:nvSpPr>
        <p:spPr>
          <a:xfrm>
            <a:off x="1535422" y="2994531"/>
            <a:ext cx="1165225" cy="1651000"/>
          </a:xfrm>
          <a:custGeom>
            <a:avLst/>
            <a:gdLst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65225 w 1165225"/>
              <a:gd name="connsiteY3" fmla="*/ 1651000 h 1651000"/>
              <a:gd name="connsiteX4" fmla="*/ 0 w 1165225"/>
              <a:gd name="connsiteY4" fmla="*/ 1651000 h 1651000"/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30300 w 1165225"/>
              <a:gd name="connsiteY3" fmla="*/ 812799 h 1651000"/>
              <a:gd name="connsiteX4" fmla="*/ 1165225 w 1165225"/>
              <a:gd name="connsiteY4" fmla="*/ 1651000 h 1651000"/>
              <a:gd name="connsiteX5" fmla="*/ 0 w 1165225"/>
              <a:gd name="connsiteY5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225" h="1651000">
                <a:moveTo>
                  <a:pt x="0" y="1651000"/>
                </a:moveTo>
                <a:lnTo>
                  <a:pt x="69855" y="0"/>
                </a:lnTo>
                <a:lnTo>
                  <a:pt x="1095370" y="0"/>
                </a:lnTo>
                <a:lnTo>
                  <a:pt x="1130300" y="812799"/>
                </a:lnTo>
                <a:lnTo>
                  <a:pt x="1165225" y="1651000"/>
                </a:lnTo>
                <a:lnTo>
                  <a:pt x="0" y="16510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楕円 227">
            <a:extLst>
              <a:ext uri="{FF2B5EF4-FFF2-40B4-BE49-F238E27FC236}">
                <a16:creationId xmlns:a16="http://schemas.microsoft.com/office/drawing/2014/main" id="{3CA4EDEE-981B-43D9-B399-EC756B032E36}"/>
              </a:ext>
            </a:extLst>
          </p:cNvPr>
          <p:cNvSpPr/>
          <p:nvPr/>
        </p:nvSpPr>
        <p:spPr>
          <a:xfrm rot="19953313">
            <a:off x="1805549" y="2963933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楕円 228">
            <a:extLst>
              <a:ext uri="{FF2B5EF4-FFF2-40B4-BE49-F238E27FC236}">
                <a16:creationId xmlns:a16="http://schemas.microsoft.com/office/drawing/2014/main" id="{B0F2BA32-DFDD-4D19-9AAA-74614C6685CF}"/>
              </a:ext>
            </a:extLst>
          </p:cNvPr>
          <p:cNvSpPr/>
          <p:nvPr/>
        </p:nvSpPr>
        <p:spPr>
          <a:xfrm rot="1646687" flipH="1">
            <a:off x="2051771" y="2963932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正方形/長方形 197">
            <a:extLst>
              <a:ext uri="{FF2B5EF4-FFF2-40B4-BE49-F238E27FC236}">
                <a16:creationId xmlns:a16="http://schemas.microsoft.com/office/drawing/2014/main" id="{33D667E3-96A6-478A-B097-3DD64624D7AE}"/>
              </a:ext>
            </a:extLst>
          </p:cNvPr>
          <p:cNvSpPr/>
          <p:nvPr/>
        </p:nvSpPr>
        <p:spPr>
          <a:xfrm>
            <a:off x="1765333" y="2974451"/>
            <a:ext cx="714651" cy="194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二等辺三角形 215">
            <a:extLst>
              <a:ext uri="{FF2B5EF4-FFF2-40B4-BE49-F238E27FC236}">
                <a16:creationId xmlns:a16="http://schemas.microsoft.com/office/drawing/2014/main" id="{0EB15770-E9D4-4494-A97C-133C948EF4CE}"/>
              </a:ext>
            </a:extLst>
          </p:cNvPr>
          <p:cNvSpPr/>
          <p:nvPr/>
        </p:nvSpPr>
        <p:spPr>
          <a:xfrm rot="12724613">
            <a:off x="2179037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二等辺三角形 216">
            <a:extLst>
              <a:ext uri="{FF2B5EF4-FFF2-40B4-BE49-F238E27FC236}">
                <a16:creationId xmlns:a16="http://schemas.microsoft.com/office/drawing/2014/main" id="{D66E257A-F90C-4F09-84FD-73D9C6E4B74D}"/>
              </a:ext>
            </a:extLst>
          </p:cNvPr>
          <p:cNvSpPr/>
          <p:nvPr/>
        </p:nvSpPr>
        <p:spPr>
          <a:xfrm rot="12724613">
            <a:off x="2147208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正方形/長方形 35">
            <a:extLst>
              <a:ext uri="{FF2B5EF4-FFF2-40B4-BE49-F238E27FC236}">
                <a16:creationId xmlns:a16="http://schemas.microsoft.com/office/drawing/2014/main" id="{C21B938A-ED87-4A85-AC9F-7FEA06FF999D}"/>
              </a:ext>
            </a:extLst>
          </p:cNvPr>
          <p:cNvSpPr/>
          <p:nvPr/>
        </p:nvSpPr>
        <p:spPr>
          <a:xfrm rot="1800000">
            <a:off x="2307757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楕円 36">
            <a:extLst>
              <a:ext uri="{FF2B5EF4-FFF2-40B4-BE49-F238E27FC236}">
                <a16:creationId xmlns:a16="http://schemas.microsoft.com/office/drawing/2014/main" id="{D9FFF895-4684-43B9-83F7-B8687C4166F9}"/>
              </a:ext>
            </a:extLst>
          </p:cNvPr>
          <p:cNvSpPr/>
          <p:nvPr/>
        </p:nvSpPr>
        <p:spPr>
          <a:xfrm rot="1427996">
            <a:off x="225556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楕円 47">
            <a:extLst>
              <a:ext uri="{FF2B5EF4-FFF2-40B4-BE49-F238E27FC236}">
                <a16:creationId xmlns:a16="http://schemas.microsoft.com/office/drawing/2014/main" id="{58580C15-5E3E-4032-AE24-70B4E9965238}"/>
              </a:ext>
            </a:extLst>
          </p:cNvPr>
          <p:cNvSpPr/>
          <p:nvPr/>
        </p:nvSpPr>
        <p:spPr>
          <a:xfrm rot="1031150" flipH="1">
            <a:off x="2236099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1" name="楕円 47">
            <a:extLst>
              <a:ext uri="{FF2B5EF4-FFF2-40B4-BE49-F238E27FC236}">
                <a16:creationId xmlns:a16="http://schemas.microsoft.com/office/drawing/2014/main" id="{76FAA03E-BF07-40C6-A462-350DC5E9E2CF}"/>
              </a:ext>
            </a:extLst>
          </p:cNvPr>
          <p:cNvSpPr/>
          <p:nvPr/>
        </p:nvSpPr>
        <p:spPr>
          <a:xfrm rot="2614894">
            <a:off x="234909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2" name="楕円 47">
            <a:extLst>
              <a:ext uri="{FF2B5EF4-FFF2-40B4-BE49-F238E27FC236}">
                <a16:creationId xmlns:a16="http://schemas.microsoft.com/office/drawing/2014/main" id="{3D9F6B69-0DBC-4D3C-920B-BB7DDA6E8DFB}"/>
              </a:ext>
            </a:extLst>
          </p:cNvPr>
          <p:cNvSpPr/>
          <p:nvPr/>
        </p:nvSpPr>
        <p:spPr>
          <a:xfrm rot="2614894">
            <a:off x="2376650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3" name="楕円 51">
            <a:extLst>
              <a:ext uri="{FF2B5EF4-FFF2-40B4-BE49-F238E27FC236}">
                <a16:creationId xmlns:a16="http://schemas.microsoft.com/office/drawing/2014/main" id="{75E44929-C8A2-42FB-9FAE-228F0B6F97D1}"/>
              </a:ext>
            </a:extLst>
          </p:cNvPr>
          <p:cNvSpPr/>
          <p:nvPr/>
        </p:nvSpPr>
        <p:spPr>
          <a:xfrm rot="1555475">
            <a:off x="2303165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二等辺三角形 207">
            <a:extLst>
              <a:ext uri="{FF2B5EF4-FFF2-40B4-BE49-F238E27FC236}">
                <a16:creationId xmlns:a16="http://schemas.microsoft.com/office/drawing/2014/main" id="{AA8BAFAD-BC0B-4F8A-A6D4-F65E5C648C2C}"/>
              </a:ext>
            </a:extLst>
          </p:cNvPr>
          <p:cNvSpPr/>
          <p:nvPr/>
        </p:nvSpPr>
        <p:spPr>
          <a:xfrm rot="8875387" flipH="1">
            <a:off x="1865944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二等辺三角形 208">
            <a:extLst>
              <a:ext uri="{FF2B5EF4-FFF2-40B4-BE49-F238E27FC236}">
                <a16:creationId xmlns:a16="http://schemas.microsoft.com/office/drawing/2014/main" id="{81762DB6-C75C-4990-AF36-3B54C9C48D3E}"/>
              </a:ext>
            </a:extLst>
          </p:cNvPr>
          <p:cNvSpPr/>
          <p:nvPr/>
        </p:nvSpPr>
        <p:spPr>
          <a:xfrm rot="8875387" flipH="1">
            <a:off x="1897773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正方形/長方形 35">
            <a:extLst>
              <a:ext uri="{FF2B5EF4-FFF2-40B4-BE49-F238E27FC236}">
                <a16:creationId xmlns:a16="http://schemas.microsoft.com/office/drawing/2014/main" id="{15087EF0-19BA-4E92-BE80-6BAEA8C1F6EC}"/>
              </a:ext>
            </a:extLst>
          </p:cNvPr>
          <p:cNvSpPr/>
          <p:nvPr/>
        </p:nvSpPr>
        <p:spPr>
          <a:xfrm rot="19800000" flipH="1">
            <a:off x="1741293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楕円 36">
            <a:extLst>
              <a:ext uri="{FF2B5EF4-FFF2-40B4-BE49-F238E27FC236}">
                <a16:creationId xmlns:a16="http://schemas.microsoft.com/office/drawing/2014/main" id="{BE34F33A-BC5C-4B1A-8FE4-7654031A0D22}"/>
              </a:ext>
            </a:extLst>
          </p:cNvPr>
          <p:cNvSpPr/>
          <p:nvPr/>
        </p:nvSpPr>
        <p:spPr>
          <a:xfrm rot="20172004" flipH="1">
            <a:off x="180042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楕円 47">
            <a:extLst>
              <a:ext uri="{FF2B5EF4-FFF2-40B4-BE49-F238E27FC236}">
                <a16:creationId xmlns:a16="http://schemas.microsoft.com/office/drawing/2014/main" id="{F6E01C3B-894C-46DF-85C7-161C9B2F6CF4}"/>
              </a:ext>
            </a:extLst>
          </p:cNvPr>
          <p:cNvSpPr/>
          <p:nvPr/>
        </p:nvSpPr>
        <p:spPr>
          <a:xfrm rot="20568850">
            <a:off x="1894112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3" name="楕円 47">
            <a:extLst>
              <a:ext uri="{FF2B5EF4-FFF2-40B4-BE49-F238E27FC236}">
                <a16:creationId xmlns:a16="http://schemas.microsoft.com/office/drawing/2014/main" id="{58F0149C-0249-48AA-AC5A-D49D793E3062}"/>
              </a:ext>
            </a:extLst>
          </p:cNvPr>
          <p:cNvSpPr/>
          <p:nvPr/>
        </p:nvSpPr>
        <p:spPr>
          <a:xfrm rot="18985106" flipH="1">
            <a:off x="181572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4" name="楕円 47">
            <a:extLst>
              <a:ext uri="{FF2B5EF4-FFF2-40B4-BE49-F238E27FC236}">
                <a16:creationId xmlns:a16="http://schemas.microsoft.com/office/drawing/2014/main" id="{6A1083D5-A4CD-42D5-833E-D98B9B4C8796}"/>
              </a:ext>
            </a:extLst>
          </p:cNvPr>
          <p:cNvSpPr/>
          <p:nvPr/>
        </p:nvSpPr>
        <p:spPr>
          <a:xfrm rot="18985106" flipH="1">
            <a:off x="1801345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5" name="楕円 51">
            <a:extLst>
              <a:ext uri="{FF2B5EF4-FFF2-40B4-BE49-F238E27FC236}">
                <a16:creationId xmlns:a16="http://schemas.microsoft.com/office/drawing/2014/main" id="{F5C41449-F8C7-4B48-BEAE-89ED0329DABC}"/>
              </a:ext>
            </a:extLst>
          </p:cNvPr>
          <p:cNvSpPr/>
          <p:nvPr/>
        </p:nvSpPr>
        <p:spPr>
          <a:xfrm rot="20044525" flipH="1">
            <a:off x="1639668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円弧 203">
            <a:extLst>
              <a:ext uri="{FF2B5EF4-FFF2-40B4-BE49-F238E27FC236}">
                <a16:creationId xmlns:a16="http://schemas.microsoft.com/office/drawing/2014/main" id="{80531864-A282-42EC-A85C-D45DF6E4DDC1}"/>
              </a:ext>
            </a:extLst>
          </p:cNvPr>
          <p:cNvSpPr/>
          <p:nvPr/>
        </p:nvSpPr>
        <p:spPr>
          <a:xfrm rot="16003733" flipH="1">
            <a:off x="1537642" y="2339307"/>
            <a:ext cx="1094725" cy="805585"/>
          </a:xfrm>
          <a:prstGeom prst="arc">
            <a:avLst>
              <a:gd name="adj1" fmla="val 17576158"/>
              <a:gd name="adj2" fmla="val 19696878"/>
            </a:avLst>
          </a:prstGeom>
          <a:ln w="85725" cap="rnd">
            <a:solidFill>
              <a:schemeClr val="bg1">
                <a:lumMod val="9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696824"/>
      </p:ext>
    </p:extLst>
  </p:cSld>
  <p:clrMapOvr>
    <a:masterClrMapping/>
  </p:clrMapOvr>
  <p:transition spd="slow" advClick="0" advTm="1000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二等辺三角形 167">
            <a:extLst>
              <a:ext uri="{FF2B5EF4-FFF2-40B4-BE49-F238E27FC236}">
                <a16:creationId xmlns:a16="http://schemas.microsoft.com/office/drawing/2014/main" id="{D15C4E9F-8B71-4B96-860F-7F8B7C025271}"/>
              </a:ext>
            </a:extLst>
          </p:cNvPr>
          <p:cNvSpPr/>
          <p:nvPr/>
        </p:nvSpPr>
        <p:spPr>
          <a:xfrm rot="10800000">
            <a:off x="1681469" y="593775"/>
            <a:ext cx="873762" cy="689429"/>
          </a:xfrm>
          <a:prstGeom prst="triangl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弧 168">
            <a:extLst>
              <a:ext uri="{FF2B5EF4-FFF2-40B4-BE49-F238E27FC236}">
                <a16:creationId xmlns:a16="http://schemas.microsoft.com/office/drawing/2014/main" id="{A2552FFB-1BBC-4B5A-9CD8-719DE36E176E}"/>
              </a:ext>
            </a:extLst>
          </p:cNvPr>
          <p:cNvSpPr/>
          <p:nvPr/>
        </p:nvSpPr>
        <p:spPr>
          <a:xfrm rot="201593" flipH="1">
            <a:off x="2507377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二等辺三角形 169">
            <a:extLst>
              <a:ext uri="{FF2B5EF4-FFF2-40B4-BE49-F238E27FC236}">
                <a16:creationId xmlns:a16="http://schemas.microsoft.com/office/drawing/2014/main" id="{CF0A056D-A01A-4B08-ADED-E3F4DB929419}"/>
              </a:ext>
            </a:extLst>
          </p:cNvPr>
          <p:cNvSpPr/>
          <p:nvPr/>
        </p:nvSpPr>
        <p:spPr>
          <a:xfrm rot="10800000">
            <a:off x="2509512" y="593773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弧 170">
            <a:extLst>
              <a:ext uri="{FF2B5EF4-FFF2-40B4-BE49-F238E27FC236}">
                <a16:creationId xmlns:a16="http://schemas.microsoft.com/office/drawing/2014/main" id="{C245CB41-8251-4D7C-8360-220EC54245E9}"/>
              </a:ext>
            </a:extLst>
          </p:cNvPr>
          <p:cNvSpPr/>
          <p:nvPr/>
        </p:nvSpPr>
        <p:spPr>
          <a:xfrm rot="21398407">
            <a:off x="1116726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二等辺三角形 171">
            <a:extLst>
              <a:ext uri="{FF2B5EF4-FFF2-40B4-BE49-F238E27FC236}">
                <a16:creationId xmlns:a16="http://schemas.microsoft.com/office/drawing/2014/main" id="{3B7CC469-FE46-4621-B625-E2329C5E0588}"/>
              </a:ext>
            </a:extLst>
          </p:cNvPr>
          <p:cNvSpPr/>
          <p:nvPr/>
        </p:nvSpPr>
        <p:spPr>
          <a:xfrm rot="10800000" flipH="1">
            <a:off x="1061709" y="593774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二等辺三角形 305">
            <a:extLst>
              <a:ext uri="{FF2B5EF4-FFF2-40B4-BE49-F238E27FC236}">
                <a16:creationId xmlns:a16="http://schemas.microsoft.com/office/drawing/2014/main" id="{6EE690BB-78B0-4A97-BBC7-4A6163513E31}"/>
              </a:ext>
            </a:extLst>
          </p:cNvPr>
          <p:cNvSpPr/>
          <p:nvPr/>
        </p:nvSpPr>
        <p:spPr>
          <a:xfrm rot="10800000">
            <a:off x="3029785" y="796966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二等辺三角形 306">
            <a:extLst>
              <a:ext uri="{FF2B5EF4-FFF2-40B4-BE49-F238E27FC236}">
                <a16:creationId xmlns:a16="http://schemas.microsoft.com/office/drawing/2014/main" id="{43D25E02-CF54-4134-9E01-CB1524780D6E}"/>
              </a:ext>
            </a:extLst>
          </p:cNvPr>
          <p:cNvSpPr/>
          <p:nvPr/>
        </p:nvSpPr>
        <p:spPr>
          <a:xfrm rot="11721489">
            <a:off x="3116703" y="1037128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4" name="二等辺三角形 303">
            <a:extLst>
              <a:ext uri="{FF2B5EF4-FFF2-40B4-BE49-F238E27FC236}">
                <a16:creationId xmlns:a16="http://schemas.microsoft.com/office/drawing/2014/main" id="{CBC2457D-BB5E-404F-B5A5-3695A0D04085}"/>
              </a:ext>
            </a:extLst>
          </p:cNvPr>
          <p:cNvSpPr/>
          <p:nvPr/>
        </p:nvSpPr>
        <p:spPr>
          <a:xfrm rot="10800000" flipH="1">
            <a:off x="933392" y="796965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304">
            <a:extLst>
              <a:ext uri="{FF2B5EF4-FFF2-40B4-BE49-F238E27FC236}">
                <a16:creationId xmlns:a16="http://schemas.microsoft.com/office/drawing/2014/main" id="{CCEC859C-0F1F-4A66-BFA0-FCB744922E67}"/>
              </a:ext>
            </a:extLst>
          </p:cNvPr>
          <p:cNvSpPr/>
          <p:nvPr/>
        </p:nvSpPr>
        <p:spPr>
          <a:xfrm rot="9878511" flipH="1">
            <a:off x="873534" y="1037127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E0EEF024-5033-4ADF-8BA2-D8EE1DDD056B}"/>
              </a:ext>
            </a:extLst>
          </p:cNvPr>
          <p:cNvSpPr/>
          <p:nvPr/>
        </p:nvSpPr>
        <p:spPr>
          <a:xfrm rot="11234124">
            <a:off x="3325207" y="1224467"/>
            <a:ext cx="240168" cy="575202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8" name="円弧 177">
            <a:extLst>
              <a:ext uri="{FF2B5EF4-FFF2-40B4-BE49-F238E27FC236}">
                <a16:creationId xmlns:a16="http://schemas.microsoft.com/office/drawing/2014/main" id="{A55FD608-5DE0-491C-A57F-29C72DF30333}"/>
              </a:ext>
            </a:extLst>
          </p:cNvPr>
          <p:cNvSpPr/>
          <p:nvPr/>
        </p:nvSpPr>
        <p:spPr>
          <a:xfrm rot="945023">
            <a:off x="2237140" y="622381"/>
            <a:ext cx="1197475" cy="100378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円弧 178">
            <a:extLst>
              <a:ext uri="{FF2B5EF4-FFF2-40B4-BE49-F238E27FC236}">
                <a16:creationId xmlns:a16="http://schemas.microsoft.com/office/drawing/2014/main" id="{52299685-5CE9-46AA-A4AC-331564117369}"/>
              </a:ext>
            </a:extLst>
          </p:cNvPr>
          <p:cNvSpPr/>
          <p:nvPr/>
        </p:nvSpPr>
        <p:spPr>
          <a:xfrm rot="895199" flipH="1">
            <a:off x="867709" y="609238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弧 179">
            <a:extLst>
              <a:ext uri="{FF2B5EF4-FFF2-40B4-BE49-F238E27FC236}">
                <a16:creationId xmlns:a16="http://schemas.microsoft.com/office/drawing/2014/main" id="{DDFF96CE-C333-412F-95D2-C0370A055825}"/>
              </a:ext>
            </a:extLst>
          </p:cNvPr>
          <p:cNvSpPr/>
          <p:nvPr/>
        </p:nvSpPr>
        <p:spPr>
          <a:xfrm rot="895199" flipH="1">
            <a:off x="765892" y="752390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57824D7E-A6CE-41AD-9DA5-F623E0A95DB1}"/>
              </a:ext>
            </a:extLst>
          </p:cNvPr>
          <p:cNvSpPr/>
          <p:nvPr/>
        </p:nvSpPr>
        <p:spPr>
          <a:xfrm>
            <a:off x="1000910" y="629039"/>
            <a:ext cx="122252" cy="161459"/>
          </a:xfrm>
          <a:prstGeom prst="ellips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楕円 181">
            <a:extLst>
              <a:ext uri="{FF2B5EF4-FFF2-40B4-BE49-F238E27FC236}">
                <a16:creationId xmlns:a16="http://schemas.microsoft.com/office/drawing/2014/main" id="{33A56AF6-357B-4077-AED5-45552BCF07A2}"/>
              </a:ext>
            </a:extLst>
          </p:cNvPr>
          <p:cNvSpPr/>
          <p:nvPr/>
        </p:nvSpPr>
        <p:spPr>
          <a:xfrm>
            <a:off x="153542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楕円 182">
            <a:extLst>
              <a:ext uri="{FF2B5EF4-FFF2-40B4-BE49-F238E27FC236}">
                <a16:creationId xmlns:a16="http://schemas.microsoft.com/office/drawing/2014/main" id="{90FCC4A4-8A15-419B-BC77-6686039CCD5E}"/>
              </a:ext>
            </a:extLst>
          </p:cNvPr>
          <p:cNvSpPr/>
          <p:nvPr/>
        </p:nvSpPr>
        <p:spPr>
          <a:xfrm>
            <a:off x="245644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楕円 183">
            <a:extLst>
              <a:ext uri="{FF2B5EF4-FFF2-40B4-BE49-F238E27FC236}">
                <a16:creationId xmlns:a16="http://schemas.microsoft.com/office/drawing/2014/main" id="{295C466D-7582-4D33-B150-23F09DBA1ADD}"/>
              </a:ext>
            </a:extLst>
          </p:cNvPr>
          <p:cNvSpPr/>
          <p:nvPr/>
        </p:nvSpPr>
        <p:spPr>
          <a:xfrm rot="20585052">
            <a:off x="1030863" y="2099333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楕円 184">
            <a:extLst>
              <a:ext uri="{FF2B5EF4-FFF2-40B4-BE49-F238E27FC236}">
                <a16:creationId xmlns:a16="http://schemas.microsoft.com/office/drawing/2014/main" id="{76881BB2-E7EE-4F78-8E31-700D2D100D1F}"/>
              </a:ext>
            </a:extLst>
          </p:cNvPr>
          <p:cNvSpPr/>
          <p:nvPr/>
        </p:nvSpPr>
        <p:spPr>
          <a:xfrm rot="1014948" flipH="1">
            <a:off x="3013539" y="2099331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台形 292">
            <a:extLst>
              <a:ext uri="{FF2B5EF4-FFF2-40B4-BE49-F238E27FC236}">
                <a16:creationId xmlns:a16="http://schemas.microsoft.com/office/drawing/2014/main" id="{78287C86-E952-402D-B9D6-52E067B2190F}"/>
              </a:ext>
            </a:extLst>
          </p:cNvPr>
          <p:cNvSpPr/>
          <p:nvPr/>
        </p:nvSpPr>
        <p:spPr>
          <a:xfrm rot="7858654" flipH="1">
            <a:off x="972892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台形 293">
            <a:extLst>
              <a:ext uri="{FF2B5EF4-FFF2-40B4-BE49-F238E27FC236}">
                <a16:creationId xmlns:a16="http://schemas.microsoft.com/office/drawing/2014/main" id="{100B0961-2A6C-4619-B44A-95A852B546A7}"/>
              </a:ext>
            </a:extLst>
          </p:cNvPr>
          <p:cNvSpPr/>
          <p:nvPr/>
        </p:nvSpPr>
        <p:spPr>
          <a:xfrm rot="3769921" flipH="1">
            <a:off x="922204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楕円 294">
            <a:extLst>
              <a:ext uri="{FF2B5EF4-FFF2-40B4-BE49-F238E27FC236}">
                <a16:creationId xmlns:a16="http://schemas.microsoft.com/office/drawing/2014/main" id="{5B0D0775-4FBF-44F2-B6DF-4B7903F786F4}"/>
              </a:ext>
            </a:extLst>
          </p:cNvPr>
          <p:cNvSpPr/>
          <p:nvPr/>
        </p:nvSpPr>
        <p:spPr>
          <a:xfrm flipH="1">
            <a:off x="991899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楕円 296">
            <a:extLst>
              <a:ext uri="{FF2B5EF4-FFF2-40B4-BE49-F238E27FC236}">
                <a16:creationId xmlns:a16="http://schemas.microsoft.com/office/drawing/2014/main" id="{289F4CC0-E4AC-442C-9A2A-141E809D1C30}"/>
              </a:ext>
            </a:extLst>
          </p:cNvPr>
          <p:cNvSpPr/>
          <p:nvPr/>
        </p:nvSpPr>
        <p:spPr>
          <a:xfrm rot="1236733" flipH="1">
            <a:off x="1265799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楕円 297">
            <a:extLst>
              <a:ext uri="{FF2B5EF4-FFF2-40B4-BE49-F238E27FC236}">
                <a16:creationId xmlns:a16="http://schemas.microsoft.com/office/drawing/2014/main" id="{0C7C455B-6B90-4C3D-BA09-6537FE61D4D6}"/>
              </a:ext>
            </a:extLst>
          </p:cNvPr>
          <p:cNvSpPr/>
          <p:nvPr/>
        </p:nvSpPr>
        <p:spPr>
          <a:xfrm rot="1627558" flipH="1">
            <a:off x="1422843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四角形: 角を丸くする 299">
            <a:extLst>
              <a:ext uri="{FF2B5EF4-FFF2-40B4-BE49-F238E27FC236}">
                <a16:creationId xmlns:a16="http://schemas.microsoft.com/office/drawing/2014/main" id="{9BA48F11-786E-4AFB-84D0-309416ED2411}"/>
              </a:ext>
            </a:extLst>
          </p:cNvPr>
          <p:cNvSpPr/>
          <p:nvPr/>
        </p:nvSpPr>
        <p:spPr>
          <a:xfrm rot="19548768" flipH="1">
            <a:off x="1258041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円弧 300">
            <a:extLst>
              <a:ext uri="{FF2B5EF4-FFF2-40B4-BE49-F238E27FC236}">
                <a16:creationId xmlns:a16="http://schemas.microsoft.com/office/drawing/2014/main" id="{F58A56A9-4613-484A-B32C-833231E69175}"/>
              </a:ext>
            </a:extLst>
          </p:cNvPr>
          <p:cNvSpPr/>
          <p:nvPr/>
        </p:nvSpPr>
        <p:spPr>
          <a:xfrm rot="20856138" flipH="1">
            <a:off x="1268004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円弧 301">
            <a:extLst>
              <a:ext uri="{FF2B5EF4-FFF2-40B4-BE49-F238E27FC236}">
                <a16:creationId xmlns:a16="http://schemas.microsoft.com/office/drawing/2014/main" id="{BC7A2432-EE13-48AD-84F9-AC0B5C995646}"/>
              </a:ext>
            </a:extLst>
          </p:cNvPr>
          <p:cNvSpPr/>
          <p:nvPr/>
        </p:nvSpPr>
        <p:spPr>
          <a:xfrm rot="20856138" flipH="1">
            <a:off x="1327264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円弧 302">
            <a:extLst>
              <a:ext uri="{FF2B5EF4-FFF2-40B4-BE49-F238E27FC236}">
                <a16:creationId xmlns:a16="http://schemas.microsoft.com/office/drawing/2014/main" id="{5C3AB0B4-215D-463A-8412-7D466B715517}"/>
              </a:ext>
            </a:extLst>
          </p:cNvPr>
          <p:cNvSpPr/>
          <p:nvPr/>
        </p:nvSpPr>
        <p:spPr>
          <a:xfrm rot="20856138" flipH="1">
            <a:off x="1294160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台形 281">
            <a:extLst>
              <a:ext uri="{FF2B5EF4-FFF2-40B4-BE49-F238E27FC236}">
                <a16:creationId xmlns:a16="http://schemas.microsoft.com/office/drawing/2014/main" id="{A11152FE-ED8E-45C0-950E-1282D68828F9}"/>
              </a:ext>
            </a:extLst>
          </p:cNvPr>
          <p:cNvSpPr/>
          <p:nvPr/>
        </p:nvSpPr>
        <p:spPr>
          <a:xfrm rot="13741346">
            <a:off x="2362313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台形 282">
            <a:extLst>
              <a:ext uri="{FF2B5EF4-FFF2-40B4-BE49-F238E27FC236}">
                <a16:creationId xmlns:a16="http://schemas.microsoft.com/office/drawing/2014/main" id="{6814F42A-BAFC-454F-8806-22509218F290}"/>
              </a:ext>
            </a:extLst>
          </p:cNvPr>
          <p:cNvSpPr/>
          <p:nvPr/>
        </p:nvSpPr>
        <p:spPr>
          <a:xfrm rot="17830079">
            <a:off x="2705693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楕円 283">
            <a:extLst>
              <a:ext uri="{FF2B5EF4-FFF2-40B4-BE49-F238E27FC236}">
                <a16:creationId xmlns:a16="http://schemas.microsoft.com/office/drawing/2014/main" id="{8C9CE72E-7F7B-4497-A4F3-EC39328D3A1A}"/>
              </a:ext>
            </a:extLst>
          </p:cNvPr>
          <p:cNvSpPr/>
          <p:nvPr/>
        </p:nvSpPr>
        <p:spPr>
          <a:xfrm>
            <a:off x="3140133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楕円 285">
            <a:extLst>
              <a:ext uri="{FF2B5EF4-FFF2-40B4-BE49-F238E27FC236}">
                <a16:creationId xmlns:a16="http://schemas.microsoft.com/office/drawing/2014/main" id="{B5B1F4D0-FFCD-4DB5-8E7D-3222E32BCDD6}"/>
              </a:ext>
            </a:extLst>
          </p:cNvPr>
          <p:cNvSpPr/>
          <p:nvPr/>
        </p:nvSpPr>
        <p:spPr>
          <a:xfrm rot="20363267">
            <a:off x="2762907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楕円 286">
            <a:extLst>
              <a:ext uri="{FF2B5EF4-FFF2-40B4-BE49-F238E27FC236}">
                <a16:creationId xmlns:a16="http://schemas.microsoft.com/office/drawing/2014/main" id="{8B9B9997-38AE-4D76-8BF7-63A6D8EE0792}"/>
              </a:ext>
            </a:extLst>
          </p:cNvPr>
          <p:cNvSpPr/>
          <p:nvPr/>
        </p:nvSpPr>
        <p:spPr>
          <a:xfrm rot="19972442">
            <a:off x="2737725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四角形: 角を丸くする 288">
            <a:extLst>
              <a:ext uri="{FF2B5EF4-FFF2-40B4-BE49-F238E27FC236}">
                <a16:creationId xmlns:a16="http://schemas.microsoft.com/office/drawing/2014/main" id="{1720D9FF-039B-4EFF-97D7-48D4C530E4DE}"/>
              </a:ext>
            </a:extLst>
          </p:cNvPr>
          <p:cNvSpPr/>
          <p:nvPr/>
        </p:nvSpPr>
        <p:spPr>
          <a:xfrm rot="2051232">
            <a:off x="2770667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円弧 289">
            <a:extLst>
              <a:ext uri="{FF2B5EF4-FFF2-40B4-BE49-F238E27FC236}">
                <a16:creationId xmlns:a16="http://schemas.microsoft.com/office/drawing/2014/main" id="{6CB61104-29E8-4B9D-A7F4-A317A0CB21A5}"/>
              </a:ext>
            </a:extLst>
          </p:cNvPr>
          <p:cNvSpPr/>
          <p:nvPr/>
        </p:nvSpPr>
        <p:spPr>
          <a:xfrm rot="743862">
            <a:off x="2701352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円弧 290">
            <a:extLst>
              <a:ext uri="{FF2B5EF4-FFF2-40B4-BE49-F238E27FC236}">
                <a16:creationId xmlns:a16="http://schemas.microsoft.com/office/drawing/2014/main" id="{B95CA542-01FD-46A3-B896-57F2A293E813}"/>
              </a:ext>
            </a:extLst>
          </p:cNvPr>
          <p:cNvSpPr/>
          <p:nvPr/>
        </p:nvSpPr>
        <p:spPr>
          <a:xfrm rot="743862">
            <a:off x="2642091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円弧 291">
            <a:extLst>
              <a:ext uri="{FF2B5EF4-FFF2-40B4-BE49-F238E27FC236}">
                <a16:creationId xmlns:a16="http://schemas.microsoft.com/office/drawing/2014/main" id="{0FD94E3E-1B31-47BD-A21A-A79D6E8EA7C2}"/>
              </a:ext>
            </a:extLst>
          </p:cNvPr>
          <p:cNvSpPr/>
          <p:nvPr/>
        </p:nvSpPr>
        <p:spPr>
          <a:xfrm rot="743862">
            <a:off x="2675196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楕円 24">
            <a:extLst>
              <a:ext uri="{FF2B5EF4-FFF2-40B4-BE49-F238E27FC236}">
                <a16:creationId xmlns:a16="http://schemas.microsoft.com/office/drawing/2014/main" id="{B6330F50-F081-49C5-8CBF-6C668FCECA3B}"/>
              </a:ext>
            </a:extLst>
          </p:cNvPr>
          <p:cNvSpPr/>
          <p:nvPr/>
        </p:nvSpPr>
        <p:spPr>
          <a:xfrm>
            <a:off x="1899912" y="2314220"/>
            <a:ext cx="477520" cy="117182"/>
          </a:xfrm>
          <a:custGeom>
            <a:avLst/>
            <a:gdLst>
              <a:gd name="connsiteX0" fmla="*/ 477520 w 477520"/>
              <a:gd name="connsiteY0" fmla="*/ 0 h 117182"/>
              <a:gd name="connsiteX1" fmla="*/ 223520 w 477520"/>
              <a:gd name="connsiteY1" fmla="*/ 116840 h 117182"/>
              <a:gd name="connsiteX2" fmla="*/ 0 w 477520"/>
              <a:gd name="connsiteY2" fmla="*/ 30480 h 11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520" h="117182" extrusionOk="0">
                <a:moveTo>
                  <a:pt x="477520" y="0"/>
                </a:moveTo>
                <a:cubicBezTo>
                  <a:pt x="420285" y="32889"/>
                  <a:pt x="296462" y="114254"/>
                  <a:pt x="223520" y="116840"/>
                </a:cubicBezTo>
                <a:cubicBezTo>
                  <a:pt x="152661" y="123757"/>
                  <a:pt x="42180" y="69593"/>
                  <a:pt x="0" y="30480"/>
                </a:cubicBezTo>
              </a:path>
            </a:pathLst>
          </a:custGeom>
          <a:noFill/>
          <a:ln w="50800" cap="rnd">
            <a:solidFill>
              <a:srgbClr val="4A4E58"/>
            </a:solidFill>
            <a:round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68960"/>
                      <a:gd name="connsiteY0" fmla="*/ 233680 h 467360"/>
                      <a:gd name="connsiteX1" fmla="*/ 284480 w 568960"/>
                      <a:gd name="connsiteY1" fmla="*/ 0 h 467360"/>
                      <a:gd name="connsiteX2" fmla="*/ 568960 w 568960"/>
                      <a:gd name="connsiteY2" fmla="*/ 233680 h 467360"/>
                      <a:gd name="connsiteX3" fmla="*/ 284480 w 568960"/>
                      <a:gd name="connsiteY3" fmla="*/ 467360 h 467360"/>
                      <a:gd name="connsiteX4" fmla="*/ 0 w 568960"/>
                      <a:gd name="connsiteY4" fmla="*/ 233680 h 467360"/>
                      <a:gd name="connsiteX0" fmla="*/ 0 w 590481"/>
                      <a:gd name="connsiteY0" fmla="*/ 233680 h 469906"/>
                      <a:gd name="connsiteX1" fmla="*/ 284480 w 590481"/>
                      <a:gd name="connsiteY1" fmla="*/ 0 h 469906"/>
                      <a:gd name="connsiteX2" fmla="*/ 568960 w 590481"/>
                      <a:gd name="connsiteY2" fmla="*/ 233680 h 469906"/>
                      <a:gd name="connsiteX3" fmla="*/ 538480 w 590481"/>
                      <a:gd name="connsiteY3" fmla="*/ 350520 h 469906"/>
                      <a:gd name="connsiteX4" fmla="*/ 284480 w 590481"/>
                      <a:gd name="connsiteY4" fmla="*/ 467360 h 469906"/>
                      <a:gd name="connsiteX5" fmla="*/ 0 w 590481"/>
                      <a:gd name="connsiteY5" fmla="*/ 233680 h 469906"/>
                      <a:gd name="connsiteX0" fmla="*/ 12871 w 603352"/>
                      <a:gd name="connsiteY0" fmla="*/ 233680 h 467702"/>
                      <a:gd name="connsiteX1" fmla="*/ 297351 w 603352"/>
                      <a:gd name="connsiteY1" fmla="*/ 0 h 467702"/>
                      <a:gd name="connsiteX2" fmla="*/ 581831 w 603352"/>
                      <a:gd name="connsiteY2" fmla="*/ 233680 h 467702"/>
                      <a:gd name="connsiteX3" fmla="*/ 551351 w 603352"/>
                      <a:gd name="connsiteY3" fmla="*/ 350520 h 467702"/>
                      <a:gd name="connsiteX4" fmla="*/ 297351 w 603352"/>
                      <a:gd name="connsiteY4" fmla="*/ 467360 h 467702"/>
                      <a:gd name="connsiteX5" fmla="*/ 73831 w 603352"/>
                      <a:gd name="connsiteY5" fmla="*/ 381000 h 467702"/>
                      <a:gd name="connsiteX6" fmla="*/ 12871 w 603352"/>
                      <a:gd name="connsiteY6" fmla="*/ 233680 h 467702"/>
                      <a:gd name="connsiteX0" fmla="*/ 551351 w 642791"/>
                      <a:gd name="connsiteY0" fmla="*/ 350520 h 467702"/>
                      <a:gd name="connsiteX1" fmla="*/ 297351 w 642791"/>
                      <a:gd name="connsiteY1" fmla="*/ 467360 h 467702"/>
                      <a:gd name="connsiteX2" fmla="*/ 73831 w 642791"/>
                      <a:gd name="connsiteY2" fmla="*/ 381000 h 467702"/>
                      <a:gd name="connsiteX3" fmla="*/ 12871 w 642791"/>
                      <a:gd name="connsiteY3" fmla="*/ 233680 h 467702"/>
                      <a:gd name="connsiteX4" fmla="*/ 297351 w 642791"/>
                      <a:gd name="connsiteY4" fmla="*/ 0 h 467702"/>
                      <a:gd name="connsiteX5" fmla="*/ 581831 w 642791"/>
                      <a:gd name="connsiteY5" fmla="*/ 233680 h 467702"/>
                      <a:gd name="connsiteX6" fmla="*/ 642791 w 642791"/>
                      <a:gd name="connsiteY6" fmla="*/ 441960 h 467702"/>
                      <a:gd name="connsiteX0" fmla="*/ 551351 w 581831"/>
                      <a:gd name="connsiteY0" fmla="*/ 350520 h 467702"/>
                      <a:gd name="connsiteX1" fmla="*/ 297351 w 581831"/>
                      <a:gd name="connsiteY1" fmla="*/ 467360 h 467702"/>
                      <a:gd name="connsiteX2" fmla="*/ 73831 w 581831"/>
                      <a:gd name="connsiteY2" fmla="*/ 381000 h 467702"/>
                      <a:gd name="connsiteX3" fmla="*/ 12871 w 581831"/>
                      <a:gd name="connsiteY3" fmla="*/ 233680 h 467702"/>
                      <a:gd name="connsiteX4" fmla="*/ 297351 w 581831"/>
                      <a:gd name="connsiteY4" fmla="*/ 0 h 467702"/>
                      <a:gd name="connsiteX5" fmla="*/ 581831 w 581831"/>
                      <a:gd name="connsiteY5" fmla="*/ 233680 h 467702"/>
                      <a:gd name="connsiteX0" fmla="*/ 551351 w 551351"/>
                      <a:gd name="connsiteY0" fmla="*/ 350520 h 467702"/>
                      <a:gd name="connsiteX1" fmla="*/ 297351 w 551351"/>
                      <a:gd name="connsiteY1" fmla="*/ 467360 h 467702"/>
                      <a:gd name="connsiteX2" fmla="*/ 73831 w 551351"/>
                      <a:gd name="connsiteY2" fmla="*/ 381000 h 467702"/>
                      <a:gd name="connsiteX3" fmla="*/ 12871 w 551351"/>
                      <a:gd name="connsiteY3" fmla="*/ 233680 h 467702"/>
                      <a:gd name="connsiteX4" fmla="*/ 297351 w 551351"/>
                      <a:gd name="connsiteY4" fmla="*/ 0 h 467702"/>
                      <a:gd name="connsiteX0" fmla="*/ 551351 w 551351"/>
                      <a:gd name="connsiteY0" fmla="*/ 116840 h 234022"/>
                      <a:gd name="connsiteX1" fmla="*/ 297351 w 551351"/>
                      <a:gd name="connsiteY1" fmla="*/ 233680 h 234022"/>
                      <a:gd name="connsiteX2" fmla="*/ 73831 w 551351"/>
                      <a:gd name="connsiteY2" fmla="*/ 147320 h 234022"/>
                      <a:gd name="connsiteX3" fmla="*/ 12871 w 551351"/>
                      <a:gd name="connsiteY3" fmla="*/ 0 h 234022"/>
                      <a:gd name="connsiteX0" fmla="*/ 477520 w 477520"/>
                      <a:gd name="connsiteY0" fmla="*/ 0 h 117182"/>
                      <a:gd name="connsiteX1" fmla="*/ 223520 w 477520"/>
                      <a:gd name="connsiteY1" fmla="*/ 116840 h 117182"/>
                      <a:gd name="connsiteX2" fmla="*/ 0 w 477520"/>
                      <a:gd name="connsiteY2" fmla="*/ 30480 h 117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77520" h="117182">
                        <a:moveTo>
                          <a:pt x="477520" y="0"/>
                        </a:moveTo>
                        <a:cubicBezTo>
                          <a:pt x="430107" y="38947"/>
                          <a:pt x="303107" y="111760"/>
                          <a:pt x="223520" y="116840"/>
                        </a:cubicBezTo>
                        <a:cubicBezTo>
                          <a:pt x="143933" y="121920"/>
                          <a:pt x="47413" y="69427"/>
                          <a:pt x="0" y="3048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正方形/長方形 232">
            <a:extLst>
              <a:ext uri="{FF2B5EF4-FFF2-40B4-BE49-F238E27FC236}">
                <a16:creationId xmlns:a16="http://schemas.microsoft.com/office/drawing/2014/main" id="{EF187D75-1CAC-452B-8C43-E9CA6800B9CB}"/>
              </a:ext>
            </a:extLst>
          </p:cNvPr>
          <p:cNvSpPr/>
          <p:nvPr/>
        </p:nvSpPr>
        <p:spPr>
          <a:xfrm>
            <a:off x="1941386" y="2736576"/>
            <a:ext cx="354900" cy="360119"/>
          </a:xfrm>
          <a:prstGeom prst="rect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台形 233">
            <a:extLst>
              <a:ext uri="{FF2B5EF4-FFF2-40B4-BE49-F238E27FC236}">
                <a16:creationId xmlns:a16="http://schemas.microsoft.com/office/drawing/2014/main" id="{7D4C183B-8016-451E-BA5D-669D6B5AEF42}"/>
              </a:ext>
            </a:extLst>
          </p:cNvPr>
          <p:cNvSpPr/>
          <p:nvPr/>
        </p:nvSpPr>
        <p:spPr>
          <a:xfrm rot="10800000">
            <a:off x="1881248" y="2855472"/>
            <a:ext cx="496184" cy="182504"/>
          </a:xfrm>
          <a:prstGeom prst="trapezoid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台形 64">
            <a:extLst>
              <a:ext uri="{FF2B5EF4-FFF2-40B4-BE49-F238E27FC236}">
                <a16:creationId xmlns:a16="http://schemas.microsoft.com/office/drawing/2014/main" id="{81AF6C51-21C0-4CFD-BEEC-5162FB9B8BAD}"/>
              </a:ext>
            </a:extLst>
          </p:cNvPr>
          <p:cNvSpPr/>
          <p:nvPr/>
        </p:nvSpPr>
        <p:spPr>
          <a:xfrm>
            <a:off x="1535422" y="2994531"/>
            <a:ext cx="1165225" cy="1651000"/>
          </a:xfrm>
          <a:custGeom>
            <a:avLst/>
            <a:gdLst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65225 w 1165225"/>
              <a:gd name="connsiteY3" fmla="*/ 1651000 h 1651000"/>
              <a:gd name="connsiteX4" fmla="*/ 0 w 1165225"/>
              <a:gd name="connsiteY4" fmla="*/ 1651000 h 1651000"/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30300 w 1165225"/>
              <a:gd name="connsiteY3" fmla="*/ 812799 h 1651000"/>
              <a:gd name="connsiteX4" fmla="*/ 1165225 w 1165225"/>
              <a:gd name="connsiteY4" fmla="*/ 1651000 h 1651000"/>
              <a:gd name="connsiteX5" fmla="*/ 0 w 1165225"/>
              <a:gd name="connsiteY5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225" h="1651000">
                <a:moveTo>
                  <a:pt x="0" y="1651000"/>
                </a:moveTo>
                <a:lnTo>
                  <a:pt x="69855" y="0"/>
                </a:lnTo>
                <a:lnTo>
                  <a:pt x="1095370" y="0"/>
                </a:lnTo>
                <a:lnTo>
                  <a:pt x="1130300" y="812799"/>
                </a:lnTo>
                <a:lnTo>
                  <a:pt x="1165225" y="1651000"/>
                </a:lnTo>
                <a:lnTo>
                  <a:pt x="0" y="16510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楕円 227">
            <a:extLst>
              <a:ext uri="{FF2B5EF4-FFF2-40B4-BE49-F238E27FC236}">
                <a16:creationId xmlns:a16="http://schemas.microsoft.com/office/drawing/2014/main" id="{3CA4EDEE-981B-43D9-B399-EC756B032E36}"/>
              </a:ext>
            </a:extLst>
          </p:cNvPr>
          <p:cNvSpPr/>
          <p:nvPr/>
        </p:nvSpPr>
        <p:spPr>
          <a:xfrm rot="19953313">
            <a:off x="1805549" y="2963933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楕円 228">
            <a:extLst>
              <a:ext uri="{FF2B5EF4-FFF2-40B4-BE49-F238E27FC236}">
                <a16:creationId xmlns:a16="http://schemas.microsoft.com/office/drawing/2014/main" id="{B0F2BA32-DFDD-4D19-9AAA-74614C6685CF}"/>
              </a:ext>
            </a:extLst>
          </p:cNvPr>
          <p:cNvSpPr/>
          <p:nvPr/>
        </p:nvSpPr>
        <p:spPr>
          <a:xfrm rot="1646687" flipH="1">
            <a:off x="2051771" y="2963932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正方形/長方形 197">
            <a:extLst>
              <a:ext uri="{FF2B5EF4-FFF2-40B4-BE49-F238E27FC236}">
                <a16:creationId xmlns:a16="http://schemas.microsoft.com/office/drawing/2014/main" id="{33D667E3-96A6-478A-B097-3DD64624D7AE}"/>
              </a:ext>
            </a:extLst>
          </p:cNvPr>
          <p:cNvSpPr/>
          <p:nvPr/>
        </p:nvSpPr>
        <p:spPr>
          <a:xfrm>
            <a:off x="1765333" y="2974451"/>
            <a:ext cx="714651" cy="194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二等辺三角形 215">
            <a:extLst>
              <a:ext uri="{FF2B5EF4-FFF2-40B4-BE49-F238E27FC236}">
                <a16:creationId xmlns:a16="http://schemas.microsoft.com/office/drawing/2014/main" id="{0EB15770-E9D4-4494-A97C-133C948EF4CE}"/>
              </a:ext>
            </a:extLst>
          </p:cNvPr>
          <p:cNvSpPr/>
          <p:nvPr/>
        </p:nvSpPr>
        <p:spPr>
          <a:xfrm rot="12724613">
            <a:off x="2179037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二等辺三角形 216">
            <a:extLst>
              <a:ext uri="{FF2B5EF4-FFF2-40B4-BE49-F238E27FC236}">
                <a16:creationId xmlns:a16="http://schemas.microsoft.com/office/drawing/2014/main" id="{D66E257A-F90C-4F09-84FD-73D9C6E4B74D}"/>
              </a:ext>
            </a:extLst>
          </p:cNvPr>
          <p:cNvSpPr/>
          <p:nvPr/>
        </p:nvSpPr>
        <p:spPr>
          <a:xfrm rot="12724613">
            <a:off x="2147208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正方形/長方形 35">
            <a:extLst>
              <a:ext uri="{FF2B5EF4-FFF2-40B4-BE49-F238E27FC236}">
                <a16:creationId xmlns:a16="http://schemas.microsoft.com/office/drawing/2014/main" id="{C21B938A-ED87-4A85-AC9F-7FEA06FF999D}"/>
              </a:ext>
            </a:extLst>
          </p:cNvPr>
          <p:cNvSpPr/>
          <p:nvPr/>
        </p:nvSpPr>
        <p:spPr>
          <a:xfrm rot="1800000">
            <a:off x="2307757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楕円 36">
            <a:extLst>
              <a:ext uri="{FF2B5EF4-FFF2-40B4-BE49-F238E27FC236}">
                <a16:creationId xmlns:a16="http://schemas.microsoft.com/office/drawing/2014/main" id="{D9FFF895-4684-43B9-83F7-B8687C4166F9}"/>
              </a:ext>
            </a:extLst>
          </p:cNvPr>
          <p:cNvSpPr/>
          <p:nvPr/>
        </p:nvSpPr>
        <p:spPr>
          <a:xfrm rot="1427996">
            <a:off x="225556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楕円 47">
            <a:extLst>
              <a:ext uri="{FF2B5EF4-FFF2-40B4-BE49-F238E27FC236}">
                <a16:creationId xmlns:a16="http://schemas.microsoft.com/office/drawing/2014/main" id="{58580C15-5E3E-4032-AE24-70B4E9965238}"/>
              </a:ext>
            </a:extLst>
          </p:cNvPr>
          <p:cNvSpPr/>
          <p:nvPr/>
        </p:nvSpPr>
        <p:spPr>
          <a:xfrm rot="1031150" flipH="1">
            <a:off x="2236099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1" name="楕円 47">
            <a:extLst>
              <a:ext uri="{FF2B5EF4-FFF2-40B4-BE49-F238E27FC236}">
                <a16:creationId xmlns:a16="http://schemas.microsoft.com/office/drawing/2014/main" id="{76FAA03E-BF07-40C6-A462-350DC5E9E2CF}"/>
              </a:ext>
            </a:extLst>
          </p:cNvPr>
          <p:cNvSpPr/>
          <p:nvPr/>
        </p:nvSpPr>
        <p:spPr>
          <a:xfrm rot="2614894">
            <a:off x="234909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2" name="楕円 47">
            <a:extLst>
              <a:ext uri="{FF2B5EF4-FFF2-40B4-BE49-F238E27FC236}">
                <a16:creationId xmlns:a16="http://schemas.microsoft.com/office/drawing/2014/main" id="{3D9F6B69-0DBC-4D3C-920B-BB7DDA6E8DFB}"/>
              </a:ext>
            </a:extLst>
          </p:cNvPr>
          <p:cNvSpPr/>
          <p:nvPr/>
        </p:nvSpPr>
        <p:spPr>
          <a:xfrm rot="2614894">
            <a:off x="2376650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3" name="楕円 51">
            <a:extLst>
              <a:ext uri="{FF2B5EF4-FFF2-40B4-BE49-F238E27FC236}">
                <a16:creationId xmlns:a16="http://schemas.microsoft.com/office/drawing/2014/main" id="{75E44929-C8A2-42FB-9FAE-228F0B6F97D1}"/>
              </a:ext>
            </a:extLst>
          </p:cNvPr>
          <p:cNvSpPr/>
          <p:nvPr/>
        </p:nvSpPr>
        <p:spPr>
          <a:xfrm rot="1555475">
            <a:off x="2303165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二等辺三角形 207">
            <a:extLst>
              <a:ext uri="{FF2B5EF4-FFF2-40B4-BE49-F238E27FC236}">
                <a16:creationId xmlns:a16="http://schemas.microsoft.com/office/drawing/2014/main" id="{AA8BAFAD-BC0B-4F8A-A6D4-F65E5C648C2C}"/>
              </a:ext>
            </a:extLst>
          </p:cNvPr>
          <p:cNvSpPr/>
          <p:nvPr/>
        </p:nvSpPr>
        <p:spPr>
          <a:xfrm rot="8875387" flipH="1">
            <a:off x="1865944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二等辺三角形 208">
            <a:extLst>
              <a:ext uri="{FF2B5EF4-FFF2-40B4-BE49-F238E27FC236}">
                <a16:creationId xmlns:a16="http://schemas.microsoft.com/office/drawing/2014/main" id="{81762DB6-C75C-4990-AF36-3B54C9C48D3E}"/>
              </a:ext>
            </a:extLst>
          </p:cNvPr>
          <p:cNvSpPr/>
          <p:nvPr/>
        </p:nvSpPr>
        <p:spPr>
          <a:xfrm rot="8875387" flipH="1">
            <a:off x="1897773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正方形/長方形 35">
            <a:extLst>
              <a:ext uri="{FF2B5EF4-FFF2-40B4-BE49-F238E27FC236}">
                <a16:creationId xmlns:a16="http://schemas.microsoft.com/office/drawing/2014/main" id="{15087EF0-19BA-4E92-BE80-6BAEA8C1F6EC}"/>
              </a:ext>
            </a:extLst>
          </p:cNvPr>
          <p:cNvSpPr/>
          <p:nvPr/>
        </p:nvSpPr>
        <p:spPr>
          <a:xfrm rot="19800000" flipH="1">
            <a:off x="1741293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楕円 36">
            <a:extLst>
              <a:ext uri="{FF2B5EF4-FFF2-40B4-BE49-F238E27FC236}">
                <a16:creationId xmlns:a16="http://schemas.microsoft.com/office/drawing/2014/main" id="{BE34F33A-BC5C-4B1A-8FE4-7654031A0D22}"/>
              </a:ext>
            </a:extLst>
          </p:cNvPr>
          <p:cNvSpPr/>
          <p:nvPr/>
        </p:nvSpPr>
        <p:spPr>
          <a:xfrm rot="20172004" flipH="1">
            <a:off x="180042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楕円 47">
            <a:extLst>
              <a:ext uri="{FF2B5EF4-FFF2-40B4-BE49-F238E27FC236}">
                <a16:creationId xmlns:a16="http://schemas.microsoft.com/office/drawing/2014/main" id="{F6E01C3B-894C-46DF-85C7-161C9B2F6CF4}"/>
              </a:ext>
            </a:extLst>
          </p:cNvPr>
          <p:cNvSpPr/>
          <p:nvPr/>
        </p:nvSpPr>
        <p:spPr>
          <a:xfrm rot="20568850">
            <a:off x="1894112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3" name="楕円 47">
            <a:extLst>
              <a:ext uri="{FF2B5EF4-FFF2-40B4-BE49-F238E27FC236}">
                <a16:creationId xmlns:a16="http://schemas.microsoft.com/office/drawing/2014/main" id="{58F0149C-0249-48AA-AC5A-D49D793E3062}"/>
              </a:ext>
            </a:extLst>
          </p:cNvPr>
          <p:cNvSpPr/>
          <p:nvPr/>
        </p:nvSpPr>
        <p:spPr>
          <a:xfrm rot="18985106" flipH="1">
            <a:off x="181572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4" name="楕円 47">
            <a:extLst>
              <a:ext uri="{FF2B5EF4-FFF2-40B4-BE49-F238E27FC236}">
                <a16:creationId xmlns:a16="http://schemas.microsoft.com/office/drawing/2014/main" id="{6A1083D5-A4CD-42D5-833E-D98B9B4C8796}"/>
              </a:ext>
            </a:extLst>
          </p:cNvPr>
          <p:cNvSpPr/>
          <p:nvPr/>
        </p:nvSpPr>
        <p:spPr>
          <a:xfrm rot="18985106" flipH="1">
            <a:off x="1801345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5" name="楕円 51">
            <a:extLst>
              <a:ext uri="{FF2B5EF4-FFF2-40B4-BE49-F238E27FC236}">
                <a16:creationId xmlns:a16="http://schemas.microsoft.com/office/drawing/2014/main" id="{F5C41449-F8C7-4B48-BEAE-89ED0329DABC}"/>
              </a:ext>
            </a:extLst>
          </p:cNvPr>
          <p:cNvSpPr/>
          <p:nvPr/>
        </p:nvSpPr>
        <p:spPr>
          <a:xfrm rot="20044525" flipH="1">
            <a:off x="1639668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円弧 203">
            <a:extLst>
              <a:ext uri="{FF2B5EF4-FFF2-40B4-BE49-F238E27FC236}">
                <a16:creationId xmlns:a16="http://schemas.microsoft.com/office/drawing/2014/main" id="{80531864-A282-42EC-A85C-D45DF6E4DDC1}"/>
              </a:ext>
            </a:extLst>
          </p:cNvPr>
          <p:cNvSpPr/>
          <p:nvPr/>
        </p:nvSpPr>
        <p:spPr>
          <a:xfrm rot="16003733" flipH="1">
            <a:off x="1537642" y="2339307"/>
            <a:ext cx="1094725" cy="805585"/>
          </a:xfrm>
          <a:prstGeom prst="arc">
            <a:avLst>
              <a:gd name="adj1" fmla="val 17576158"/>
              <a:gd name="adj2" fmla="val 19696878"/>
            </a:avLst>
          </a:prstGeom>
          <a:ln w="85725" cap="rnd">
            <a:solidFill>
              <a:schemeClr val="bg1">
                <a:lumMod val="9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円弧 204">
            <a:extLst>
              <a:ext uri="{FF2B5EF4-FFF2-40B4-BE49-F238E27FC236}">
                <a16:creationId xmlns:a16="http://schemas.microsoft.com/office/drawing/2014/main" id="{79782913-468A-40E3-ABAF-378CDF9E647D}"/>
              </a:ext>
            </a:extLst>
          </p:cNvPr>
          <p:cNvSpPr/>
          <p:nvPr/>
        </p:nvSpPr>
        <p:spPr>
          <a:xfrm rot="15007721" flipH="1">
            <a:off x="1582533" y="2454495"/>
            <a:ext cx="1094725" cy="805585"/>
          </a:xfrm>
          <a:prstGeom prst="arc">
            <a:avLst>
              <a:gd name="adj1" fmla="val 17576158"/>
              <a:gd name="adj2" fmla="val 19747743"/>
            </a:avLst>
          </a:prstGeom>
          <a:ln w="82550" cap="rnd">
            <a:solidFill>
              <a:schemeClr val="bg1">
                <a:lumMod val="9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004283"/>
      </p:ext>
    </p:extLst>
  </p:cSld>
  <p:clrMapOvr>
    <a:masterClrMapping/>
  </p:clrMapOvr>
  <p:transition spd="slow" advClick="0" advTm="1000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二等辺三角形 167">
            <a:extLst>
              <a:ext uri="{FF2B5EF4-FFF2-40B4-BE49-F238E27FC236}">
                <a16:creationId xmlns:a16="http://schemas.microsoft.com/office/drawing/2014/main" id="{D15C4E9F-8B71-4B96-860F-7F8B7C025271}"/>
              </a:ext>
            </a:extLst>
          </p:cNvPr>
          <p:cNvSpPr/>
          <p:nvPr/>
        </p:nvSpPr>
        <p:spPr>
          <a:xfrm rot="10800000">
            <a:off x="1681469" y="593775"/>
            <a:ext cx="873762" cy="689429"/>
          </a:xfrm>
          <a:prstGeom prst="triangl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弧 168">
            <a:extLst>
              <a:ext uri="{FF2B5EF4-FFF2-40B4-BE49-F238E27FC236}">
                <a16:creationId xmlns:a16="http://schemas.microsoft.com/office/drawing/2014/main" id="{A2552FFB-1BBC-4B5A-9CD8-719DE36E176E}"/>
              </a:ext>
            </a:extLst>
          </p:cNvPr>
          <p:cNvSpPr/>
          <p:nvPr/>
        </p:nvSpPr>
        <p:spPr>
          <a:xfrm rot="201593" flipH="1">
            <a:off x="2507377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二等辺三角形 169">
            <a:extLst>
              <a:ext uri="{FF2B5EF4-FFF2-40B4-BE49-F238E27FC236}">
                <a16:creationId xmlns:a16="http://schemas.microsoft.com/office/drawing/2014/main" id="{CF0A056D-A01A-4B08-ADED-E3F4DB929419}"/>
              </a:ext>
            </a:extLst>
          </p:cNvPr>
          <p:cNvSpPr/>
          <p:nvPr/>
        </p:nvSpPr>
        <p:spPr>
          <a:xfrm rot="10800000">
            <a:off x="2509512" y="593773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弧 170">
            <a:extLst>
              <a:ext uri="{FF2B5EF4-FFF2-40B4-BE49-F238E27FC236}">
                <a16:creationId xmlns:a16="http://schemas.microsoft.com/office/drawing/2014/main" id="{C245CB41-8251-4D7C-8360-220EC54245E9}"/>
              </a:ext>
            </a:extLst>
          </p:cNvPr>
          <p:cNvSpPr/>
          <p:nvPr/>
        </p:nvSpPr>
        <p:spPr>
          <a:xfrm rot="21398407">
            <a:off x="1116726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二等辺三角形 171">
            <a:extLst>
              <a:ext uri="{FF2B5EF4-FFF2-40B4-BE49-F238E27FC236}">
                <a16:creationId xmlns:a16="http://schemas.microsoft.com/office/drawing/2014/main" id="{3B7CC469-FE46-4621-B625-E2329C5E0588}"/>
              </a:ext>
            </a:extLst>
          </p:cNvPr>
          <p:cNvSpPr/>
          <p:nvPr/>
        </p:nvSpPr>
        <p:spPr>
          <a:xfrm rot="10800000" flipH="1">
            <a:off x="1061709" y="593774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二等辺三角形 305">
            <a:extLst>
              <a:ext uri="{FF2B5EF4-FFF2-40B4-BE49-F238E27FC236}">
                <a16:creationId xmlns:a16="http://schemas.microsoft.com/office/drawing/2014/main" id="{6EE690BB-78B0-4A97-BBC7-4A6163513E31}"/>
              </a:ext>
            </a:extLst>
          </p:cNvPr>
          <p:cNvSpPr/>
          <p:nvPr/>
        </p:nvSpPr>
        <p:spPr>
          <a:xfrm rot="10800000">
            <a:off x="3029785" y="796966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二等辺三角形 306">
            <a:extLst>
              <a:ext uri="{FF2B5EF4-FFF2-40B4-BE49-F238E27FC236}">
                <a16:creationId xmlns:a16="http://schemas.microsoft.com/office/drawing/2014/main" id="{43D25E02-CF54-4134-9E01-CB1524780D6E}"/>
              </a:ext>
            </a:extLst>
          </p:cNvPr>
          <p:cNvSpPr/>
          <p:nvPr/>
        </p:nvSpPr>
        <p:spPr>
          <a:xfrm rot="11721489">
            <a:off x="3116703" y="1037128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4" name="二等辺三角形 303">
            <a:extLst>
              <a:ext uri="{FF2B5EF4-FFF2-40B4-BE49-F238E27FC236}">
                <a16:creationId xmlns:a16="http://schemas.microsoft.com/office/drawing/2014/main" id="{CBC2457D-BB5E-404F-B5A5-3695A0D04085}"/>
              </a:ext>
            </a:extLst>
          </p:cNvPr>
          <p:cNvSpPr/>
          <p:nvPr/>
        </p:nvSpPr>
        <p:spPr>
          <a:xfrm rot="10800000" flipH="1">
            <a:off x="933392" y="796965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304">
            <a:extLst>
              <a:ext uri="{FF2B5EF4-FFF2-40B4-BE49-F238E27FC236}">
                <a16:creationId xmlns:a16="http://schemas.microsoft.com/office/drawing/2014/main" id="{CCEC859C-0F1F-4A66-BFA0-FCB744922E67}"/>
              </a:ext>
            </a:extLst>
          </p:cNvPr>
          <p:cNvSpPr/>
          <p:nvPr/>
        </p:nvSpPr>
        <p:spPr>
          <a:xfrm rot="9878511" flipH="1">
            <a:off x="873534" y="1037127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E0EEF024-5033-4ADF-8BA2-D8EE1DDD056B}"/>
              </a:ext>
            </a:extLst>
          </p:cNvPr>
          <p:cNvSpPr/>
          <p:nvPr/>
        </p:nvSpPr>
        <p:spPr>
          <a:xfrm rot="11234124">
            <a:off x="3325207" y="1224467"/>
            <a:ext cx="240168" cy="575202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8" name="円弧 177">
            <a:extLst>
              <a:ext uri="{FF2B5EF4-FFF2-40B4-BE49-F238E27FC236}">
                <a16:creationId xmlns:a16="http://schemas.microsoft.com/office/drawing/2014/main" id="{A55FD608-5DE0-491C-A57F-29C72DF30333}"/>
              </a:ext>
            </a:extLst>
          </p:cNvPr>
          <p:cNvSpPr/>
          <p:nvPr/>
        </p:nvSpPr>
        <p:spPr>
          <a:xfrm rot="945023">
            <a:off x="2237140" y="622381"/>
            <a:ext cx="1197475" cy="100378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円弧 178">
            <a:extLst>
              <a:ext uri="{FF2B5EF4-FFF2-40B4-BE49-F238E27FC236}">
                <a16:creationId xmlns:a16="http://schemas.microsoft.com/office/drawing/2014/main" id="{52299685-5CE9-46AA-A4AC-331564117369}"/>
              </a:ext>
            </a:extLst>
          </p:cNvPr>
          <p:cNvSpPr/>
          <p:nvPr/>
        </p:nvSpPr>
        <p:spPr>
          <a:xfrm rot="895199" flipH="1">
            <a:off x="867709" y="609238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弧 179">
            <a:extLst>
              <a:ext uri="{FF2B5EF4-FFF2-40B4-BE49-F238E27FC236}">
                <a16:creationId xmlns:a16="http://schemas.microsoft.com/office/drawing/2014/main" id="{DDFF96CE-C333-412F-95D2-C0370A055825}"/>
              </a:ext>
            </a:extLst>
          </p:cNvPr>
          <p:cNvSpPr/>
          <p:nvPr/>
        </p:nvSpPr>
        <p:spPr>
          <a:xfrm rot="895199" flipH="1">
            <a:off x="765892" y="752390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57824D7E-A6CE-41AD-9DA5-F623E0A95DB1}"/>
              </a:ext>
            </a:extLst>
          </p:cNvPr>
          <p:cNvSpPr/>
          <p:nvPr/>
        </p:nvSpPr>
        <p:spPr>
          <a:xfrm>
            <a:off x="1000910" y="629039"/>
            <a:ext cx="122252" cy="161459"/>
          </a:xfrm>
          <a:prstGeom prst="ellips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楕円 181">
            <a:extLst>
              <a:ext uri="{FF2B5EF4-FFF2-40B4-BE49-F238E27FC236}">
                <a16:creationId xmlns:a16="http://schemas.microsoft.com/office/drawing/2014/main" id="{33A56AF6-357B-4077-AED5-45552BCF07A2}"/>
              </a:ext>
            </a:extLst>
          </p:cNvPr>
          <p:cNvSpPr/>
          <p:nvPr/>
        </p:nvSpPr>
        <p:spPr>
          <a:xfrm>
            <a:off x="153542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楕円 182">
            <a:extLst>
              <a:ext uri="{FF2B5EF4-FFF2-40B4-BE49-F238E27FC236}">
                <a16:creationId xmlns:a16="http://schemas.microsoft.com/office/drawing/2014/main" id="{90FCC4A4-8A15-419B-BC77-6686039CCD5E}"/>
              </a:ext>
            </a:extLst>
          </p:cNvPr>
          <p:cNvSpPr/>
          <p:nvPr/>
        </p:nvSpPr>
        <p:spPr>
          <a:xfrm>
            <a:off x="245644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楕円 183">
            <a:extLst>
              <a:ext uri="{FF2B5EF4-FFF2-40B4-BE49-F238E27FC236}">
                <a16:creationId xmlns:a16="http://schemas.microsoft.com/office/drawing/2014/main" id="{295C466D-7582-4D33-B150-23F09DBA1ADD}"/>
              </a:ext>
            </a:extLst>
          </p:cNvPr>
          <p:cNvSpPr/>
          <p:nvPr/>
        </p:nvSpPr>
        <p:spPr>
          <a:xfrm rot="20585052">
            <a:off x="1030863" y="2099333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楕円 184">
            <a:extLst>
              <a:ext uri="{FF2B5EF4-FFF2-40B4-BE49-F238E27FC236}">
                <a16:creationId xmlns:a16="http://schemas.microsoft.com/office/drawing/2014/main" id="{76881BB2-E7EE-4F78-8E31-700D2D100D1F}"/>
              </a:ext>
            </a:extLst>
          </p:cNvPr>
          <p:cNvSpPr/>
          <p:nvPr/>
        </p:nvSpPr>
        <p:spPr>
          <a:xfrm rot="1014948" flipH="1">
            <a:off x="3013539" y="2099331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台形 292">
            <a:extLst>
              <a:ext uri="{FF2B5EF4-FFF2-40B4-BE49-F238E27FC236}">
                <a16:creationId xmlns:a16="http://schemas.microsoft.com/office/drawing/2014/main" id="{78287C86-E952-402D-B9D6-52E067B2190F}"/>
              </a:ext>
            </a:extLst>
          </p:cNvPr>
          <p:cNvSpPr/>
          <p:nvPr/>
        </p:nvSpPr>
        <p:spPr>
          <a:xfrm rot="7858654" flipH="1">
            <a:off x="972892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台形 293">
            <a:extLst>
              <a:ext uri="{FF2B5EF4-FFF2-40B4-BE49-F238E27FC236}">
                <a16:creationId xmlns:a16="http://schemas.microsoft.com/office/drawing/2014/main" id="{100B0961-2A6C-4619-B44A-95A852B546A7}"/>
              </a:ext>
            </a:extLst>
          </p:cNvPr>
          <p:cNvSpPr/>
          <p:nvPr/>
        </p:nvSpPr>
        <p:spPr>
          <a:xfrm rot="3769921" flipH="1">
            <a:off x="922204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楕円 294">
            <a:extLst>
              <a:ext uri="{FF2B5EF4-FFF2-40B4-BE49-F238E27FC236}">
                <a16:creationId xmlns:a16="http://schemas.microsoft.com/office/drawing/2014/main" id="{5B0D0775-4FBF-44F2-B6DF-4B7903F786F4}"/>
              </a:ext>
            </a:extLst>
          </p:cNvPr>
          <p:cNvSpPr/>
          <p:nvPr/>
        </p:nvSpPr>
        <p:spPr>
          <a:xfrm flipH="1">
            <a:off x="991899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楕円 296">
            <a:extLst>
              <a:ext uri="{FF2B5EF4-FFF2-40B4-BE49-F238E27FC236}">
                <a16:creationId xmlns:a16="http://schemas.microsoft.com/office/drawing/2014/main" id="{289F4CC0-E4AC-442C-9A2A-141E809D1C30}"/>
              </a:ext>
            </a:extLst>
          </p:cNvPr>
          <p:cNvSpPr/>
          <p:nvPr/>
        </p:nvSpPr>
        <p:spPr>
          <a:xfrm rot="1236733" flipH="1">
            <a:off x="1265799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楕円 297">
            <a:extLst>
              <a:ext uri="{FF2B5EF4-FFF2-40B4-BE49-F238E27FC236}">
                <a16:creationId xmlns:a16="http://schemas.microsoft.com/office/drawing/2014/main" id="{0C7C455B-6B90-4C3D-BA09-6537FE61D4D6}"/>
              </a:ext>
            </a:extLst>
          </p:cNvPr>
          <p:cNvSpPr/>
          <p:nvPr/>
        </p:nvSpPr>
        <p:spPr>
          <a:xfrm rot="1627558" flipH="1">
            <a:off x="1422843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四角形: 角を丸くする 299">
            <a:extLst>
              <a:ext uri="{FF2B5EF4-FFF2-40B4-BE49-F238E27FC236}">
                <a16:creationId xmlns:a16="http://schemas.microsoft.com/office/drawing/2014/main" id="{9BA48F11-786E-4AFB-84D0-309416ED2411}"/>
              </a:ext>
            </a:extLst>
          </p:cNvPr>
          <p:cNvSpPr/>
          <p:nvPr/>
        </p:nvSpPr>
        <p:spPr>
          <a:xfrm rot="19548768" flipH="1">
            <a:off x="1258041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円弧 300">
            <a:extLst>
              <a:ext uri="{FF2B5EF4-FFF2-40B4-BE49-F238E27FC236}">
                <a16:creationId xmlns:a16="http://schemas.microsoft.com/office/drawing/2014/main" id="{F58A56A9-4613-484A-B32C-833231E69175}"/>
              </a:ext>
            </a:extLst>
          </p:cNvPr>
          <p:cNvSpPr/>
          <p:nvPr/>
        </p:nvSpPr>
        <p:spPr>
          <a:xfrm rot="20856138" flipH="1">
            <a:off x="1268004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円弧 301">
            <a:extLst>
              <a:ext uri="{FF2B5EF4-FFF2-40B4-BE49-F238E27FC236}">
                <a16:creationId xmlns:a16="http://schemas.microsoft.com/office/drawing/2014/main" id="{BC7A2432-EE13-48AD-84F9-AC0B5C995646}"/>
              </a:ext>
            </a:extLst>
          </p:cNvPr>
          <p:cNvSpPr/>
          <p:nvPr/>
        </p:nvSpPr>
        <p:spPr>
          <a:xfrm rot="20856138" flipH="1">
            <a:off x="1327264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円弧 302">
            <a:extLst>
              <a:ext uri="{FF2B5EF4-FFF2-40B4-BE49-F238E27FC236}">
                <a16:creationId xmlns:a16="http://schemas.microsoft.com/office/drawing/2014/main" id="{5C3AB0B4-215D-463A-8412-7D466B715517}"/>
              </a:ext>
            </a:extLst>
          </p:cNvPr>
          <p:cNvSpPr/>
          <p:nvPr/>
        </p:nvSpPr>
        <p:spPr>
          <a:xfrm rot="20856138" flipH="1">
            <a:off x="1294160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台形 281">
            <a:extLst>
              <a:ext uri="{FF2B5EF4-FFF2-40B4-BE49-F238E27FC236}">
                <a16:creationId xmlns:a16="http://schemas.microsoft.com/office/drawing/2014/main" id="{A11152FE-ED8E-45C0-950E-1282D68828F9}"/>
              </a:ext>
            </a:extLst>
          </p:cNvPr>
          <p:cNvSpPr/>
          <p:nvPr/>
        </p:nvSpPr>
        <p:spPr>
          <a:xfrm rot="13741346">
            <a:off x="2362313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台形 282">
            <a:extLst>
              <a:ext uri="{FF2B5EF4-FFF2-40B4-BE49-F238E27FC236}">
                <a16:creationId xmlns:a16="http://schemas.microsoft.com/office/drawing/2014/main" id="{6814F42A-BAFC-454F-8806-22509218F290}"/>
              </a:ext>
            </a:extLst>
          </p:cNvPr>
          <p:cNvSpPr/>
          <p:nvPr/>
        </p:nvSpPr>
        <p:spPr>
          <a:xfrm rot="17830079">
            <a:off x="2705693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楕円 283">
            <a:extLst>
              <a:ext uri="{FF2B5EF4-FFF2-40B4-BE49-F238E27FC236}">
                <a16:creationId xmlns:a16="http://schemas.microsoft.com/office/drawing/2014/main" id="{8C9CE72E-7F7B-4497-A4F3-EC39328D3A1A}"/>
              </a:ext>
            </a:extLst>
          </p:cNvPr>
          <p:cNvSpPr/>
          <p:nvPr/>
        </p:nvSpPr>
        <p:spPr>
          <a:xfrm>
            <a:off x="3140133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楕円 285">
            <a:extLst>
              <a:ext uri="{FF2B5EF4-FFF2-40B4-BE49-F238E27FC236}">
                <a16:creationId xmlns:a16="http://schemas.microsoft.com/office/drawing/2014/main" id="{B5B1F4D0-FFCD-4DB5-8E7D-3222E32BCDD6}"/>
              </a:ext>
            </a:extLst>
          </p:cNvPr>
          <p:cNvSpPr/>
          <p:nvPr/>
        </p:nvSpPr>
        <p:spPr>
          <a:xfrm rot="20363267">
            <a:off x="2762907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楕円 286">
            <a:extLst>
              <a:ext uri="{FF2B5EF4-FFF2-40B4-BE49-F238E27FC236}">
                <a16:creationId xmlns:a16="http://schemas.microsoft.com/office/drawing/2014/main" id="{8B9B9997-38AE-4D76-8BF7-63A6D8EE0792}"/>
              </a:ext>
            </a:extLst>
          </p:cNvPr>
          <p:cNvSpPr/>
          <p:nvPr/>
        </p:nvSpPr>
        <p:spPr>
          <a:xfrm rot="19972442">
            <a:off x="2737725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四角形: 角を丸くする 288">
            <a:extLst>
              <a:ext uri="{FF2B5EF4-FFF2-40B4-BE49-F238E27FC236}">
                <a16:creationId xmlns:a16="http://schemas.microsoft.com/office/drawing/2014/main" id="{1720D9FF-039B-4EFF-97D7-48D4C530E4DE}"/>
              </a:ext>
            </a:extLst>
          </p:cNvPr>
          <p:cNvSpPr/>
          <p:nvPr/>
        </p:nvSpPr>
        <p:spPr>
          <a:xfrm rot="2051232">
            <a:off x="2770667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円弧 289">
            <a:extLst>
              <a:ext uri="{FF2B5EF4-FFF2-40B4-BE49-F238E27FC236}">
                <a16:creationId xmlns:a16="http://schemas.microsoft.com/office/drawing/2014/main" id="{6CB61104-29E8-4B9D-A7F4-A317A0CB21A5}"/>
              </a:ext>
            </a:extLst>
          </p:cNvPr>
          <p:cNvSpPr/>
          <p:nvPr/>
        </p:nvSpPr>
        <p:spPr>
          <a:xfrm rot="743862">
            <a:off x="2701352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円弧 290">
            <a:extLst>
              <a:ext uri="{FF2B5EF4-FFF2-40B4-BE49-F238E27FC236}">
                <a16:creationId xmlns:a16="http://schemas.microsoft.com/office/drawing/2014/main" id="{B95CA542-01FD-46A3-B896-57F2A293E813}"/>
              </a:ext>
            </a:extLst>
          </p:cNvPr>
          <p:cNvSpPr/>
          <p:nvPr/>
        </p:nvSpPr>
        <p:spPr>
          <a:xfrm rot="743862">
            <a:off x="2642091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円弧 291">
            <a:extLst>
              <a:ext uri="{FF2B5EF4-FFF2-40B4-BE49-F238E27FC236}">
                <a16:creationId xmlns:a16="http://schemas.microsoft.com/office/drawing/2014/main" id="{0FD94E3E-1B31-47BD-A21A-A79D6E8EA7C2}"/>
              </a:ext>
            </a:extLst>
          </p:cNvPr>
          <p:cNvSpPr/>
          <p:nvPr/>
        </p:nvSpPr>
        <p:spPr>
          <a:xfrm rot="743862">
            <a:off x="2675196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楕円 24">
            <a:extLst>
              <a:ext uri="{FF2B5EF4-FFF2-40B4-BE49-F238E27FC236}">
                <a16:creationId xmlns:a16="http://schemas.microsoft.com/office/drawing/2014/main" id="{B6330F50-F081-49C5-8CBF-6C668FCECA3B}"/>
              </a:ext>
            </a:extLst>
          </p:cNvPr>
          <p:cNvSpPr/>
          <p:nvPr/>
        </p:nvSpPr>
        <p:spPr>
          <a:xfrm>
            <a:off x="1899912" y="2314220"/>
            <a:ext cx="477520" cy="117182"/>
          </a:xfrm>
          <a:custGeom>
            <a:avLst/>
            <a:gdLst>
              <a:gd name="connsiteX0" fmla="*/ 477520 w 477520"/>
              <a:gd name="connsiteY0" fmla="*/ 0 h 117182"/>
              <a:gd name="connsiteX1" fmla="*/ 223520 w 477520"/>
              <a:gd name="connsiteY1" fmla="*/ 116840 h 117182"/>
              <a:gd name="connsiteX2" fmla="*/ 0 w 477520"/>
              <a:gd name="connsiteY2" fmla="*/ 30480 h 11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520" h="117182" extrusionOk="0">
                <a:moveTo>
                  <a:pt x="477520" y="0"/>
                </a:moveTo>
                <a:cubicBezTo>
                  <a:pt x="420285" y="32889"/>
                  <a:pt x="296462" y="114254"/>
                  <a:pt x="223520" y="116840"/>
                </a:cubicBezTo>
                <a:cubicBezTo>
                  <a:pt x="152661" y="123757"/>
                  <a:pt x="42180" y="69593"/>
                  <a:pt x="0" y="30480"/>
                </a:cubicBezTo>
              </a:path>
            </a:pathLst>
          </a:custGeom>
          <a:noFill/>
          <a:ln w="50800" cap="rnd">
            <a:solidFill>
              <a:srgbClr val="4A4E58"/>
            </a:solidFill>
            <a:round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68960"/>
                      <a:gd name="connsiteY0" fmla="*/ 233680 h 467360"/>
                      <a:gd name="connsiteX1" fmla="*/ 284480 w 568960"/>
                      <a:gd name="connsiteY1" fmla="*/ 0 h 467360"/>
                      <a:gd name="connsiteX2" fmla="*/ 568960 w 568960"/>
                      <a:gd name="connsiteY2" fmla="*/ 233680 h 467360"/>
                      <a:gd name="connsiteX3" fmla="*/ 284480 w 568960"/>
                      <a:gd name="connsiteY3" fmla="*/ 467360 h 467360"/>
                      <a:gd name="connsiteX4" fmla="*/ 0 w 568960"/>
                      <a:gd name="connsiteY4" fmla="*/ 233680 h 467360"/>
                      <a:gd name="connsiteX0" fmla="*/ 0 w 590481"/>
                      <a:gd name="connsiteY0" fmla="*/ 233680 h 469906"/>
                      <a:gd name="connsiteX1" fmla="*/ 284480 w 590481"/>
                      <a:gd name="connsiteY1" fmla="*/ 0 h 469906"/>
                      <a:gd name="connsiteX2" fmla="*/ 568960 w 590481"/>
                      <a:gd name="connsiteY2" fmla="*/ 233680 h 469906"/>
                      <a:gd name="connsiteX3" fmla="*/ 538480 w 590481"/>
                      <a:gd name="connsiteY3" fmla="*/ 350520 h 469906"/>
                      <a:gd name="connsiteX4" fmla="*/ 284480 w 590481"/>
                      <a:gd name="connsiteY4" fmla="*/ 467360 h 469906"/>
                      <a:gd name="connsiteX5" fmla="*/ 0 w 590481"/>
                      <a:gd name="connsiteY5" fmla="*/ 233680 h 469906"/>
                      <a:gd name="connsiteX0" fmla="*/ 12871 w 603352"/>
                      <a:gd name="connsiteY0" fmla="*/ 233680 h 467702"/>
                      <a:gd name="connsiteX1" fmla="*/ 297351 w 603352"/>
                      <a:gd name="connsiteY1" fmla="*/ 0 h 467702"/>
                      <a:gd name="connsiteX2" fmla="*/ 581831 w 603352"/>
                      <a:gd name="connsiteY2" fmla="*/ 233680 h 467702"/>
                      <a:gd name="connsiteX3" fmla="*/ 551351 w 603352"/>
                      <a:gd name="connsiteY3" fmla="*/ 350520 h 467702"/>
                      <a:gd name="connsiteX4" fmla="*/ 297351 w 603352"/>
                      <a:gd name="connsiteY4" fmla="*/ 467360 h 467702"/>
                      <a:gd name="connsiteX5" fmla="*/ 73831 w 603352"/>
                      <a:gd name="connsiteY5" fmla="*/ 381000 h 467702"/>
                      <a:gd name="connsiteX6" fmla="*/ 12871 w 603352"/>
                      <a:gd name="connsiteY6" fmla="*/ 233680 h 467702"/>
                      <a:gd name="connsiteX0" fmla="*/ 551351 w 642791"/>
                      <a:gd name="connsiteY0" fmla="*/ 350520 h 467702"/>
                      <a:gd name="connsiteX1" fmla="*/ 297351 w 642791"/>
                      <a:gd name="connsiteY1" fmla="*/ 467360 h 467702"/>
                      <a:gd name="connsiteX2" fmla="*/ 73831 w 642791"/>
                      <a:gd name="connsiteY2" fmla="*/ 381000 h 467702"/>
                      <a:gd name="connsiteX3" fmla="*/ 12871 w 642791"/>
                      <a:gd name="connsiteY3" fmla="*/ 233680 h 467702"/>
                      <a:gd name="connsiteX4" fmla="*/ 297351 w 642791"/>
                      <a:gd name="connsiteY4" fmla="*/ 0 h 467702"/>
                      <a:gd name="connsiteX5" fmla="*/ 581831 w 642791"/>
                      <a:gd name="connsiteY5" fmla="*/ 233680 h 467702"/>
                      <a:gd name="connsiteX6" fmla="*/ 642791 w 642791"/>
                      <a:gd name="connsiteY6" fmla="*/ 441960 h 467702"/>
                      <a:gd name="connsiteX0" fmla="*/ 551351 w 581831"/>
                      <a:gd name="connsiteY0" fmla="*/ 350520 h 467702"/>
                      <a:gd name="connsiteX1" fmla="*/ 297351 w 581831"/>
                      <a:gd name="connsiteY1" fmla="*/ 467360 h 467702"/>
                      <a:gd name="connsiteX2" fmla="*/ 73831 w 581831"/>
                      <a:gd name="connsiteY2" fmla="*/ 381000 h 467702"/>
                      <a:gd name="connsiteX3" fmla="*/ 12871 w 581831"/>
                      <a:gd name="connsiteY3" fmla="*/ 233680 h 467702"/>
                      <a:gd name="connsiteX4" fmla="*/ 297351 w 581831"/>
                      <a:gd name="connsiteY4" fmla="*/ 0 h 467702"/>
                      <a:gd name="connsiteX5" fmla="*/ 581831 w 581831"/>
                      <a:gd name="connsiteY5" fmla="*/ 233680 h 467702"/>
                      <a:gd name="connsiteX0" fmla="*/ 551351 w 551351"/>
                      <a:gd name="connsiteY0" fmla="*/ 350520 h 467702"/>
                      <a:gd name="connsiteX1" fmla="*/ 297351 w 551351"/>
                      <a:gd name="connsiteY1" fmla="*/ 467360 h 467702"/>
                      <a:gd name="connsiteX2" fmla="*/ 73831 w 551351"/>
                      <a:gd name="connsiteY2" fmla="*/ 381000 h 467702"/>
                      <a:gd name="connsiteX3" fmla="*/ 12871 w 551351"/>
                      <a:gd name="connsiteY3" fmla="*/ 233680 h 467702"/>
                      <a:gd name="connsiteX4" fmla="*/ 297351 w 551351"/>
                      <a:gd name="connsiteY4" fmla="*/ 0 h 467702"/>
                      <a:gd name="connsiteX0" fmla="*/ 551351 w 551351"/>
                      <a:gd name="connsiteY0" fmla="*/ 116840 h 234022"/>
                      <a:gd name="connsiteX1" fmla="*/ 297351 w 551351"/>
                      <a:gd name="connsiteY1" fmla="*/ 233680 h 234022"/>
                      <a:gd name="connsiteX2" fmla="*/ 73831 w 551351"/>
                      <a:gd name="connsiteY2" fmla="*/ 147320 h 234022"/>
                      <a:gd name="connsiteX3" fmla="*/ 12871 w 551351"/>
                      <a:gd name="connsiteY3" fmla="*/ 0 h 234022"/>
                      <a:gd name="connsiteX0" fmla="*/ 477520 w 477520"/>
                      <a:gd name="connsiteY0" fmla="*/ 0 h 117182"/>
                      <a:gd name="connsiteX1" fmla="*/ 223520 w 477520"/>
                      <a:gd name="connsiteY1" fmla="*/ 116840 h 117182"/>
                      <a:gd name="connsiteX2" fmla="*/ 0 w 477520"/>
                      <a:gd name="connsiteY2" fmla="*/ 30480 h 117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77520" h="117182">
                        <a:moveTo>
                          <a:pt x="477520" y="0"/>
                        </a:moveTo>
                        <a:cubicBezTo>
                          <a:pt x="430107" y="38947"/>
                          <a:pt x="303107" y="111760"/>
                          <a:pt x="223520" y="116840"/>
                        </a:cubicBezTo>
                        <a:cubicBezTo>
                          <a:pt x="143933" y="121920"/>
                          <a:pt x="47413" y="69427"/>
                          <a:pt x="0" y="3048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正方形/長方形 232">
            <a:extLst>
              <a:ext uri="{FF2B5EF4-FFF2-40B4-BE49-F238E27FC236}">
                <a16:creationId xmlns:a16="http://schemas.microsoft.com/office/drawing/2014/main" id="{EF187D75-1CAC-452B-8C43-E9CA6800B9CB}"/>
              </a:ext>
            </a:extLst>
          </p:cNvPr>
          <p:cNvSpPr/>
          <p:nvPr/>
        </p:nvSpPr>
        <p:spPr>
          <a:xfrm>
            <a:off x="1941386" y="2736576"/>
            <a:ext cx="354900" cy="360119"/>
          </a:xfrm>
          <a:prstGeom prst="rect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台形 233">
            <a:extLst>
              <a:ext uri="{FF2B5EF4-FFF2-40B4-BE49-F238E27FC236}">
                <a16:creationId xmlns:a16="http://schemas.microsoft.com/office/drawing/2014/main" id="{7D4C183B-8016-451E-BA5D-669D6B5AEF42}"/>
              </a:ext>
            </a:extLst>
          </p:cNvPr>
          <p:cNvSpPr/>
          <p:nvPr/>
        </p:nvSpPr>
        <p:spPr>
          <a:xfrm rot="10800000">
            <a:off x="1881248" y="2855472"/>
            <a:ext cx="496184" cy="182504"/>
          </a:xfrm>
          <a:prstGeom prst="trapezoid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台形 64">
            <a:extLst>
              <a:ext uri="{FF2B5EF4-FFF2-40B4-BE49-F238E27FC236}">
                <a16:creationId xmlns:a16="http://schemas.microsoft.com/office/drawing/2014/main" id="{81AF6C51-21C0-4CFD-BEEC-5162FB9B8BAD}"/>
              </a:ext>
            </a:extLst>
          </p:cNvPr>
          <p:cNvSpPr/>
          <p:nvPr/>
        </p:nvSpPr>
        <p:spPr>
          <a:xfrm>
            <a:off x="1535422" y="2994531"/>
            <a:ext cx="1165225" cy="1651000"/>
          </a:xfrm>
          <a:custGeom>
            <a:avLst/>
            <a:gdLst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65225 w 1165225"/>
              <a:gd name="connsiteY3" fmla="*/ 1651000 h 1651000"/>
              <a:gd name="connsiteX4" fmla="*/ 0 w 1165225"/>
              <a:gd name="connsiteY4" fmla="*/ 1651000 h 1651000"/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30300 w 1165225"/>
              <a:gd name="connsiteY3" fmla="*/ 812799 h 1651000"/>
              <a:gd name="connsiteX4" fmla="*/ 1165225 w 1165225"/>
              <a:gd name="connsiteY4" fmla="*/ 1651000 h 1651000"/>
              <a:gd name="connsiteX5" fmla="*/ 0 w 1165225"/>
              <a:gd name="connsiteY5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225" h="1651000">
                <a:moveTo>
                  <a:pt x="0" y="1651000"/>
                </a:moveTo>
                <a:lnTo>
                  <a:pt x="69855" y="0"/>
                </a:lnTo>
                <a:lnTo>
                  <a:pt x="1095370" y="0"/>
                </a:lnTo>
                <a:lnTo>
                  <a:pt x="1130300" y="812799"/>
                </a:lnTo>
                <a:lnTo>
                  <a:pt x="1165225" y="1651000"/>
                </a:lnTo>
                <a:lnTo>
                  <a:pt x="0" y="16510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楕円 227">
            <a:extLst>
              <a:ext uri="{FF2B5EF4-FFF2-40B4-BE49-F238E27FC236}">
                <a16:creationId xmlns:a16="http://schemas.microsoft.com/office/drawing/2014/main" id="{3CA4EDEE-981B-43D9-B399-EC756B032E36}"/>
              </a:ext>
            </a:extLst>
          </p:cNvPr>
          <p:cNvSpPr/>
          <p:nvPr/>
        </p:nvSpPr>
        <p:spPr>
          <a:xfrm rot="19953313">
            <a:off x="1805549" y="2963933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楕円 228">
            <a:extLst>
              <a:ext uri="{FF2B5EF4-FFF2-40B4-BE49-F238E27FC236}">
                <a16:creationId xmlns:a16="http://schemas.microsoft.com/office/drawing/2014/main" id="{B0F2BA32-DFDD-4D19-9AAA-74614C6685CF}"/>
              </a:ext>
            </a:extLst>
          </p:cNvPr>
          <p:cNvSpPr/>
          <p:nvPr/>
        </p:nvSpPr>
        <p:spPr>
          <a:xfrm rot="1646687" flipH="1">
            <a:off x="2051771" y="2963932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正方形/長方形 197">
            <a:extLst>
              <a:ext uri="{FF2B5EF4-FFF2-40B4-BE49-F238E27FC236}">
                <a16:creationId xmlns:a16="http://schemas.microsoft.com/office/drawing/2014/main" id="{33D667E3-96A6-478A-B097-3DD64624D7AE}"/>
              </a:ext>
            </a:extLst>
          </p:cNvPr>
          <p:cNvSpPr/>
          <p:nvPr/>
        </p:nvSpPr>
        <p:spPr>
          <a:xfrm>
            <a:off x="1765333" y="2974451"/>
            <a:ext cx="714651" cy="194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二等辺三角形 215">
            <a:extLst>
              <a:ext uri="{FF2B5EF4-FFF2-40B4-BE49-F238E27FC236}">
                <a16:creationId xmlns:a16="http://schemas.microsoft.com/office/drawing/2014/main" id="{0EB15770-E9D4-4494-A97C-133C948EF4CE}"/>
              </a:ext>
            </a:extLst>
          </p:cNvPr>
          <p:cNvSpPr/>
          <p:nvPr/>
        </p:nvSpPr>
        <p:spPr>
          <a:xfrm rot="12724613">
            <a:off x="2179037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二等辺三角形 216">
            <a:extLst>
              <a:ext uri="{FF2B5EF4-FFF2-40B4-BE49-F238E27FC236}">
                <a16:creationId xmlns:a16="http://schemas.microsoft.com/office/drawing/2014/main" id="{D66E257A-F90C-4F09-84FD-73D9C6E4B74D}"/>
              </a:ext>
            </a:extLst>
          </p:cNvPr>
          <p:cNvSpPr/>
          <p:nvPr/>
        </p:nvSpPr>
        <p:spPr>
          <a:xfrm rot="12724613">
            <a:off x="2147208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正方形/長方形 35">
            <a:extLst>
              <a:ext uri="{FF2B5EF4-FFF2-40B4-BE49-F238E27FC236}">
                <a16:creationId xmlns:a16="http://schemas.microsoft.com/office/drawing/2014/main" id="{C21B938A-ED87-4A85-AC9F-7FEA06FF999D}"/>
              </a:ext>
            </a:extLst>
          </p:cNvPr>
          <p:cNvSpPr/>
          <p:nvPr/>
        </p:nvSpPr>
        <p:spPr>
          <a:xfrm rot="1800000">
            <a:off x="2307757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楕円 36">
            <a:extLst>
              <a:ext uri="{FF2B5EF4-FFF2-40B4-BE49-F238E27FC236}">
                <a16:creationId xmlns:a16="http://schemas.microsoft.com/office/drawing/2014/main" id="{D9FFF895-4684-43B9-83F7-B8687C4166F9}"/>
              </a:ext>
            </a:extLst>
          </p:cNvPr>
          <p:cNvSpPr/>
          <p:nvPr/>
        </p:nvSpPr>
        <p:spPr>
          <a:xfrm rot="1427996">
            <a:off x="225556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楕円 47">
            <a:extLst>
              <a:ext uri="{FF2B5EF4-FFF2-40B4-BE49-F238E27FC236}">
                <a16:creationId xmlns:a16="http://schemas.microsoft.com/office/drawing/2014/main" id="{58580C15-5E3E-4032-AE24-70B4E9965238}"/>
              </a:ext>
            </a:extLst>
          </p:cNvPr>
          <p:cNvSpPr/>
          <p:nvPr/>
        </p:nvSpPr>
        <p:spPr>
          <a:xfrm rot="1031150" flipH="1">
            <a:off x="2236099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1" name="楕円 47">
            <a:extLst>
              <a:ext uri="{FF2B5EF4-FFF2-40B4-BE49-F238E27FC236}">
                <a16:creationId xmlns:a16="http://schemas.microsoft.com/office/drawing/2014/main" id="{76FAA03E-BF07-40C6-A462-350DC5E9E2CF}"/>
              </a:ext>
            </a:extLst>
          </p:cNvPr>
          <p:cNvSpPr/>
          <p:nvPr/>
        </p:nvSpPr>
        <p:spPr>
          <a:xfrm rot="2614894">
            <a:off x="234909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2" name="楕円 47">
            <a:extLst>
              <a:ext uri="{FF2B5EF4-FFF2-40B4-BE49-F238E27FC236}">
                <a16:creationId xmlns:a16="http://schemas.microsoft.com/office/drawing/2014/main" id="{3D9F6B69-0DBC-4D3C-920B-BB7DDA6E8DFB}"/>
              </a:ext>
            </a:extLst>
          </p:cNvPr>
          <p:cNvSpPr/>
          <p:nvPr/>
        </p:nvSpPr>
        <p:spPr>
          <a:xfrm rot="2614894">
            <a:off x="2376650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3" name="楕円 51">
            <a:extLst>
              <a:ext uri="{FF2B5EF4-FFF2-40B4-BE49-F238E27FC236}">
                <a16:creationId xmlns:a16="http://schemas.microsoft.com/office/drawing/2014/main" id="{75E44929-C8A2-42FB-9FAE-228F0B6F97D1}"/>
              </a:ext>
            </a:extLst>
          </p:cNvPr>
          <p:cNvSpPr/>
          <p:nvPr/>
        </p:nvSpPr>
        <p:spPr>
          <a:xfrm rot="1555475">
            <a:off x="2303165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二等辺三角形 207">
            <a:extLst>
              <a:ext uri="{FF2B5EF4-FFF2-40B4-BE49-F238E27FC236}">
                <a16:creationId xmlns:a16="http://schemas.microsoft.com/office/drawing/2014/main" id="{AA8BAFAD-BC0B-4F8A-A6D4-F65E5C648C2C}"/>
              </a:ext>
            </a:extLst>
          </p:cNvPr>
          <p:cNvSpPr/>
          <p:nvPr/>
        </p:nvSpPr>
        <p:spPr>
          <a:xfrm rot="8875387" flipH="1">
            <a:off x="1865944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二等辺三角形 208">
            <a:extLst>
              <a:ext uri="{FF2B5EF4-FFF2-40B4-BE49-F238E27FC236}">
                <a16:creationId xmlns:a16="http://schemas.microsoft.com/office/drawing/2014/main" id="{81762DB6-C75C-4990-AF36-3B54C9C48D3E}"/>
              </a:ext>
            </a:extLst>
          </p:cNvPr>
          <p:cNvSpPr/>
          <p:nvPr/>
        </p:nvSpPr>
        <p:spPr>
          <a:xfrm rot="8875387" flipH="1">
            <a:off x="1897773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正方形/長方形 35">
            <a:extLst>
              <a:ext uri="{FF2B5EF4-FFF2-40B4-BE49-F238E27FC236}">
                <a16:creationId xmlns:a16="http://schemas.microsoft.com/office/drawing/2014/main" id="{15087EF0-19BA-4E92-BE80-6BAEA8C1F6EC}"/>
              </a:ext>
            </a:extLst>
          </p:cNvPr>
          <p:cNvSpPr/>
          <p:nvPr/>
        </p:nvSpPr>
        <p:spPr>
          <a:xfrm rot="19800000" flipH="1">
            <a:off x="1741293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楕円 36">
            <a:extLst>
              <a:ext uri="{FF2B5EF4-FFF2-40B4-BE49-F238E27FC236}">
                <a16:creationId xmlns:a16="http://schemas.microsoft.com/office/drawing/2014/main" id="{BE34F33A-BC5C-4B1A-8FE4-7654031A0D22}"/>
              </a:ext>
            </a:extLst>
          </p:cNvPr>
          <p:cNvSpPr/>
          <p:nvPr/>
        </p:nvSpPr>
        <p:spPr>
          <a:xfrm rot="20172004" flipH="1">
            <a:off x="180042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楕円 47">
            <a:extLst>
              <a:ext uri="{FF2B5EF4-FFF2-40B4-BE49-F238E27FC236}">
                <a16:creationId xmlns:a16="http://schemas.microsoft.com/office/drawing/2014/main" id="{F6E01C3B-894C-46DF-85C7-161C9B2F6CF4}"/>
              </a:ext>
            </a:extLst>
          </p:cNvPr>
          <p:cNvSpPr/>
          <p:nvPr/>
        </p:nvSpPr>
        <p:spPr>
          <a:xfrm rot="20568850">
            <a:off x="1894112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3" name="楕円 47">
            <a:extLst>
              <a:ext uri="{FF2B5EF4-FFF2-40B4-BE49-F238E27FC236}">
                <a16:creationId xmlns:a16="http://schemas.microsoft.com/office/drawing/2014/main" id="{58F0149C-0249-48AA-AC5A-D49D793E3062}"/>
              </a:ext>
            </a:extLst>
          </p:cNvPr>
          <p:cNvSpPr/>
          <p:nvPr/>
        </p:nvSpPr>
        <p:spPr>
          <a:xfrm rot="18985106" flipH="1">
            <a:off x="181572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4" name="楕円 47">
            <a:extLst>
              <a:ext uri="{FF2B5EF4-FFF2-40B4-BE49-F238E27FC236}">
                <a16:creationId xmlns:a16="http://schemas.microsoft.com/office/drawing/2014/main" id="{6A1083D5-A4CD-42D5-833E-D98B9B4C8796}"/>
              </a:ext>
            </a:extLst>
          </p:cNvPr>
          <p:cNvSpPr/>
          <p:nvPr/>
        </p:nvSpPr>
        <p:spPr>
          <a:xfrm rot="18985106" flipH="1">
            <a:off x="1801345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5" name="楕円 51">
            <a:extLst>
              <a:ext uri="{FF2B5EF4-FFF2-40B4-BE49-F238E27FC236}">
                <a16:creationId xmlns:a16="http://schemas.microsoft.com/office/drawing/2014/main" id="{F5C41449-F8C7-4B48-BEAE-89ED0329DABC}"/>
              </a:ext>
            </a:extLst>
          </p:cNvPr>
          <p:cNvSpPr/>
          <p:nvPr/>
        </p:nvSpPr>
        <p:spPr>
          <a:xfrm rot="20044525" flipH="1">
            <a:off x="1639668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円弧 205">
            <a:extLst>
              <a:ext uri="{FF2B5EF4-FFF2-40B4-BE49-F238E27FC236}">
                <a16:creationId xmlns:a16="http://schemas.microsoft.com/office/drawing/2014/main" id="{471A7A17-1A08-4D94-B6C7-C1213733F34F}"/>
              </a:ext>
            </a:extLst>
          </p:cNvPr>
          <p:cNvSpPr/>
          <p:nvPr/>
        </p:nvSpPr>
        <p:spPr>
          <a:xfrm rot="5596267">
            <a:off x="1597813" y="2337491"/>
            <a:ext cx="1094725" cy="805585"/>
          </a:xfrm>
          <a:prstGeom prst="arc">
            <a:avLst>
              <a:gd name="adj1" fmla="val 17576158"/>
              <a:gd name="adj2" fmla="val 19696878"/>
            </a:avLst>
          </a:prstGeom>
          <a:ln w="85725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円弧 203">
            <a:extLst>
              <a:ext uri="{FF2B5EF4-FFF2-40B4-BE49-F238E27FC236}">
                <a16:creationId xmlns:a16="http://schemas.microsoft.com/office/drawing/2014/main" id="{80531864-A282-42EC-A85C-D45DF6E4DDC1}"/>
              </a:ext>
            </a:extLst>
          </p:cNvPr>
          <p:cNvSpPr/>
          <p:nvPr/>
        </p:nvSpPr>
        <p:spPr>
          <a:xfrm rot="16003733" flipH="1">
            <a:off x="1537642" y="2339307"/>
            <a:ext cx="1094725" cy="805585"/>
          </a:xfrm>
          <a:prstGeom prst="arc">
            <a:avLst>
              <a:gd name="adj1" fmla="val 17576158"/>
              <a:gd name="adj2" fmla="val 19696878"/>
            </a:avLst>
          </a:prstGeom>
          <a:ln w="85725" cap="rnd">
            <a:solidFill>
              <a:schemeClr val="bg1">
                <a:lumMod val="9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円弧 204">
            <a:extLst>
              <a:ext uri="{FF2B5EF4-FFF2-40B4-BE49-F238E27FC236}">
                <a16:creationId xmlns:a16="http://schemas.microsoft.com/office/drawing/2014/main" id="{79782913-468A-40E3-ABAF-378CDF9E647D}"/>
              </a:ext>
            </a:extLst>
          </p:cNvPr>
          <p:cNvSpPr/>
          <p:nvPr/>
        </p:nvSpPr>
        <p:spPr>
          <a:xfrm rot="15007721" flipH="1">
            <a:off x="1582533" y="2454495"/>
            <a:ext cx="1094725" cy="805585"/>
          </a:xfrm>
          <a:prstGeom prst="arc">
            <a:avLst>
              <a:gd name="adj1" fmla="val 17576158"/>
              <a:gd name="adj2" fmla="val 19747743"/>
            </a:avLst>
          </a:prstGeom>
          <a:ln w="82550" cap="rnd">
            <a:solidFill>
              <a:schemeClr val="bg1">
                <a:lumMod val="9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658657"/>
      </p:ext>
    </p:extLst>
  </p:cSld>
  <p:clrMapOvr>
    <a:masterClrMapping/>
  </p:clrMapOvr>
  <p:transition spd="slow" advClick="0" advTm="1000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二等辺三角形 167">
            <a:extLst>
              <a:ext uri="{FF2B5EF4-FFF2-40B4-BE49-F238E27FC236}">
                <a16:creationId xmlns:a16="http://schemas.microsoft.com/office/drawing/2014/main" id="{D15C4E9F-8B71-4B96-860F-7F8B7C025271}"/>
              </a:ext>
            </a:extLst>
          </p:cNvPr>
          <p:cNvSpPr/>
          <p:nvPr/>
        </p:nvSpPr>
        <p:spPr>
          <a:xfrm rot="10800000">
            <a:off x="1681469" y="593775"/>
            <a:ext cx="873762" cy="689429"/>
          </a:xfrm>
          <a:prstGeom prst="triangl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弧 168">
            <a:extLst>
              <a:ext uri="{FF2B5EF4-FFF2-40B4-BE49-F238E27FC236}">
                <a16:creationId xmlns:a16="http://schemas.microsoft.com/office/drawing/2014/main" id="{A2552FFB-1BBC-4B5A-9CD8-719DE36E176E}"/>
              </a:ext>
            </a:extLst>
          </p:cNvPr>
          <p:cNvSpPr/>
          <p:nvPr/>
        </p:nvSpPr>
        <p:spPr>
          <a:xfrm rot="201593" flipH="1">
            <a:off x="2507377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二等辺三角形 169">
            <a:extLst>
              <a:ext uri="{FF2B5EF4-FFF2-40B4-BE49-F238E27FC236}">
                <a16:creationId xmlns:a16="http://schemas.microsoft.com/office/drawing/2014/main" id="{CF0A056D-A01A-4B08-ADED-E3F4DB929419}"/>
              </a:ext>
            </a:extLst>
          </p:cNvPr>
          <p:cNvSpPr/>
          <p:nvPr/>
        </p:nvSpPr>
        <p:spPr>
          <a:xfrm rot="10800000">
            <a:off x="2509512" y="593773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弧 170">
            <a:extLst>
              <a:ext uri="{FF2B5EF4-FFF2-40B4-BE49-F238E27FC236}">
                <a16:creationId xmlns:a16="http://schemas.microsoft.com/office/drawing/2014/main" id="{C245CB41-8251-4D7C-8360-220EC54245E9}"/>
              </a:ext>
            </a:extLst>
          </p:cNvPr>
          <p:cNvSpPr/>
          <p:nvPr/>
        </p:nvSpPr>
        <p:spPr>
          <a:xfrm rot="21398407">
            <a:off x="1116726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二等辺三角形 171">
            <a:extLst>
              <a:ext uri="{FF2B5EF4-FFF2-40B4-BE49-F238E27FC236}">
                <a16:creationId xmlns:a16="http://schemas.microsoft.com/office/drawing/2014/main" id="{3B7CC469-FE46-4621-B625-E2329C5E0588}"/>
              </a:ext>
            </a:extLst>
          </p:cNvPr>
          <p:cNvSpPr/>
          <p:nvPr/>
        </p:nvSpPr>
        <p:spPr>
          <a:xfrm rot="10800000" flipH="1">
            <a:off x="1061709" y="593774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二等辺三角形 305">
            <a:extLst>
              <a:ext uri="{FF2B5EF4-FFF2-40B4-BE49-F238E27FC236}">
                <a16:creationId xmlns:a16="http://schemas.microsoft.com/office/drawing/2014/main" id="{6EE690BB-78B0-4A97-BBC7-4A6163513E31}"/>
              </a:ext>
            </a:extLst>
          </p:cNvPr>
          <p:cNvSpPr/>
          <p:nvPr/>
        </p:nvSpPr>
        <p:spPr>
          <a:xfrm rot="10800000">
            <a:off x="3029785" y="796966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二等辺三角形 306">
            <a:extLst>
              <a:ext uri="{FF2B5EF4-FFF2-40B4-BE49-F238E27FC236}">
                <a16:creationId xmlns:a16="http://schemas.microsoft.com/office/drawing/2014/main" id="{43D25E02-CF54-4134-9E01-CB1524780D6E}"/>
              </a:ext>
            </a:extLst>
          </p:cNvPr>
          <p:cNvSpPr/>
          <p:nvPr/>
        </p:nvSpPr>
        <p:spPr>
          <a:xfrm rot="11721489">
            <a:off x="3116703" y="1037128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4" name="二等辺三角形 303">
            <a:extLst>
              <a:ext uri="{FF2B5EF4-FFF2-40B4-BE49-F238E27FC236}">
                <a16:creationId xmlns:a16="http://schemas.microsoft.com/office/drawing/2014/main" id="{CBC2457D-BB5E-404F-B5A5-3695A0D04085}"/>
              </a:ext>
            </a:extLst>
          </p:cNvPr>
          <p:cNvSpPr/>
          <p:nvPr/>
        </p:nvSpPr>
        <p:spPr>
          <a:xfrm rot="10800000" flipH="1">
            <a:off x="933392" y="796965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304">
            <a:extLst>
              <a:ext uri="{FF2B5EF4-FFF2-40B4-BE49-F238E27FC236}">
                <a16:creationId xmlns:a16="http://schemas.microsoft.com/office/drawing/2014/main" id="{CCEC859C-0F1F-4A66-BFA0-FCB744922E67}"/>
              </a:ext>
            </a:extLst>
          </p:cNvPr>
          <p:cNvSpPr/>
          <p:nvPr/>
        </p:nvSpPr>
        <p:spPr>
          <a:xfrm rot="9878511" flipH="1">
            <a:off x="873534" y="1037127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E0EEF024-5033-4ADF-8BA2-D8EE1DDD056B}"/>
              </a:ext>
            </a:extLst>
          </p:cNvPr>
          <p:cNvSpPr/>
          <p:nvPr/>
        </p:nvSpPr>
        <p:spPr>
          <a:xfrm rot="11234124">
            <a:off x="3325207" y="1224467"/>
            <a:ext cx="240168" cy="575202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8" name="円弧 177">
            <a:extLst>
              <a:ext uri="{FF2B5EF4-FFF2-40B4-BE49-F238E27FC236}">
                <a16:creationId xmlns:a16="http://schemas.microsoft.com/office/drawing/2014/main" id="{A55FD608-5DE0-491C-A57F-29C72DF30333}"/>
              </a:ext>
            </a:extLst>
          </p:cNvPr>
          <p:cNvSpPr/>
          <p:nvPr/>
        </p:nvSpPr>
        <p:spPr>
          <a:xfrm rot="945023">
            <a:off x="2237140" y="622381"/>
            <a:ext cx="1197475" cy="100378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円弧 178">
            <a:extLst>
              <a:ext uri="{FF2B5EF4-FFF2-40B4-BE49-F238E27FC236}">
                <a16:creationId xmlns:a16="http://schemas.microsoft.com/office/drawing/2014/main" id="{52299685-5CE9-46AA-A4AC-331564117369}"/>
              </a:ext>
            </a:extLst>
          </p:cNvPr>
          <p:cNvSpPr/>
          <p:nvPr/>
        </p:nvSpPr>
        <p:spPr>
          <a:xfrm rot="895199" flipH="1">
            <a:off x="867709" y="609238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弧 179">
            <a:extLst>
              <a:ext uri="{FF2B5EF4-FFF2-40B4-BE49-F238E27FC236}">
                <a16:creationId xmlns:a16="http://schemas.microsoft.com/office/drawing/2014/main" id="{DDFF96CE-C333-412F-95D2-C0370A055825}"/>
              </a:ext>
            </a:extLst>
          </p:cNvPr>
          <p:cNvSpPr/>
          <p:nvPr/>
        </p:nvSpPr>
        <p:spPr>
          <a:xfrm rot="895199" flipH="1">
            <a:off x="765892" y="752390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57824D7E-A6CE-41AD-9DA5-F623E0A95DB1}"/>
              </a:ext>
            </a:extLst>
          </p:cNvPr>
          <p:cNvSpPr/>
          <p:nvPr/>
        </p:nvSpPr>
        <p:spPr>
          <a:xfrm>
            <a:off x="1000910" y="629039"/>
            <a:ext cx="122252" cy="161459"/>
          </a:xfrm>
          <a:prstGeom prst="ellips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楕円 181">
            <a:extLst>
              <a:ext uri="{FF2B5EF4-FFF2-40B4-BE49-F238E27FC236}">
                <a16:creationId xmlns:a16="http://schemas.microsoft.com/office/drawing/2014/main" id="{33A56AF6-357B-4077-AED5-45552BCF07A2}"/>
              </a:ext>
            </a:extLst>
          </p:cNvPr>
          <p:cNvSpPr/>
          <p:nvPr/>
        </p:nvSpPr>
        <p:spPr>
          <a:xfrm>
            <a:off x="153542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楕円 182">
            <a:extLst>
              <a:ext uri="{FF2B5EF4-FFF2-40B4-BE49-F238E27FC236}">
                <a16:creationId xmlns:a16="http://schemas.microsoft.com/office/drawing/2014/main" id="{90FCC4A4-8A15-419B-BC77-6686039CCD5E}"/>
              </a:ext>
            </a:extLst>
          </p:cNvPr>
          <p:cNvSpPr/>
          <p:nvPr/>
        </p:nvSpPr>
        <p:spPr>
          <a:xfrm>
            <a:off x="245644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楕円 183">
            <a:extLst>
              <a:ext uri="{FF2B5EF4-FFF2-40B4-BE49-F238E27FC236}">
                <a16:creationId xmlns:a16="http://schemas.microsoft.com/office/drawing/2014/main" id="{295C466D-7582-4D33-B150-23F09DBA1ADD}"/>
              </a:ext>
            </a:extLst>
          </p:cNvPr>
          <p:cNvSpPr/>
          <p:nvPr/>
        </p:nvSpPr>
        <p:spPr>
          <a:xfrm rot="20585052">
            <a:off x="1030863" y="2099333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楕円 184">
            <a:extLst>
              <a:ext uri="{FF2B5EF4-FFF2-40B4-BE49-F238E27FC236}">
                <a16:creationId xmlns:a16="http://schemas.microsoft.com/office/drawing/2014/main" id="{76881BB2-E7EE-4F78-8E31-700D2D100D1F}"/>
              </a:ext>
            </a:extLst>
          </p:cNvPr>
          <p:cNvSpPr/>
          <p:nvPr/>
        </p:nvSpPr>
        <p:spPr>
          <a:xfrm rot="1014948" flipH="1">
            <a:off x="3013539" y="2099331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台形 292">
            <a:extLst>
              <a:ext uri="{FF2B5EF4-FFF2-40B4-BE49-F238E27FC236}">
                <a16:creationId xmlns:a16="http://schemas.microsoft.com/office/drawing/2014/main" id="{78287C86-E952-402D-B9D6-52E067B2190F}"/>
              </a:ext>
            </a:extLst>
          </p:cNvPr>
          <p:cNvSpPr/>
          <p:nvPr/>
        </p:nvSpPr>
        <p:spPr>
          <a:xfrm rot="7858654" flipH="1">
            <a:off x="972892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台形 293">
            <a:extLst>
              <a:ext uri="{FF2B5EF4-FFF2-40B4-BE49-F238E27FC236}">
                <a16:creationId xmlns:a16="http://schemas.microsoft.com/office/drawing/2014/main" id="{100B0961-2A6C-4619-B44A-95A852B546A7}"/>
              </a:ext>
            </a:extLst>
          </p:cNvPr>
          <p:cNvSpPr/>
          <p:nvPr/>
        </p:nvSpPr>
        <p:spPr>
          <a:xfrm rot="3769921" flipH="1">
            <a:off x="922204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楕円 294">
            <a:extLst>
              <a:ext uri="{FF2B5EF4-FFF2-40B4-BE49-F238E27FC236}">
                <a16:creationId xmlns:a16="http://schemas.microsoft.com/office/drawing/2014/main" id="{5B0D0775-4FBF-44F2-B6DF-4B7903F786F4}"/>
              </a:ext>
            </a:extLst>
          </p:cNvPr>
          <p:cNvSpPr/>
          <p:nvPr/>
        </p:nvSpPr>
        <p:spPr>
          <a:xfrm flipH="1">
            <a:off x="991899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楕円 296">
            <a:extLst>
              <a:ext uri="{FF2B5EF4-FFF2-40B4-BE49-F238E27FC236}">
                <a16:creationId xmlns:a16="http://schemas.microsoft.com/office/drawing/2014/main" id="{289F4CC0-E4AC-442C-9A2A-141E809D1C30}"/>
              </a:ext>
            </a:extLst>
          </p:cNvPr>
          <p:cNvSpPr/>
          <p:nvPr/>
        </p:nvSpPr>
        <p:spPr>
          <a:xfrm rot="1236733" flipH="1">
            <a:off x="1265799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楕円 297">
            <a:extLst>
              <a:ext uri="{FF2B5EF4-FFF2-40B4-BE49-F238E27FC236}">
                <a16:creationId xmlns:a16="http://schemas.microsoft.com/office/drawing/2014/main" id="{0C7C455B-6B90-4C3D-BA09-6537FE61D4D6}"/>
              </a:ext>
            </a:extLst>
          </p:cNvPr>
          <p:cNvSpPr/>
          <p:nvPr/>
        </p:nvSpPr>
        <p:spPr>
          <a:xfrm rot="1627558" flipH="1">
            <a:off x="1422843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四角形: 角を丸くする 299">
            <a:extLst>
              <a:ext uri="{FF2B5EF4-FFF2-40B4-BE49-F238E27FC236}">
                <a16:creationId xmlns:a16="http://schemas.microsoft.com/office/drawing/2014/main" id="{9BA48F11-786E-4AFB-84D0-309416ED2411}"/>
              </a:ext>
            </a:extLst>
          </p:cNvPr>
          <p:cNvSpPr/>
          <p:nvPr/>
        </p:nvSpPr>
        <p:spPr>
          <a:xfrm rot="19548768" flipH="1">
            <a:off x="1258041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円弧 300">
            <a:extLst>
              <a:ext uri="{FF2B5EF4-FFF2-40B4-BE49-F238E27FC236}">
                <a16:creationId xmlns:a16="http://schemas.microsoft.com/office/drawing/2014/main" id="{F58A56A9-4613-484A-B32C-833231E69175}"/>
              </a:ext>
            </a:extLst>
          </p:cNvPr>
          <p:cNvSpPr/>
          <p:nvPr/>
        </p:nvSpPr>
        <p:spPr>
          <a:xfrm rot="20856138" flipH="1">
            <a:off x="1268004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円弧 301">
            <a:extLst>
              <a:ext uri="{FF2B5EF4-FFF2-40B4-BE49-F238E27FC236}">
                <a16:creationId xmlns:a16="http://schemas.microsoft.com/office/drawing/2014/main" id="{BC7A2432-EE13-48AD-84F9-AC0B5C995646}"/>
              </a:ext>
            </a:extLst>
          </p:cNvPr>
          <p:cNvSpPr/>
          <p:nvPr/>
        </p:nvSpPr>
        <p:spPr>
          <a:xfrm rot="20856138" flipH="1">
            <a:off x="1327264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円弧 302">
            <a:extLst>
              <a:ext uri="{FF2B5EF4-FFF2-40B4-BE49-F238E27FC236}">
                <a16:creationId xmlns:a16="http://schemas.microsoft.com/office/drawing/2014/main" id="{5C3AB0B4-215D-463A-8412-7D466B715517}"/>
              </a:ext>
            </a:extLst>
          </p:cNvPr>
          <p:cNvSpPr/>
          <p:nvPr/>
        </p:nvSpPr>
        <p:spPr>
          <a:xfrm rot="20856138" flipH="1">
            <a:off x="1294160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台形 281">
            <a:extLst>
              <a:ext uri="{FF2B5EF4-FFF2-40B4-BE49-F238E27FC236}">
                <a16:creationId xmlns:a16="http://schemas.microsoft.com/office/drawing/2014/main" id="{A11152FE-ED8E-45C0-950E-1282D68828F9}"/>
              </a:ext>
            </a:extLst>
          </p:cNvPr>
          <p:cNvSpPr/>
          <p:nvPr/>
        </p:nvSpPr>
        <p:spPr>
          <a:xfrm rot="13741346">
            <a:off x="2362313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台形 282">
            <a:extLst>
              <a:ext uri="{FF2B5EF4-FFF2-40B4-BE49-F238E27FC236}">
                <a16:creationId xmlns:a16="http://schemas.microsoft.com/office/drawing/2014/main" id="{6814F42A-BAFC-454F-8806-22509218F290}"/>
              </a:ext>
            </a:extLst>
          </p:cNvPr>
          <p:cNvSpPr/>
          <p:nvPr/>
        </p:nvSpPr>
        <p:spPr>
          <a:xfrm rot="17830079">
            <a:off x="2705693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楕円 283">
            <a:extLst>
              <a:ext uri="{FF2B5EF4-FFF2-40B4-BE49-F238E27FC236}">
                <a16:creationId xmlns:a16="http://schemas.microsoft.com/office/drawing/2014/main" id="{8C9CE72E-7F7B-4497-A4F3-EC39328D3A1A}"/>
              </a:ext>
            </a:extLst>
          </p:cNvPr>
          <p:cNvSpPr/>
          <p:nvPr/>
        </p:nvSpPr>
        <p:spPr>
          <a:xfrm>
            <a:off x="3140133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楕円 285">
            <a:extLst>
              <a:ext uri="{FF2B5EF4-FFF2-40B4-BE49-F238E27FC236}">
                <a16:creationId xmlns:a16="http://schemas.microsoft.com/office/drawing/2014/main" id="{B5B1F4D0-FFCD-4DB5-8E7D-3222E32BCDD6}"/>
              </a:ext>
            </a:extLst>
          </p:cNvPr>
          <p:cNvSpPr/>
          <p:nvPr/>
        </p:nvSpPr>
        <p:spPr>
          <a:xfrm rot="20363267">
            <a:off x="2762907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楕円 286">
            <a:extLst>
              <a:ext uri="{FF2B5EF4-FFF2-40B4-BE49-F238E27FC236}">
                <a16:creationId xmlns:a16="http://schemas.microsoft.com/office/drawing/2014/main" id="{8B9B9997-38AE-4D76-8BF7-63A6D8EE0792}"/>
              </a:ext>
            </a:extLst>
          </p:cNvPr>
          <p:cNvSpPr/>
          <p:nvPr/>
        </p:nvSpPr>
        <p:spPr>
          <a:xfrm rot="19972442">
            <a:off x="2737725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四角形: 角を丸くする 288">
            <a:extLst>
              <a:ext uri="{FF2B5EF4-FFF2-40B4-BE49-F238E27FC236}">
                <a16:creationId xmlns:a16="http://schemas.microsoft.com/office/drawing/2014/main" id="{1720D9FF-039B-4EFF-97D7-48D4C530E4DE}"/>
              </a:ext>
            </a:extLst>
          </p:cNvPr>
          <p:cNvSpPr/>
          <p:nvPr/>
        </p:nvSpPr>
        <p:spPr>
          <a:xfrm rot="2051232">
            <a:off x="2770667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円弧 289">
            <a:extLst>
              <a:ext uri="{FF2B5EF4-FFF2-40B4-BE49-F238E27FC236}">
                <a16:creationId xmlns:a16="http://schemas.microsoft.com/office/drawing/2014/main" id="{6CB61104-29E8-4B9D-A7F4-A317A0CB21A5}"/>
              </a:ext>
            </a:extLst>
          </p:cNvPr>
          <p:cNvSpPr/>
          <p:nvPr/>
        </p:nvSpPr>
        <p:spPr>
          <a:xfrm rot="743862">
            <a:off x="2701352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円弧 290">
            <a:extLst>
              <a:ext uri="{FF2B5EF4-FFF2-40B4-BE49-F238E27FC236}">
                <a16:creationId xmlns:a16="http://schemas.microsoft.com/office/drawing/2014/main" id="{B95CA542-01FD-46A3-B896-57F2A293E813}"/>
              </a:ext>
            </a:extLst>
          </p:cNvPr>
          <p:cNvSpPr/>
          <p:nvPr/>
        </p:nvSpPr>
        <p:spPr>
          <a:xfrm rot="743862">
            <a:off x="2642091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円弧 291">
            <a:extLst>
              <a:ext uri="{FF2B5EF4-FFF2-40B4-BE49-F238E27FC236}">
                <a16:creationId xmlns:a16="http://schemas.microsoft.com/office/drawing/2014/main" id="{0FD94E3E-1B31-47BD-A21A-A79D6E8EA7C2}"/>
              </a:ext>
            </a:extLst>
          </p:cNvPr>
          <p:cNvSpPr/>
          <p:nvPr/>
        </p:nvSpPr>
        <p:spPr>
          <a:xfrm rot="743862">
            <a:off x="2675196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楕円 24">
            <a:extLst>
              <a:ext uri="{FF2B5EF4-FFF2-40B4-BE49-F238E27FC236}">
                <a16:creationId xmlns:a16="http://schemas.microsoft.com/office/drawing/2014/main" id="{B6330F50-F081-49C5-8CBF-6C668FCECA3B}"/>
              </a:ext>
            </a:extLst>
          </p:cNvPr>
          <p:cNvSpPr/>
          <p:nvPr/>
        </p:nvSpPr>
        <p:spPr>
          <a:xfrm>
            <a:off x="1899912" y="2314220"/>
            <a:ext cx="477520" cy="117182"/>
          </a:xfrm>
          <a:custGeom>
            <a:avLst/>
            <a:gdLst>
              <a:gd name="connsiteX0" fmla="*/ 477520 w 477520"/>
              <a:gd name="connsiteY0" fmla="*/ 0 h 117182"/>
              <a:gd name="connsiteX1" fmla="*/ 223520 w 477520"/>
              <a:gd name="connsiteY1" fmla="*/ 116840 h 117182"/>
              <a:gd name="connsiteX2" fmla="*/ 0 w 477520"/>
              <a:gd name="connsiteY2" fmla="*/ 30480 h 11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520" h="117182" extrusionOk="0">
                <a:moveTo>
                  <a:pt x="477520" y="0"/>
                </a:moveTo>
                <a:cubicBezTo>
                  <a:pt x="420285" y="32889"/>
                  <a:pt x="296462" y="114254"/>
                  <a:pt x="223520" y="116840"/>
                </a:cubicBezTo>
                <a:cubicBezTo>
                  <a:pt x="152661" y="123757"/>
                  <a:pt x="42180" y="69593"/>
                  <a:pt x="0" y="30480"/>
                </a:cubicBezTo>
              </a:path>
            </a:pathLst>
          </a:custGeom>
          <a:noFill/>
          <a:ln w="50800" cap="rnd">
            <a:solidFill>
              <a:srgbClr val="4A4E58"/>
            </a:solidFill>
            <a:round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68960"/>
                      <a:gd name="connsiteY0" fmla="*/ 233680 h 467360"/>
                      <a:gd name="connsiteX1" fmla="*/ 284480 w 568960"/>
                      <a:gd name="connsiteY1" fmla="*/ 0 h 467360"/>
                      <a:gd name="connsiteX2" fmla="*/ 568960 w 568960"/>
                      <a:gd name="connsiteY2" fmla="*/ 233680 h 467360"/>
                      <a:gd name="connsiteX3" fmla="*/ 284480 w 568960"/>
                      <a:gd name="connsiteY3" fmla="*/ 467360 h 467360"/>
                      <a:gd name="connsiteX4" fmla="*/ 0 w 568960"/>
                      <a:gd name="connsiteY4" fmla="*/ 233680 h 467360"/>
                      <a:gd name="connsiteX0" fmla="*/ 0 w 590481"/>
                      <a:gd name="connsiteY0" fmla="*/ 233680 h 469906"/>
                      <a:gd name="connsiteX1" fmla="*/ 284480 w 590481"/>
                      <a:gd name="connsiteY1" fmla="*/ 0 h 469906"/>
                      <a:gd name="connsiteX2" fmla="*/ 568960 w 590481"/>
                      <a:gd name="connsiteY2" fmla="*/ 233680 h 469906"/>
                      <a:gd name="connsiteX3" fmla="*/ 538480 w 590481"/>
                      <a:gd name="connsiteY3" fmla="*/ 350520 h 469906"/>
                      <a:gd name="connsiteX4" fmla="*/ 284480 w 590481"/>
                      <a:gd name="connsiteY4" fmla="*/ 467360 h 469906"/>
                      <a:gd name="connsiteX5" fmla="*/ 0 w 590481"/>
                      <a:gd name="connsiteY5" fmla="*/ 233680 h 469906"/>
                      <a:gd name="connsiteX0" fmla="*/ 12871 w 603352"/>
                      <a:gd name="connsiteY0" fmla="*/ 233680 h 467702"/>
                      <a:gd name="connsiteX1" fmla="*/ 297351 w 603352"/>
                      <a:gd name="connsiteY1" fmla="*/ 0 h 467702"/>
                      <a:gd name="connsiteX2" fmla="*/ 581831 w 603352"/>
                      <a:gd name="connsiteY2" fmla="*/ 233680 h 467702"/>
                      <a:gd name="connsiteX3" fmla="*/ 551351 w 603352"/>
                      <a:gd name="connsiteY3" fmla="*/ 350520 h 467702"/>
                      <a:gd name="connsiteX4" fmla="*/ 297351 w 603352"/>
                      <a:gd name="connsiteY4" fmla="*/ 467360 h 467702"/>
                      <a:gd name="connsiteX5" fmla="*/ 73831 w 603352"/>
                      <a:gd name="connsiteY5" fmla="*/ 381000 h 467702"/>
                      <a:gd name="connsiteX6" fmla="*/ 12871 w 603352"/>
                      <a:gd name="connsiteY6" fmla="*/ 233680 h 467702"/>
                      <a:gd name="connsiteX0" fmla="*/ 551351 w 642791"/>
                      <a:gd name="connsiteY0" fmla="*/ 350520 h 467702"/>
                      <a:gd name="connsiteX1" fmla="*/ 297351 w 642791"/>
                      <a:gd name="connsiteY1" fmla="*/ 467360 h 467702"/>
                      <a:gd name="connsiteX2" fmla="*/ 73831 w 642791"/>
                      <a:gd name="connsiteY2" fmla="*/ 381000 h 467702"/>
                      <a:gd name="connsiteX3" fmla="*/ 12871 w 642791"/>
                      <a:gd name="connsiteY3" fmla="*/ 233680 h 467702"/>
                      <a:gd name="connsiteX4" fmla="*/ 297351 w 642791"/>
                      <a:gd name="connsiteY4" fmla="*/ 0 h 467702"/>
                      <a:gd name="connsiteX5" fmla="*/ 581831 w 642791"/>
                      <a:gd name="connsiteY5" fmla="*/ 233680 h 467702"/>
                      <a:gd name="connsiteX6" fmla="*/ 642791 w 642791"/>
                      <a:gd name="connsiteY6" fmla="*/ 441960 h 467702"/>
                      <a:gd name="connsiteX0" fmla="*/ 551351 w 581831"/>
                      <a:gd name="connsiteY0" fmla="*/ 350520 h 467702"/>
                      <a:gd name="connsiteX1" fmla="*/ 297351 w 581831"/>
                      <a:gd name="connsiteY1" fmla="*/ 467360 h 467702"/>
                      <a:gd name="connsiteX2" fmla="*/ 73831 w 581831"/>
                      <a:gd name="connsiteY2" fmla="*/ 381000 h 467702"/>
                      <a:gd name="connsiteX3" fmla="*/ 12871 w 581831"/>
                      <a:gd name="connsiteY3" fmla="*/ 233680 h 467702"/>
                      <a:gd name="connsiteX4" fmla="*/ 297351 w 581831"/>
                      <a:gd name="connsiteY4" fmla="*/ 0 h 467702"/>
                      <a:gd name="connsiteX5" fmla="*/ 581831 w 581831"/>
                      <a:gd name="connsiteY5" fmla="*/ 233680 h 467702"/>
                      <a:gd name="connsiteX0" fmla="*/ 551351 w 551351"/>
                      <a:gd name="connsiteY0" fmla="*/ 350520 h 467702"/>
                      <a:gd name="connsiteX1" fmla="*/ 297351 w 551351"/>
                      <a:gd name="connsiteY1" fmla="*/ 467360 h 467702"/>
                      <a:gd name="connsiteX2" fmla="*/ 73831 w 551351"/>
                      <a:gd name="connsiteY2" fmla="*/ 381000 h 467702"/>
                      <a:gd name="connsiteX3" fmla="*/ 12871 w 551351"/>
                      <a:gd name="connsiteY3" fmla="*/ 233680 h 467702"/>
                      <a:gd name="connsiteX4" fmla="*/ 297351 w 551351"/>
                      <a:gd name="connsiteY4" fmla="*/ 0 h 467702"/>
                      <a:gd name="connsiteX0" fmla="*/ 551351 w 551351"/>
                      <a:gd name="connsiteY0" fmla="*/ 116840 h 234022"/>
                      <a:gd name="connsiteX1" fmla="*/ 297351 w 551351"/>
                      <a:gd name="connsiteY1" fmla="*/ 233680 h 234022"/>
                      <a:gd name="connsiteX2" fmla="*/ 73831 w 551351"/>
                      <a:gd name="connsiteY2" fmla="*/ 147320 h 234022"/>
                      <a:gd name="connsiteX3" fmla="*/ 12871 w 551351"/>
                      <a:gd name="connsiteY3" fmla="*/ 0 h 234022"/>
                      <a:gd name="connsiteX0" fmla="*/ 477520 w 477520"/>
                      <a:gd name="connsiteY0" fmla="*/ 0 h 117182"/>
                      <a:gd name="connsiteX1" fmla="*/ 223520 w 477520"/>
                      <a:gd name="connsiteY1" fmla="*/ 116840 h 117182"/>
                      <a:gd name="connsiteX2" fmla="*/ 0 w 477520"/>
                      <a:gd name="connsiteY2" fmla="*/ 30480 h 117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77520" h="117182">
                        <a:moveTo>
                          <a:pt x="477520" y="0"/>
                        </a:moveTo>
                        <a:cubicBezTo>
                          <a:pt x="430107" y="38947"/>
                          <a:pt x="303107" y="111760"/>
                          <a:pt x="223520" y="116840"/>
                        </a:cubicBezTo>
                        <a:cubicBezTo>
                          <a:pt x="143933" y="121920"/>
                          <a:pt x="47413" y="69427"/>
                          <a:pt x="0" y="3048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正方形/長方形 232">
            <a:extLst>
              <a:ext uri="{FF2B5EF4-FFF2-40B4-BE49-F238E27FC236}">
                <a16:creationId xmlns:a16="http://schemas.microsoft.com/office/drawing/2014/main" id="{EF187D75-1CAC-452B-8C43-E9CA6800B9CB}"/>
              </a:ext>
            </a:extLst>
          </p:cNvPr>
          <p:cNvSpPr/>
          <p:nvPr/>
        </p:nvSpPr>
        <p:spPr>
          <a:xfrm>
            <a:off x="1941386" y="2736576"/>
            <a:ext cx="354900" cy="360119"/>
          </a:xfrm>
          <a:prstGeom prst="rect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台形 233">
            <a:extLst>
              <a:ext uri="{FF2B5EF4-FFF2-40B4-BE49-F238E27FC236}">
                <a16:creationId xmlns:a16="http://schemas.microsoft.com/office/drawing/2014/main" id="{7D4C183B-8016-451E-BA5D-669D6B5AEF42}"/>
              </a:ext>
            </a:extLst>
          </p:cNvPr>
          <p:cNvSpPr/>
          <p:nvPr/>
        </p:nvSpPr>
        <p:spPr>
          <a:xfrm rot="10800000">
            <a:off x="1881248" y="2855472"/>
            <a:ext cx="496184" cy="182504"/>
          </a:xfrm>
          <a:prstGeom prst="trapezoid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台形 64">
            <a:extLst>
              <a:ext uri="{FF2B5EF4-FFF2-40B4-BE49-F238E27FC236}">
                <a16:creationId xmlns:a16="http://schemas.microsoft.com/office/drawing/2014/main" id="{81AF6C51-21C0-4CFD-BEEC-5162FB9B8BAD}"/>
              </a:ext>
            </a:extLst>
          </p:cNvPr>
          <p:cNvSpPr/>
          <p:nvPr/>
        </p:nvSpPr>
        <p:spPr>
          <a:xfrm>
            <a:off x="1535422" y="2994531"/>
            <a:ext cx="1165225" cy="1651000"/>
          </a:xfrm>
          <a:custGeom>
            <a:avLst/>
            <a:gdLst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65225 w 1165225"/>
              <a:gd name="connsiteY3" fmla="*/ 1651000 h 1651000"/>
              <a:gd name="connsiteX4" fmla="*/ 0 w 1165225"/>
              <a:gd name="connsiteY4" fmla="*/ 1651000 h 1651000"/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30300 w 1165225"/>
              <a:gd name="connsiteY3" fmla="*/ 812799 h 1651000"/>
              <a:gd name="connsiteX4" fmla="*/ 1165225 w 1165225"/>
              <a:gd name="connsiteY4" fmla="*/ 1651000 h 1651000"/>
              <a:gd name="connsiteX5" fmla="*/ 0 w 1165225"/>
              <a:gd name="connsiteY5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225" h="1651000">
                <a:moveTo>
                  <a:pt x="0" y="1651000"/>
                </a:moveTo>
                <a:lnTo>
                  <a:pt x="69855" y="0"/>
                </a:lnTo>
                <a:lnTo>
                  <a:pt x="1095370" y="0"/>
                </a:lnTo>
                <a:lnTo>
                  <a:pt x="1130300" y="812799"/>
                </a:lnTo>
                <a:lnTo>
                  <a:pt x="1165225" y="1651000"/>
                </a:lnTo>
                <a:lnTo>
                  <a:pt x="0" y="16510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楕円 227">
            <a:extLst>
              <a:ext uri="{FF2B5EF4-FFF2-40B4-BE49-F238E27FC236}">
                <a16:creationId xmlns:a16="http://schemas.microsoft.com/office/drawing/2014/main" id="{3CA4EDEE-981B-43D9-B399-EC756B032E36}"/>
              </a:ext>
            </a:extLst>
          </p:cNvPr>
          <p:cNvSpPr/>
          <p:nvPr/>
        </p:nvSpPr>
        <p:spPr>
          <a:xfrm rot="19953313">
            <a:off x="1805549" y="2963933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楕円 228">
            <a:extLst>
              <a:ext uri="{FF2B5EF4-FFF2-40B4-BE49-F238E27FC236}">
                <a16:creationId xmlns:a16="http://schemas.microsoft.com/office/drawing/2014/main" id="{B0F2BA32-DFDD-4D19-9AAA-74614C6685CF}"/>
              </a:ext>
            </a:extLst>
          </p:cNvPr>
          <p:cNvSpPr/>
          <p:nvPr/>
        </p:nvSpPr>
        <p:spPr>
          <a:xfrm rot="1646687" flipH="1">
            <a:off x="2051771" y="2963932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正方形/長方形 197">
            <a:extLst>
              <a:ext uri="{FF2B5EF4-FFF2-40B4-BE49-F238E27FC236}">
                <a16:creationId xmlns:a16="http://schemas.microsoft.com/office/drawing/2014/main" id="{33D667E3-96A6-478A-B097-3DD64624D7AE}"/>
              </a:ext>
            </a:extLst>
          </p:cNvPr>
          <p:cNvSpPr/>
          <p:nvPr/>
        </p:nvSpPr>
        <p:spPr>
          <a:xfrm>
            <a:off x="1765333" y="2974451"/>
            <a:ext cx="714651" cy="194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二等辺三角形 215">
            <a:extLst>
              <a:ext uri="{FF2B5EF4-FFF2-40B4-BE49-F238E27FC236}">
                <a16:creationId xmlns:a16="http://schemas.microsoft.com/office/drawing/2014/main" id="{0EB15770-E9D4-4494-A97C-133C948EF4CE}"/>
              </a:ext>
            </a:extLst>
          </p:cNvPr>
          <p:cNvSpPr/>
          <p:nvPr/>
        </p:nvSpPr>
        <p:spPr>
          <a:xfrm rot="12724613">
            <a:off x="2179037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二等辺三角形 216">
            <a:extLst>
              <a:ext uri="{FF2B5EF4-FFF2-40B4-BE49-F238E27FC236}">
                <a16:creationId xmlns:a16="http://schemas.microsoft.com/office/drawing/2014/main" id="{D66E257A-F90C-4F09-84FD-73D9C6E4B74D}"/>
              </a:ext>
            </a:extLst>
          </p:cNvPr>
          <p:cNvSpPr/>
          <p:nvPr/>
        </p:nvSpPr>
        <p:spPr>
          <a:xfrm rot="12724613">
            <a:off x="2147208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正方形/長方形 35">
            <a:extLst>
              <a:ext uri="{FF2B5EF4-FFF2-40B4-BE49-F238E27FC236}">
                <a16:creationId xmlns:a16="http://schemas.microsoft.com/office/drawing/2014/main" id="{C21B938A-ED87-4A85-AC9F-7FEA06FF999D}"/>
              </a:ext>
            </a:extLst>
          </p:cNvPr>
          <p:cNvSpPr/>
          <p:nvPr/>
        </p:nvSpPr>
        <p:spPr>
          <a:xfrm rot="1800000">
            <a:off x="2307757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楕円 36">
            <a:extLst>
              <a:ext uri="{FF2B5EF4-FFF2-40B4-BE49-F238E27FC236}">
                <a16:creationId xmlns:a16="http://schemas.microsoft.com/office/drawing/2014/main" id="{D9FFF895-4684-43B9-83F7-B8687C4166F9}"/>
              </a:ext>
            </a:extLst>
          </p:cNvPr>
          <p:cNvSpPr/>
          <p:nvPr/>
        </p:nvSpPr>
        <p:spPr>
          <a:xfrm rot="1427996">
            <a:off x="225556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楕円 47">
            <a:extLst>
              <a:ext uri="{FF2B5EF4-FFF2-40B4-BE49-F238E27FC236}">
                <a16:creationId xmlns:a16="http://schemas.microsoft.com/office/drawing/2014/main" id="{58580C15-5E3E-4032-AE24-70B4E9965238}"/>
              </a:ext>
            </a:extLst>
          </p:cNvPr>
          <p:cNvSpPr/>
          <p:nvPr/>
        </p:nvSpPr>
        <p:spPr>
          <a:xfrm rot="1031150" flipH="1">
            <a:off x="2236099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1" name="楕円 47">
            <a:extLst>
              <a:ext uri="{FF2B5EF4-FFF2-40B4-BE49-F238E27FC236}">
                <a16:creationId xmlns:a16="http://schemas.microsoft.com/office/drawing/2014/main" id="{76FAA03E-BF07-40C6-A462-350DC5E9E2CF}"/>
              </a:ext>
            </a:extLst>
          </p:cNvPr>
          <p:cNvSpPr/>
          <p:nvPr/>
        </p:nvSpPr>
        <p:spPr>
          <a:xfrm rot="2614894">
            <a:off x="234909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2" name="楕円 47">
            <a:extLst>
              <a:ext uri="{FF2B5EF4-FFF2-40B4-BE49-F238E27FC236}">
                <a16:creationId xmlns:a16="http://schemas.microsoft.com/office/drawing/2014/main" id="{3D9F6B69-0DBC-4D3C-920B-BB7DDA6E8DFB}"/>
              </a:ext>
            </a:extLst>
          </p:cNvPr>
          <p:cNvSpPr/>
          <p:nvPr/>
        </p:nvSpPr>
        <p:spPr>
          <a:xfrm rot="2614894">
            <a:off x="2376650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3" name="楕円 51">
            <a:extLst>
              <a:ext uri="{FF2B5EF4-FFF2-40B4-BE49-F238E27FC236}">
                <a16:creationId xmlns:a16="http://schemas.microsoft.com/office/drawing/2014/main" id="{75E44929-C8A2-42FB-9FAE-228F0B6F97D1}"/>
              </a:ext>
            </a:extLst>
          </p:cNvPr>
          <p:cNvSpPr/>
          <p:nvPr/>
        </p:nvSpPr>
        <p:spPr>
          <a:xfrm rot="1555475">
            <a:off x="2303165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二等辺三角形 207">
            <a:extLst>
              <a:ext uri="{FF2B5EF4-FFF2-40B4-BE49-F238E27FC236}">
                <a16:creationId xmlns:a16="http://schemas.microsoft.com/office/drawing/2014/main" id="{AA8BAFAD-BC0B-4F8A-A6D4-F65E5C648C2C}"/>
              </a:ext>
            </a:extLst>
          </p:cNvPr>
          <p:cNvSpPr/>
          <p:nvPr/>
        </p:nvSpPr>
        <p:spPr>
          <a:xfrm rot="8875387" flipH="1">
            <a:off x="1865944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二等辺三角形 208">
            <a:extLst>
              <a:ext uri="{FF2B5EF4-FFF2-40B4-BE49-F238E27FC236}">
                <a16:creationId xmlns:a16="http://schemas.microsoft.com/office/drawing/2014/main" id="{81762DB6-C75C-4990-AF36-3B54C9C48D3E}"/>
              </a:ext>
            </a:extLst>
          </p:cNvPr>
          <p:cNvSpPr/>
          <p:nvPr/>
        </p:nvSpPr>
        <p:spPr>
          <a:xfrm rot="8875387" flipH="1">
            <a:off x="1897773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正方形/長方形 35">
            <a:extLst>
              <a:ext uri="{FF2B5EF4-FFF2-40B4-BE49-F238E27FC236}">
                <a16:creationId xmlns:a16="http://schemas.microsoft.com/office/drawing/2014/main" id="{15087EF0-19BA-4E92-BE80-6BAEA8C1F6EC}"/>
              </a:ext>
            </a:extLst>
          </p:cNvPr>
          <p:cNvSpPr/>
          <p:nvPr/>
        </p:nvSpPr>
        <p:spPr>
          <a:xfrm rot="19800000" flipH="1">
            <a:off x="1741293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楕円 36">
            <a:extLst>
              <a:ext uri="{FF2B5EF4-FFF2-40B4-BE49-F238E27FC236}">
                <a16:creationId xmlns:a16="http://schemas.microsoft.com/office/drawing/2014/main" id="{BE34F33A-BC5C-4B1A-8FE4-7654031A0D22}"/>
              </a:ext>
            </a:extLst>
          </p:cNvPr>
          <p:cNvSpPr/>
          <p:nvPr/>
        </p:nvSpPr>
        <p:spPr>
          <a:xfrm rot="20172004" flipH="1">
            <a:off x="180042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楕円 47">
            <a:extLst>
              <a:ext uri="{FF2B5EF4-FFF2-40B4-BE49-F238E27FC236}">
                <a16:creationId xmlns:a16="http://schemas.microsoft.com/office/drawing/2014/main" id="{F6E01C3B-894C-46DF-85C7-161C9B2F6CF4}"/>
              </a:ext>
            </a:extLst>
          </p:cNvPr>
          <p:cNvSpPr/>
          <p:nvPr/>
        </p:nvSpPr>
        <p:spPr>
          <a:xfrm rot="20568850">
            <a:off x="1894112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3" name="楕円 47">
            <a:extLst>
              <a:ext uri="{FF2B5EF4-FFF2-40B4-BE49-F238E27FC236}">
                <a16:creationId xmlns:a16="http://schemas.microsoft.com/office/drawing/2014/main" id="{58F0149C-0249-48AA-AC5A-D49D793E3062}"/>
              </a:ext>
            </a:extLst>
          </p:cNvPr>
          <p:cNvSpPr/>
          <p:nvPr/>
        </p:nvSpPr>
        <p:spPr>
          <a:xfrm rot="18985106" flipH="1">
            <a:off x="181572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4" name="楕円 47">
            <a:extLst>
              <a:ext uri="{FF2B5EF4-FFF2-40B4-BE49-F238E27FC236}">
                <a16:creationId xmlns:a16="http://schemas.microsoft.com/office/drawing/2014/main" id="{6A1083D5-A4CD-42D5-833E-D98B9B4C8796}"/>
              </a:ext>
            </a:extLst>
          </p:cNvPr>
          <p:cNvSpPr/>
          <p:nvPr/>
        </p:nvSpPr>
        <p:spPr>
          <a:xfrm rot="18985106" flipH="1">
            <a:off x="1801345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5" name="楕円 51">
            <a:extLst>
              <a:ext uri="{FF2B5EF4-FFF2-40B4-BE49-F238E27FC236}">
                <a16:creationId xmlns:a16="http://schemas.microsoft.com/office/drawing/2014/main" id="{F5C41449-F8C7-4B48-BEAE-89ED0329DABC}"/>
              </a:ext>
            </a:extLst>
          </p:cNvPr>
          <p:cNvSpPr/>
          <p:nvPr/>
        </p:nvSpPr>
        <p:spPr>
          <a:xfrm rot="20044525" flipH="1">
            <a:off x="1639668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円弧 205">
            <a:extLst>
              <a:ext uri="{FF2B5EF4-FFF2-40B4-BE49-F238E27FC236}">
                <a16:creationId xmlns:a16="http://schemas.microsoft.com/office/drawing/2014/main" id="{471A7A17-1A08-4D94-B6C7-C1213733F34F}"/>
              </a:ext>
            </a:extLst>
          </p:cNvPr>
          <p:cNvSpPr/>
          <p:nvPr/>
        </p:nvSpPr>
        <p:spPr>
          <a:xfrm rot="5596267">
            <a:off x="1597813" y="2337491"/>
            <a:ext cx="1094725" cy="805585"/>
          </a:xfrm>
          <a:prstGeom prst="arc">
            <a:avLst>
              <a:gd name="adj1" fmla="val 17576158"/>
              <a:gd name="adj2" fmla="val 19696878"/>
            </a:avLst>
          </a:prstGeom>
          <a:ln w="85725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円弧 206">
            <a:extLst>
              <a:ext uri="{FF2B5EF4-FFF2-40B4-BE49-F238E27FC236}">
                <a16:creationId xmlns:a16="http://schemas.microsoft.com/office/drawing/2014/main" id="{4AF65E17-2FA3-458C-804D-BCB0AAFB2F6B}"/>
              </a:ext>
            </a:extLst>
          </p:cNvPr>
          <p:cNvSpPr/>
          <p:nvPr/>
        </p:nvSpPr>
        <p:spPr>
          <a:xfrm rot="6592279">
            <a:off x="1552922" y="2452679"/>
            <a:ext cx="1094725" cy="805585"/>
          </a:xfrm>
          <a:prstGeom prst="arc">
            <a:avLst>
              <a:gd name="adj1" fmla="val 17576158"/>
              <a:gd name="adj2" fmla="val 19747743"/>
            </a:avLst>
          </a:prstGeom>
          <a:ln w="82550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円弧 203">
            <a:extLst>
              <a:ext uri="{FF2B5EF4-FFF2-40B4-BE49-F238E27FC236}">
                <a16:creationId xmlns:a16="http://schemas.microsoft.com/office/drawing/2014/main" id="{80531864-A282-42EC-A85C-D45DF6E4DDC1}"/>
              </a:ext>
            </a:extLst>
          </p:cNvPr>
          <p:cNvSpPr/>
          <p:nvPr/>
        </p:nvSpPr>
        <p:spPr>
          <a:xfrm rot="16003733" flipH="1">
            <a:off x="1537642" y="2339307"/>
            <a:ext cx="1094725" cy="805585"/>
          </a:xfrm>
          <a:prstGeom prst="arc">
            <a:avLst>
              <a:gd name="adj1" fmla="val 17576158"/>
              <a:gd name="adj2" fmla="val 19696878"/>
            </a:avLst>
          </a:prstGeom>
          <a:ln w="85725" cap="rnd">
            <a:solidFill>
              <a:schemeClr val="bg1">
                <a:lumMod val="9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円弧 204">
            <a:extLst>
              <a:ext uri="{FF2B5EF4-FFF2-40B4-BE49-F238E27FC236}">
                <a16:creationId xmlns:a16="http://schemas.microsoft.com/office/drawing/2014/main" id="{79782913-468A-40E3-ABAF-378CDF9E647D}"/>
              </a:ext>
            </a:extLst>
          </p:cNvPr>
          <p:cNvSpPr/>
          <p:nvPr/>
        </p:nvSpPr>
        <p:spPr>
          <a:xfrm rot="15007721" flipH="1">
            <a:off x="1582533" y="2454495"/>
            <a:ext cx="1094725" cy="805585"/>
          </a:xfrm>
          <a:prstGeom prst="arc">
            <a:avLst>
              <a:gd name="adj1" fmla="val 17576158"/>
              <a:gd name="adj2" fmla="val 19747743"/>
            </a:avLst>
          </a:prstGeom>
          <a:ln w="82550" cap="rnd">
            <a:solidFill>
              <a:schemeClr val="bg1">
                <a:lumMod val="9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214311"/>
      </p:ext>
    </p:extLst>
  </p:cSld>
  <p:clrMapOvr>
    <a:masterClrMapping/>
  </p:clrMapOvr>
  <p:transition spd="slow" advClick="0" advTm="1000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二等辺三角形 167">
            <a:extLst>
              <a:ext uri="{FF2B5EF4-FFF2-40B4-BE49-F238E27FC236}">
                <a16:creationId xmlns:a16="http://schemas.microsoft.com/office/drawing/2014/main" id="{D15C4E9F-8B71-4B96-860F-7F8B7C025271}"/>
              </a:ext>
            </a:extLst>
          </p:cNvPr>
          <p:cNvSpPr/>
          <p:nvPr/>
        </p:nvSpPr>
        <p:spPr>
          <a:xfrm rot="10800000">
            <a:off x="1681469" y="593775"/>
            <a:ext cx="873762" cy="689429"/>
          </a:xfrm>
          <a:prstGeom prst="triangl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弧 168">
            <a:extLst>
              <a:ext uri="{FF2B5EF4-FFF2-40B4-BE49-F238E27FC236}">
                <a16:creationId xmlns:a16="http://schemas.microsoft.com/office/drawing/2014/main" id="{A2552FFB-1BBC-4B5A-9CD8-719DE36E176E}"/>
              </a:ext>
            </a:extLst>
          </p:cNvPr>
          <p:cNvSpPr/>
          <p:nvPr/>
        </p:nvSpPr>
        <p:spPr>
          <a:xfrm rot="201593" flipH="1">
            <a:off x="2507377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二等辺三角形 169">
            <a:extLst>
              <a:ext uri="{FF2B5EF4-FFF2-40B4-BE49-F238E27FC236}">
                <a16:creationId xmlns:a16="http://schemas.microsoft.com/office/drawing/2014/main" id="{CF0A056D-A01A-4B08-ADED-E3F4DB929419}"/>
              </a:ext>
            </a:extLst>
          </p:cNvPr>
          <p:cNvSpPr/>
          <p:nvPr/>
        </p:nvSpPr>
        <p:spPr>
          <a:xfrm rot="10800000">
            <a:off x="2509512" y="593773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弧 170">
            <a:extLst>
              <a:ext uri="{FF2B5EF4-FFF2-40B4-BE49-F238E27FC236}">
                <a16:creationId xmlns:a16="http://schemas.microsoft.com/office/drawing/2014/main" id="{C245CB41-8251-4D7C-8360-220EC54245E9}"/>
              </a:ext>
            </a:extLst>
          </p:cNvPr>
          <p:cNvSpPr/>
          <p:nvPr/>
        </p:nvSpPr>
        <p:spPr>
          <a:xfrm rot="21398407">
            <a:off x="1116726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二等辺三角形 171">
            <a:extLst>
              <a:ext uri="{FF2B5EF4-FFF2-40B4-BE49-F238E27FC236}">
                <a16:creationId xmlns:a16="http://schemas.microsoft.com/office/drawing/2014/main" id="{3B7CC469-FE46-4621-B625-E2329C5E0588}"/>
              </a:ext>
            </a:extLst>
          </p:cNvPr>
          <p:cNvSpPr/>
          <p:nvPr/>
        </p:nvSpPr>
        <p:spPr>
          <a:xfrm rot="10800000" flipH="1">
            <a:off x="1061709" y="593774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二等辺三角形 305">
            <a:extLst>
              <a:ext uri="{FF2B5EF4-FFF2-40B4-BE49-F238E27FC236}">
                <a16:creationId xmlns:a16="http://schemas.microsoft.com/office/drawing/2014/main" id="{6EE690BB-78B0-4A97-BBC7-4A6163513E31}"/>
              </a:ext>
            </a:extLst>
          </p:cNvPr>
          <p:cNvSpPr/>
          <p:nvPr/>
        </p:nvSpPr>
        <p:spPr>
          <a:xfrm rot="10800000">
            <a:off x="3029785" y="796966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二等辺三角形 306">
            <a:extLst>
              <a:ext uri="{FF2B5EF4-FFF2-40B4-BE49-F238E27FC236}">
                <a16:creationId xmlns:a16="http://schemas.microsoft.com/office/drawing/2014/main" id="{43D25E02-CF54-4134-9E01-CB1524780D6E}"/>
              </a:ext>
            </a:extLst>
          </p:cNvPr>
          <p:cNvSpPr/>
          <p:nvPr/>
        </p:nvSpPr>
        <p:spPr>
          <a:xfrm rot="11721489">
            <a:off x="3116703" y="1037128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4" name="二等辺三角形 303">
            <a:extLst>
              <a:ext uri="{FF2B5EF4-FFF2-40B4-BE49-F238E27FC236}">
                <a16:creationId xmlns:a16="http://schemas.microsoft.com/office/drawing/2014/main" id="{CBC2457D-BB5E-404F-B5A5-3695A0D04085}"/>
              </a:ext>
            </a:extLst>
          </p:cNvPr>
          <p:cNvSpPr/>
          <p:nvPr/>
        </p:nvSpPr>
        <p:spPr>
          <a:xfrm rot="10800000" flipH="1">
            <a:off x="933392" y="796965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304">
            <a:extLst>
              <a:ext uri="{FF2B5EF4-FFF2-40B4-BE49-F238E27FC236}">
                <a16:creationId xmlns:a16="http://schemas.microsoft.com/office/drawing/2014/main" id="{CCEC859C-0F1F-4A66-BFA0-FCB744922E67}"/>
              </a:ext>
            </a:extLst>
          </p:cNvPr>
          <p:cNvSpPr/>
          <p:nvPr/>
        </p:nvSpPr>
        <p:spPr>
          <a:xfrm rot="9878511" flipH="1">
            <a:off x="873534" y="1037127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E0EEF024-5033-4ADF-8BA2-D8EE1DDD056B}"/>
              </a:ext>
            </a:extLst>
          </p:cNvPr>
          <p:cNvSpPr/>
          <p:nvPr/>
        </p:nvSpPr>
        <p:spPr>
          <a:xfrm rot="11234124">
            <a:off x="3325207" y="1224467"/>
            <a:ext cx="240168" cy="575202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8" name="円弧 177">
            <a:extLst>
              <a:ext uri="{FF2B5EF4-FFF2-40B4-BE49-F238E27FC236}">
                <a16:creationId xmlns:a16="http://schemas.microsoft.com/office/drawing/2014/main" id="{A55FD608-5DE0-491C-A57F-29C72DF30333}"/>
              </a:ext>
            </a:extLst>
          </p:cNvPr>
          <p:cNvSpPr/>
          <p:nvPr/>
        </p:nvSpPr>
        <p:spPr>
          <a:xfrm rot="945023">
            <a:off x="2237140" y="622381"/>
            <a:ext cx="1197475" cy="100378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円弧 178">
            <a:extLst>
              <a:ext uri="{FF2B5EF4-FFF2-40B4-BE49-F238E27FC236}">
                <a16:creationId xmlns:a16="http://schemas.microsoft.com/office/drawing/2014/main" id="{52299685-5CE9-46AA-A4AC-331564117369}"/>
              </a:ext>
            </a:extLst>
          </p:cNvPr>
          <p:cNvSpPr/>
          <p:nvPr/>
        </p:nvSpPr>
        <p:spPr>
          <a:xfrm rot="895199" flipH="1">
            <a:off x="867709" y="609238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弧 179">
            <a:extLst>
              <a:ext uri="{FF2B5EF4-FFF2-40B4-BE49-F238E27FC236}">
                <a16:creationId xmlns:a16="http://schemas.microsoft.com/office/drawing/2014/main" id="{DDFF96CE-C333-412F-95D2-C0370A055825}"/>
              </a:ext>
            </a:extLst>
          </p:cNvPr>
          <p:cNvSpPr/>
          <p:nvPr/>
        </p:nvSpPr>
        <p:spPr>
          <a:xfrm rot="895199" flipH="1">
            <a:off x="765892" y="752390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57824D7E-A6CE-41AD-9DA5-F623E0A95DB1}"/>
              </a:ext>
            </a:extLst>
          </p:cNvPr>
          <p:cNvSpPr/>
          <p:nvPr/>
        </p:nvSpPr>
        <p:spPr>
          <a:xfrm>
            <a:off x="1000910" y="629039"/>
            <a:ext cx="122252" cy="161459"/>
          </a:xfrm>
          <a:prstGeom prst="ellips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楕円 181">
            <a:extLst>
              <a:ext uri="{FF2B5EF4-FFF2-40B4-BE49-F238E27FC236}">
                <a16:creationId xmlns:a16="http://schemas.microsoft.com/office/drawing/2014/main" id="{33A56AF6-357B-4077-AED5-45552BCF07A2}"/>
              </a:ext>
            </a:extLst>
          </p:cNvPr>
          <p:cNvSpPr/>
          <p:nvPr/>
        </p:nvSpPr>
        <p:spPr>
          <a:xfrm>
            <a:off x="153542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楕円 182">
            <a:extLst>
              <a:ext uri="{FF2B5EF4-FFF2-40B4-BE49-F238E27FC236}">
                <a16:creationId xmlns:a16="http://schemas.microsoft.com/office/drawing/2014/main" id="{90FCC4A4-8A15-419B-BC77-6686039CCD5E}"/>
              </a:ext>
            </a:extLst>
          </p:cNvPr>
          <p:cNvSpPr/>
          <p:nvPr/>
        </p:nvSpPr>
        <p:spPr>
          <a:xfrm>
            <a:off x="245644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楕円 183">
            <a:extLst>
              <a:ext uri="{FF2B5EF4-FFF2-40B4-BE49-F238E27FC236}">
                <a16:creationId xmlns:a16="http://schemas.microsoft.com/office/drawing/2014/main" id="{295C466D-7582-4D33-B150-23F09DBA1ADD}"/>
              </a:ext>
            </a:extLst>
          </p:cNvPr>
          <p:cNvSpPr/>
          <p:nvPr/>
        </p:nvSpPr>
        <p:spPr>
          <a:xfrm rot="20585052">
            <a:off x="1030863" y="2099333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楕円 184">
            <a:extLst>
              <a:ext uri="{FF2B5EF4-FFF2-40B4-BE49-F238E27FC236}">
                <a16:creationId xmlns:a16="http://schemas.microsoft.com/office/drawing/2014/main" id="{76881BB2-E7EE-4F78-8E31-700D2D100D1F}"/>
              </a:ext>
            </a:extLst>
          </p:cNvPr>
          <p:cNvSpPr/>
          <p:nvPr/>
        </p:nvSpPr>
        <p:spPr>
          <a:xfrm rot="1014948" flipH="1">
            <a:off x="3013539" y="2099331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台形 292">
            <a:extLst>
              <a:ext uri="{FF2B5EF4-FFF2-40B4-BE49-F238E27FC236}">
                <a16:creationId xmlns:a16="http://schemas.microsoft.com/office/drawing/2014/main" id="{78287C86-E952-402D-B9D6-52E067B2190F}"/>
              </a:ext>
            </a:extLst>
          </p:cNvPr>
          <p:cNvSpPr/>
          <p:nvPr/>
        </p:nvSpPr>
        <p:spPr>
          <a:xfrm rot="7858654" flipH="1">
            <a:off x="972892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台形 293">
            <a:extLst>
              <a:ext uri="{FF2B5EF4-FFF2-40B4-BE49-F238E27FC236}">
                <a16:creationId xmlns:a16="http://schemas.microsoft.com/office/drawing/2014/main" id="{100B0961-2A6C-4619-B44A-95A852B546A7}"/>
              </a:ext>
            </a:extLst>
          </p:cNvPr>
          <p:cNvSpPr/>
          <p:nvPr/>
        </p:nvSpPr>
        <p:spPr>
          <a:xfrm rot="3769921" flipH="1">
            <a:off x="922204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楕円 294">
            <a:extLst>
              <a:ext uri="{FF2B5EF4-FFF2-40B4-BE49-F238E27FC236}">
                <a16:creationId xmlns:a16="http://schemas.microsoft.com/office/drawing/2014/main" id="{5B0D0775-4FBF-44F2-B6DF-4B7903F786F4}"/>
              </a:ext>
            </a:extLst>
          </p:cNvPr>
          <p:cNvSpPr/>
          <p:nvPr/>
        </p:nvSpPr>
        <p:spPr>
          <a:xfrm flipH="1">
            <a:off x="991899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楕円 296">
            <a:extLst>
              <a:ext uri="{FF2B5EF4-FFF2-40B4-BE49-F238E27FC236}">
                <a16:creationId xmlns:a16="http://schemas.microsoft.com/office/drawing/2014/main" id="{289F4CC0-E4AC-442C-9A2A-141E809D1C30}"/>
              </a:ext>
            </a:extLst>
          </p:cNvPr>
          <p:cNvSpPr/>
          <p:nvPr/>
        </p:nvSpPr>
        <p:spPr>
          <a:xfrm rot="1236733" flipH="1">
            <a:off x="1265799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楕円 297">
            <a:extLst>
              <a:ext uri="{FF2B5EF4-FFF2-40B4-BE49-F238E27FC236}">
                <a16:creationId xmlns:a16="http://schemas.microsoft.com/office/drawing/2014/main" id="{0C7C455B-6B90-4C3D-BA09-6537FE61D4D6}"/>
              </a:ext>
            </a:extLst>
          </p:cNvPr>
          <p:cNvSpPr/>
          <p:nvPr/>
        </p:nvSpPr>
        <p:spPr>
          <a:xfrm rot="1627558" flipH="1">
            <a:off x="1422843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四角形: 角を丸くする 299">
            <a:extLst>
              <a:ext uri="{FF2B5EF4-FFF2-40B4-BE49-F238E27FC236}">
                <a16:creationId xmlns:a16="http://schemas.microsoft.com/office/drawing/2014/main" id="{9BA48F11-786E-4AFB-84D0-309416ED2411}"/>
              </a:ext>
            </a:extLst>
          </p:cNvPr>
          <p:cNvSpPr/>
          <p:nvPr/>
        </p:nvSpPr>
        <p:spPr>
          <a:xfrm rot="19548768" flipH="1">
            <a:off x="1258041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円弧 300">
            <a:extLst>
              <a:ext uri="{FF2B5EF4-FFF2-40B4-BE49-F238E27FC236}">
                <a16:creationId xmlns:a16="http://schemas.microsoft.com/office/drawing/2014/main" id="{F58A56A9-4613-484A-B32C-833231E69175}"/>
              </a:ext>
            </a:extLst>
          </p:cNvPr>
          <p:cNvSpPr/>
          <p:nvPr/>
        </p:nvSpPr>
        <p:spPr>
          <a:xfrm rot="20856138" flipH="1">
            <a:off x="1268004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円弧 301">
            <a:extLst>
              <a:ext uri="{FF2B5EF4-FFF2-40B4-BE49-F238E27FC236}">
                <a16:creationId xmlns:a16="http://schemas.microsoft.com/office/drawing/2014/main" id="{BC7A2432-EE13-48AD-84F9-AC0B5C995646}"/>
              </a:ext>
            </a:extLst>
          </p:cNvPr>
          <p:cNvSpPr/>
          <p:nvPr/>
        </p:nvSpPr>
        <p:spPr>
          <a:xfrm rot="20856138" flipH="1">
            <a:off x="1327264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円弧 302">
            <a:extLst>
              <a:ext uri="{FF2B5EF4-FFF2-40B4-BE49-F238E27FC236}">
                <a16:creationId xmlns:a16="http://schemas.microsoft.com/office/drawing/2014/main" id="{5C3AB0B4-215D-463A-8412-7D466B715517}"/>
              </a:ext>
            </a:extLst>
          </p:cNvPr>
          <p:cNvSpPr/>
          <p:nvPr/>
        </p:nvSpPr>
        <p:spPr>
          <a:xfrm rot="20856138" flipH="1">
            <a:off x="1294160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台形 281">
            <a:extLst>
              <a:ext uri="{FF2B5EF4-FFF2-40B4-BE49-F238E27FC236}">
                <a16:creationId xmlns:a16="http://schemas.microsoft.com/office/drawing/2014/main" id="{A11152FE-ED8E-45C0-950E-1282D68828F9}"/>
              </a:ext>
            </a:extLst>
          </p:cNvPr>
          <p:cNvSpPr/>
          <p:nvPr/>
        </p:nvSpPr>
        <p:spPr>
          <a:xfrm rot="13741346">
            <a:off x="2362313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台形 282">
            <a:extLst>
              <a:ext uri="{FF2B5EF4-FFF2-40B4-BE49-F238E27FC236}">
                <a16:creationId xmlns:a16="http://schemas.microsoft.com/office/drawing/2014/main" id="{6814F42A-BAFC-454F-8806-22509218F290}"/>
              </a:ext>
            </a:extLst>
          </p:cNvPr>
          <p:cNvSpPr/>
          <p:nvPr/>
        </p:nvSpPr>
        <p:spPr>
          <a:xfrm rot="17830079">
            <a:off x="2705693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楕円 283">
            <a:extLst>
              <a:ext uri="{FF2B5EF4-FFF2-40B4-BE49-F238E27FC236}">
                <a16:creationId xmlns:a16="http://schemas.microsoft.com/office/drawing/2014/main" id="{8C9CE72E-7F7B-4497-A4F3-EC39328D3A1A}"/>
              </a:ext>
            </a:extLst>
          </p:cNvPr>
          <p:cNvSpPr/>
          <p:nvPr/>
        </p:nvSpPr>
        <p:spPr>
          <a:xfrm>
            <a:off x="3140133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楕円 285">
            <a:extLst>
              <a:ext uri="{FF2B5EF4-FFF2-40B4-BE49-F238E27FC236}">
                <a16:creationId xmlns:a16="http://schemas.microsoft.com/office/drawing/2014/main" id="{B5B1F4D0-FFCD-4DB5-8E7D-3222E32BCDD6}"/>
              </a:ext>
            </a:extLst>
          </p:cNvPr>
          <p:cNvSpPr/>
          <p:nvPr/>
        </p:nvSpPr>
        <p:spPr>
          <a:xfrm rot="20363267">
            <a:off x="2762907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楕円 286">
            <a:extLst>
              <a:ext uri="{FF2B5EF4-FFF2-40B4-BE49-F238E27FC236}">
                <a16:creationId xmlns:a16="http://schemas.microsoft.com/office/drawing/2014/main" id="{8B9B9997-38AE-4D76-8BF7-63A6D8EE0792}"/>
              </a:ext>
            </a:extLst>
          </p:cNvPr>
          <p:cNvSpPr/>
          <p:nvPr/>
        </p:nvSpPr>
        <p:spPr>
          <a:xfrm rot="19972442">
            <a:off x="2737725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四角形: 角を丸くする 288">
            <a:extLst>
              <a:ext uri="{FF2B5EF4-FFF2-40B4-BE49-F238E27FC236}">
                <a16:creationId xmlns:a16="http://schemas.microsoft.com/office/drawing/2014/main" id="{1720D9FF-039B-4EFF-97D7-48D4C530E4DE}"/>
              </a:ext>
            </a:extLst>
          </p:cNvPr>
          <p:cNvSpPr/>
          <p:nvPr/>
        </p:nvSpPr>
        <p:spPr>
          <a:xfrm rot="2051232">
            <a:off x="2770667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円弧 289">
            <a:extLst>
              <a:ext uri="{FF2B5EF4-FFF2-40B4-BE49-F238E27FC236}">
                <a16:creationId xmlns:a16="http://schemas.microsoft.com/office/drawing/2014/main" id="{6CB61104-29E8-4B9D-A7F4-A317A0CB21A5}"/>
              </a:ext>
            </a:extLst>
          </p:cNvPr>
          <p:cNvSpPr/>
          <p:nvPr/>
        </p:nvSpPr>
        <p:spPr>
          <a:xfrm rot="743862">
            <a:off x="2701352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円弧 290">
            <a:extLst>
              <a:ext uri="{FF2B5EF4-FFF2-40B4-BE49-F238E27FC236}">
                <a16:creationId xmlns:a16="http://schemas.microsoft.com/office/drawing/2014/main" id="{B95CA542-01FD-46A3-B896-57F2A293E813}"/>
              </a:ext>
            </a:extLst>
          </p:cNvPr>
          <p:cNvSpPr/>
          <p:nvPr/>
        </p:nvSpPr>
        <p:spPr>
          <a:xfrm rot="743862">
            <a:off x="2642091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円弧 291">
            <a:extLst>
              <a:ext uri="{FF2B5EF4-FFF2-40B4-BE49-F238E27FC236}">
                <a16:creationId xmlns:a16="http://schemas.microsoft.com/office/drawing/2014/main" id="{0FD94E3E-1B31-47BD-A21A-A79D6E8EA7C2}"/>
              </a:ext>
            </a:extLst>
          </p:cNvPr>
          <p:cNvSpPr/>
          <p:nvPr/>
        </p:nvSpPr>
        <p:spPr>
          <a:xfrm rot="743862">
            <a:off x="2675196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楕円 24">
            <a:extLst>
              <a:ext uri="{FF2B5EF4-FFF2-40B4-BE49-F238E27FC236}">
                <a16:creationId xmlns:a16="http://schemas.microsoft.com/office/drawing/2014/main" id="{B6330F50-F081-49C5-8CBF-6C668FCECA3B}"/>
              </a:ext>
            </a:extLst>
          </p:cNvPr>
          <p:cNvSpPr/>
          <p:nvPr/>
        </p:nvSpPr>
        <p:spPr>
          <a:xfrm>
            <a:off x="1899912" y="2314220"/>
            <a:ext cx="477520" cy="117182"/>
          </a:xfrm>
          <a:custGeom>
            <a:avLst/>
            <a:gdLst>
              <a:gd name="connsiteX0" fmla="*/ 477520 w 477520"/>
              <a:gd name="connsiteY0" fmla="*/ 0 h 117182"/>
              <a:gd name="connsiteX1" fmla="*/ 223520 w 477520"/>
              <a:gd name="connsiteY1" fmla="*/ 116840 h 117182"/>
              <a:gd name="connsiteX2" fmla="*/ 0 w 477520"/>
              <a:gd name="connsiteY2" fmla="*/ 30480 h 11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520" h="117182" extrusionOk="0">
                <a:moveTo>
                  <a:pt x="477520" y="0"/>
                </a:moveTo>
                <a:cubicBezTo>
                  <a:pt x="420285" y="32889"/>
                  <a:pt x="296462" y="114254"/>
                  <a:pt x="223520" y="116840"/>
                </a:cubicBezTo>
                <a:cubicBezTo>
                  <a:pt x="152661" y="123757"/>
                  <a:pt x="42180" y="69593"/>
                  <a:pt x="0" y="30480"/>
                </a:cubicBezTo>
              </a:path>
            </a:pathLst>
          </a:custGeom>
          <a:noFill/>
          <a:ln w="50800" cap="rnd">
            <a:solidFill>
              <a:srgbClr val="4A4E58"/>
            </a:solidFill>
            <a:round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68960"/>
                      <a:gd name="connsiteY0" fmla="*/ 233680 h 467360"/>
                      <a:gd name="connsiteX1" fmla="*/ 284480 w 568960"/>
                      <a:gd name="connsiteY1" fmla="*/ 0 h 467360"/>
                      <a:gd name="connsiteX2" fmla="*/ 568960 w 568960"/>
                      <a:gd name="connsiteY2" fmla="*/ 233680 h 467360"/>
                      <a:gd name="connsiteX3" fmla="*/ 284480 w 568960"/>
                      <a:gd name="connsiteY3" fmla="*/ 467360 h 467360"/>
                      <a:gd name="connsiteX4" fmla="*/ 0 w 568960"/>
                      <a:gd name="connsiteY4" fmla="*/ 233680 h 467360"/>
                      <a:gd name="connsiteX0" fmla="*/ 0 w 590481"/>
                      <a:gd name="connsiteY0" fmla="*/ 233680 h 469906"/>
                      <a:gd name="connsiteX1" fmla="*/ 284480 w 590481"/>
                      <a:gd name="connsiteY1" fmla="*/ 0 h 469906"/>
                      <a:gd name="connsiteX2" fmla="*/ 568960 w 590481"/>
                      <a:gd name="connsiteY2" fmla="*/ 233680 h 469906"/>
                      <a:gd name="connsiteX3" fmla="*/ 538480 w 590481"/>
                      <a:gd name="connsiteY3" fmla="*/ 350520 h 469906"/>
                      <a:gd name="connsiteX4" fmla="*/ 284480 w 590481"/>
                      <a:gd name="connsiteY4" fmla="*/ 467360 h 469906"/>
                      <a:gd name="connsiteX5" fmla="*/ 0 w 590481"/>
                      <a:gd name="connsiteY5" fmla="*/ 233680 h 469906"/>
                      <a:gd name="connsiteX0" fmla="*/ 12871 w 603352"/>
                      <a:gd name="connsiteY0" fmla="*/ 233680 h 467702"/>
                      <a:gd name="connsiteX1" fmla="*/ 297351 w 603352"/>
                      <a:gd name="connsiteY1" fmla="*/ 0 h 467702"/>
                      <a:gd name="connsiteX2" fmla="*/ 581831 w 603352"/>
                      <a:gd name="connsiteY2" fmla="*/ 233680 h 467702"/>
                      <a:gd name="connsiteX3" fmla="*/ 551351 w 603352"/>
                      <a:gd name="connsiteY3" fmla="*/ 350520 h 467702"/>
                      <a:gd name="connsiteX4" fmla="*/ 297351 w 603352"/>
                      <a:gd name="connsiteY4" fmla="*/ 467360 h 467702"/>
                      <a:gd name="connsiteX5" fmla="*/ 73831 w 603352"/>
                      <a:gd name="connsiteY5" fmla="*/ 381000 h 467702"/>
                      <a:gd name="connsiteX6" fmla="*/ 12871 w 603352"/>
                      <a:gd name="connsiteY6" fmla="*/ 233680 h 467702"/>
                      <a:gd name="connsiteX0" fmla="*/ 551351 w 642791"/>
                      <a:gd name="connsiteY0" fmla="*/ 350520 h 467702"/>
                      <a:gd name="connsiteX1" fmla="*/ 297351 w 642791"/>
                      <a:gd name="connsiteY1" fmla="*/ 467360 h 467702"/>
                      <a:gd name="connsiteX2" fmla="*/ 73831 w 642791"/>
                      <a:gd name="connsiteY2" fmla="*/ 381000 h 467702"/>
                      <a:gd name="connsiteX3" fmla="*/ 12871 w 642791"/>
                      <a:gd name="connsiteY3" fmla="*/ 233680 h 467702"/>
                      <a:gd name="connsiteX4" fmla="*/ 297351 w 642791"/>
                      <a:gd name="connsiteY4" fmla="*/ 0 h 467702"/>
                      <a:gd name="connsiteX5" fmla="*/ 581831 w 642791"/>
                      <a:gd name="connsiteY5" fmla="*/ 233680 h 467702"/>
                      <a:gd name="connsiteX6" fmla="*/ 642791 w 642791"/>
                      <a:gd name="connsiteY6" fmla="*/ 441960 h 467702"/>
                      <a:gd name="connsiteX0" fmla="*/ 551351 w 581831"/>
                      <a:gd name="connsiteY0" fmla="*/ 350520 h 467702"/>
                      <a:gd name="connsiteX1" fmla="*/ 297351 w 581831"/>
                      <a:gd name="connsiteY1" fmla="*/ 467360 h 467702"/>
                      <a:gd name="connsiteX2" fmla="*/ 73831 w 581831"/>
                      <a:gd name="connsiteY2" fmla="*/ 381000 h 467702"/>
                      <a:gd name="connsiteX3" fmla="*/ 12871 w 581831"/>
                      <a:gd name="connsiteY3" fmla="*/ 233680 h 467702"/>
                      <a:gd name="connsiteX4" fmla="*/ 297351 w 581831"/>
                      <a:gd name="connsiteY4" fmla="*/ 0 h 467702"/>
                      <a:gd name="connsiteX5" fmla="*/ 581831 w 581831"/>
                      <a:gd name="connsiteY5" fmla="*/ 233680 h 467702"/>
                      <a:gd name="connsiteX0" fmla="*/ 551351 w 551351"/>
                      <a:gd name="connsiteY0" fmla="*/ 350520 h 467702"/>
                      <a:gd name="connsiteX1" fmla="*/ 297351 w 551351"/>
                      <a:gd name="connsiteY1" fmla="*/ 467360 h 467702"/>
                      <a:gd name="connsiteX2" fmla="*/ 73831 w 551351"/>
                      <a:gd name="connsiteY2" fmla="*/ 381000 h 467702"/>
                      <a:gd name="connsiteX3" fmla="*/ 12871 w 551351"/>
                      <a:gd name="connsiteY3" fmla="*/ 233680 h 467702"/>
                      <a:gd name="connsiteX4" fmla="*/ 297351 w 551351"/>
                      <a:gd name="connsiteY4" fmla="*/ 0 h 467702"/>
                      <a:gd name="connsiteX0" fmla="*/ 551351 w 551351"/>
                      <a:gd name="connsiteY0" fmla="*/ 116840 h 234022"/>
                      <a:gd name="connsiteX1" fmla="*/ 297351 w 551351"/>
                      <a:gd name="connsiteY1" fmla="*/ 233680 h 234022"/>
                      <a:gd name="connsiteX2" fmla="*/ 73831 w 551351"/>
                      <a:gd name="connsiteY2" fmla="*/ 147320 h 234022"/>
                      <a:gd name="connsiteX3" fmla="*/ 12871 w 551351"/>
                      <a:gd name="connsiteY3" fmla="*/ 0 h 234022"/>
                      <a:gd name="connsiteX0" fmla="*/ 477520 w 477520"/>
                      <a:gd name="connsiteY0" fmla="*/ 0 h 117182"/>
                      <a:gd name="connsiteX1" fmla="*/ 223520 w 477520"/>
                      <a:gd name="connsiteY1" fmla="*/ 116840 h 117182"/>
                      <a:gd name="connsiteX2" fmla="*/ 0 w 477520"/>
                      <a:gd name="connsiteY2" fmla="*/ 30480 h 117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77520" h="117182">
                        <a:moveTo>
                          <a:pt x="477520" y="0"/>
                        </a:moveTo>
                        <a:cubicBezTo>
                          <a:pt x="430107" y="38947"/>
                          <a:pt x="303107" y="111760"/>
                          <a:pt x="223520" y="116840"/>
                        </a:cubicBezTo>
                        <a:cubicBezTo>
                          <a:pt x="143933" y="121920"/>
                          <a:pt x="47413" y="69427"/>
                          <a:pt x="0" y="3048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正方形/長方形 232">
            <a:extLst>
              <a:ext uri="{FF2B5EF4-FFF2-40B4-BE49-F238E27FC236}">
                <a16:creationId xmlns:a16="http://schemas.microsoft.com/office/drawing/2014/main" id="{EF187D75-1CAC-452B-8C43-E9CA6800B9CB}"/>
              </a:ext>
            </a:extLst>
          </p:cNvPr>
          <p:cNvSpPr/>
          <p:nvPr/>
        </p:nvSpPr>
        <p:spPr>
          <a:xfrm>
            <a:off x="1941386" y="2736576"/>
            <a:ext cx="354900" cy="360119"/>
          </a:xfrm>
          <a:prstGeom prst="rect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台形 233">
            <a:extLst>
              <a:ext uri="{FF2B5EF4-FFF2-40B4-BE49-F238E27FC236}">
                <a16:creationId xmlns:a16="http://schemas.microsoft.com/office/drawing/2014/main" id="{7D4C183B-8016-451E-BA5D-669D6B5AEF42}"/>
              </a:ext>
            </a:extLst>
          </p:cNvPr>
          <p:cNvSpPr/>
          <p:nvPr/>
        </p:nvSpPr>
        <p:spPr>
          <a:xfrm rot="10800000">
            <a:off x="1881248" y="2855472"/>
            <a:ext cx="496184" cy="182504"/>
          </a:xfrm>
          <a:prstGeom prst="trapezoid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台形 64">
            <a:extLst>
              <a:ext uri="{FF2B5EF4-FFF2-40B4-BE49-F238E27FC236}">
                <a16:creationId xmlns:a16="http://schemas.microsoft.com/office/drawing/2014/main" id="{81AF6C51-21C0-4CFD-BEEC-5162FB9B8BAD}"/>
              </a:ext>
            </a:extLst>
          </p:cNvPr>
          <p:cNvSpPr/>
          <p:nvPr/>
        </p:nvSpPr>
        <p:spPr>
          <a:xfrm>
            <a:off x="1535422" y="2994531"/>
            <a:ext cx="1165225" cy="1651000"/>
          </a:xfrm>
          <a:custGeom>
            <a:avLst/>
            <a:gdLst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65225 w 1165225"/>
              <a:gd name="connsiteY3" fmla="*/ 1651000 h 1651000"/>
              <a:gd name="connsiteX4" fmla="*/ 0 w 1165225"/>
              <a:gd name="connsiteY4" fmla="*/ 1651000 h 1651000"/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30300 w 1165225"/>
              <a:gd name="connsiteY3" fmla="*/ 812799 h 1651000"/>
              <a:gd name="connsiteX4" fmla="*/ 1165225 w 1165225"/>
              <a:gd name="connsiteY4" fmla="*/ 1651000 h 1651000"/>
              <a:gd name="connsiteX5" fmla="*/ 0 w 1165225"/>
              <a:gd name="connsiteY5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225" h="1651000">
                <a:moveTo>
                  <a:pt x="0" y="1651000"/>
                </a:moveTo>
                <a:lnTo>
                  <a:pt x="69855" y="0"/>
                </a:lnTo>
                <a:lnTo>
                  <a:pt x="1095370" y="0"/>
                </a:lnTo>
                <a:lnTo>
                  <a:pt x="1130300" y="812799"/>
                </a:lnTo>
                <a:lnTo>
                  <a:pt x="1165225" y="1651000"/>
                </a:lnTo>
                <a:lnTo>
                  <a:pt x="0" y="16510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楕円 227">
            <a:extLst>
              <a:ext uri="{FF2B5EF4-FFF2-40B4-BE49-F238E27FC236}">
                <a16:creationId xmlns:a16="http://schemas.microsoft.com/office/drawing/2014/main" id="{3CA4EDEE-981B-43D9-B399-EC756B032E36}"/>
              </a:ext>
            </a:extLst>
          </p:cNvPr>
          <p:cNvSpPr/>
          <p:nvPr/>
        </p:nvSpPr>
        <p:spPr>
          <a:xfrm rot="19953313">
            <a:off x="1805549" y="2963933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楕円 228">
            <a:extLst>
              <a:ext uri="{FF2B5EF4-FFF2-40B4-BE49-F238E27FC236}">
                <a16:creationId xmlns:a16="http://schemas.microsoft.com/office/drawing/2014/main" id="{B0F2BA32-DFDD-4D19-9AAA-74614C6685CF}"/>
              </a:ext>
            </a:extLst>
          </p:cNvPr>
          <p:cNvSpPr/>
          <p:nvPr/>
        </p:nvSpPr>
        <p:spPr>
          <a:xfrm rot="1646687" flipH="1">
            <a:off x="2051771" y="2963932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正方形/長方形 197">
            <a:extLst>
              <a:ext uri="{FF2B5EF4-FFF2-40B4-BE49-F238E27FC236}">
                <a16:creationId xmlns:a16="http://schemas.microsoft.com/office/drawing/2014/main" id="{33D667E3-96A6-478A-B097-3DD64624D7AE}"/>
              </a:ext>
            </a:extLst>
          </p:cNvPr>
          <p:cNvSpPr/>
          <p:nvPr/>
        </p:nvSpPr>
        <p:spPr>
          <a:xfrm>
            <a:off x="1765333" y="2974451"/>
            <a:ext cx="714651" cy="194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正方形/長方形 198">
            <a:extLst>
              <a:ext uri="{FF2B5EF4-FFF2-40B4-BE49-F238E27FC236}">
                <a16:creationId xmlns:a16="http://schemas.microsoft.com/office/drawing/2014/main" id="{1798CA08-B283-4777-9EB5-E5443D2D3D4B}"/>
              </a:ext>
            </a:extLst>
          </p:cNvPr>
          <p:cNvSpPr/>
          <p:nvPr/>
        </p:nvSpPr>
        <p:spPr>
          <a:xfrm rot="5400000">
            <a:off x="1936607" y="3116992"/>
            <a:ext cx="363528" cy="205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二等辺三角形 215">
            <a:extLst>
              <a:ext uri="{FF2B5EF4-FFF2-40B4-BE49-F238E27FC236}">
                <a16:creationId xmlns:a16="http://schemas.microsoft.com/office/drawing/2014/main" id="{0EB15770-E9D4-4494-A97C-133C948EF4CE}"/>
              </a:ext>
            </a:extLst>
          </p:cNvPr>
          <p:cNvSpPr/>
          <p:nvPr/>
        </p:nvSpPr>
        <p:spPr>
          <a:xfrm rot="12724613">
            <a:off x="2179037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二等辺三角形 216">
            <a:extLst>
              <a:ext uri="{FF2B5EF4-FFF2-40B4-BE49-F238E27FC236}">
                <a16:creationId xmlns:a16="http://schemas.microsoft.com/office/drawing/2014/main" id="{D66E257A-F90C-4F09-84FD-73D9C6E4B74D}"/>
              </a:ext>
            </a:extLst>
          </p:cNvPr>
          <p:cNvSpPr/>
          <p:nvPr/>
        </p:nvSpPr>
        <p:spPr>
          <a:xfrm rot="12724613">
            <a:off x="2147208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正方形/長方形 35">
            <a:extLst>
              <a:ext uri="{FF2B5EF4-FFF2-40B4-BE49-F238E27FC236}">
                <a16:creationId xmlns:a16="http://schemas.microsoft.com/office/drawing/2014/main" id="{C21B938A-ED87-4A85-AC9F-7FEA06FF999D}"/>
              </a:ext>
            </a:extLst>
          </p:cNvPr>
          <p:cNvSpPr/>
          <p:nvPr/>
        </p:nvSpPr>
        <p:spPr>
          <a:xfrm rot="1800000">
            <a:off x="2307757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楕円 36">
            <a:extLst>
              <a:ext uri="{FF2B5EF4-FFF2-40B4-BE49-F238E27FC236}">
                <a16:creationId xmlns:a16="http://schemas.microsoft.com/office/drawing/2014/main" id="{D9FFF895-4684-43B9-83F7-B8687C4166F9}"/>
              </a:ext>
            </a:extLst>
          </p:cNvPr>
          <p:cNvSpPr/>
          <p:nvPr/>
        </p:nvSpPr>
        <p:spPr>
          <a:xfrm rot="1427996">
            <a:off x="225556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楕円 47">
            <a:extLst>
              <a:ext uri="{FF2B5EF4-FFF2-40B4-BE49-F238E27FC236}">
                <a16:creationId xmlns:a16="http://schemas.microsoft.com/office/drawing/2014/main" id="{58580C15-5E3E-4032-AE24-70B4E9965238}"/>
              </a:ext>
            </a:extLst>
          </p:cNvPr>
          <p:cNvSpPr/>
          <p:nvPr/>
        </p:nvSpPr>
        <p:spPr>
          <a:xfrm rot="1031150" flipH="1">
            <a:off x="2236099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1" name="楕円 47">
            <a:extLst>
              <a:ext uri="{FF2B5EF4-FFF2-40B4-BE49-F238E27FC236}">
                <a16:creationId xmlns:a16="http://schemas.microsoft.com/office/drawing/2014/main" id="{76FAA03E-BF07-40C6-A462-350DC5E9E2CF}"/>
              </a:ext>
            </a:extLst>
          </p:cNvPr>
          <p:cNvSpPr/>
          <p:nvPr/>
        </p:nvSpPr>
        <p:spPr>
          <a:xfrm rot="2614894">
            <a:off x="234909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2" name="楕円 47">
            <a:extLst>
              <a:ext uri="{FF2B5EF4-FFF2-40B4-BE49-F238E27FC236}">
                <a16:creationId xmlns:a16="http://schemas.microsoft.com/office/drawing/2014/main" id="{3D9F6B69-0DBC-4D3C-920B-BB7DDA6E8DFB}"/>
              </a:ext>
            </a:extLst>
          </p:cNvPr>
          <p:cNvSpPr/>
          <p:nvPr/>
        </p:nvSpPr>
        <p:spPr>
          <a:xfrm rot="2614894">
            <a:off x="2376650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3" name="楕円 51">
            <a:extLst>
              <a:ext uri="{FF2B5EF4-FFF2-40B4-BE49-F238E27FC236}">
                <a16:creationId xmlns:a16="http://schemas.microsoft.com/office/drawing/2014/main" id="{75E44929-C8A2-42FB-9FAE-228F0B6F97D1}"/>
              </a:ext>
            </a:extLst>
          </p:cNvPr>
          <p:cNvSpPr/>
          <p:nvPr/>
        </p:nvSpPr>
        <p:spPr>
          <a:xfrm rot="1555475">
            <a:off x="2303165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二等辺三角形 207">
            <a:extLst>
              <a:ext uri="{FF2B5EF4-FFF2-40B4-BE49-F238E27FC236}">
                <a16:creationId xmlns:a16="http://schemas.microsoft.com/office/drawing/2014/main" id="{AA8BAFAD-BC0B-4F8A-A6D4-F65E5C648C2C}"/>
              </a:ext>
            </a:extLst>
          </p:cNvPr>
          <p:cNvSpPr/>
          <p:nvPr/>
        </p:nvSpPr>
        <p:spPr>
          <a:xfrm rot="8875387" flipH="1">
            <a:off x="1865944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二等辺三角形 208">
            <a:extLst>
              <a:ext uri="{FF2B5EF4-FFF2-40B4-BE49-F238E27FC236}">
                <a16:creationId xmlns:a16="http://schemas.microsoft.com/office/drawing/2014/main" id="{81762DB6-C75C-4990-AF36-3B54C9C48D3E}"/>
              </a:ext>
            </a:extLst>
          </p:cNvPr>
          <p:cNvSpPr/>
          <p:nvPr/>
        </p:nvSpPr>
        <p:spPr>
          <a:xfrm rot="8875387" flipH="1">
            <a:off x="1897773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正方形/長方形 35">
            <a:extLst>
              <a:ext uri="{FF2B5EF4-FFF2-40B4-BE49-F238E27FC236}">
                <a16:creationId xmlns:a16="http://schemas.microsoft.com/office/drawing/2014/main" id="{15087EF0-19BA-4E92-BE80-6BAEA8C1F6EC}"/>
              </a:ext>
            </a:extLst>
          </p:cNvPr>
          <p:cNvSpPr/>
          <p:nvPr/>
        </p:nvSpPr>
        <p:spPr>
          <a:xfrm rot="19800000" flipH="1">
            <a:off x="1741293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楕円 36">
            <a:extLst>
              <a:ext uri="{FF2B5EF4-FFF2-40B4-BE49-F238E27FC236}">
                <a16:creationId xmlns:a16="http://schemas.microsoft.com/office/drawing/2014/main" id="{BE34F33A-BC5C-4B1A-8FE4-7654031A0D22}"/>
              </a:ext>
            </a:extLst>
          </p:cNvPr>
          <p:cNvSpPr/>
          <p:nvPr/>
        </p:nvSpPr>
        <p:spPr>
          <a:xfrm rot="20172004" flipH="1">
            <a:off x="180042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楕円 47">
            <a:extLst>
              <a:ext uri="{FF2B5EF4-FFF2-40B4-BE49-F238E27FC236}">
                <a16:creationId xmlns:a16="http://schemas.microsoft.com/office/drawing/2014/main" id="{F6E01C3B-894C-46DF-85C7-161C9B2F6CF4}"/>
              </a:ext>
            </a:extLst>
          </p:cNvPr>
          <p:cNvSpPr/>
          <p:nvPr/>
        </p:nvSpPr>
        <p:spPr>
          <a:xfrm rot="20568850">
            <a:off x="1894112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3" name="楕円 47">
            <a:extLst>
              <a:ext uri="{FF2B5EF4-FFF2-40B4-BE49-F238E27FC236}">
                <a16:creationId xmlns:a16="http://schemas.microsoft.com/office/drawing/2014/main" id="{58F0149C-0249-48AA-AC5A-D49D793E3062}"/>
              </a:ext>
            </a:extLst>
          </p:cNvPr>
          <p:cNvSpPr/>
          <p:nvPr/>
        </p:nvSpPr>
        <p:spPr>
          <a:xfrm rot="18985106" flipH="1">
            <a:off x="181572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4" name="楕円 47">
            <a:extLst>
              <a:ext uri="{FF2B5EF4-FFF2-40B4-BE49-F238E27FC236}">
                <a16:creationId xmlns:a16="http://schemas.microsoft.com/office/drawing/2014/main" id="{6A1083D5-A4CD-42D5-833E-D98B9B4C8796}"/>
              </a:ext>
            </a:extLst>
          </p:cNvPr>
          <p:cNvSpPr/>
          <p:nvPr/>
        </p:nvSpPr>
        <p:spPr>
          <a:xfrm rot="18985106" flipH="1">
            <a:off x="1801345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5" name="楕円 51">
            <a:extLst>
              <a:ext uri="{FF2B5EF4-FFF2-40B4-BE49-F238E27FC236}">
                <a16:creationId xmlns:a16="http://schemas.microsoft.com/office/drawing/2014/main" id="{F5C41449-F8C7-4B48-BEAE-89ED0329DABC}"/>
              </a:ext>
            </a:extLst>
          </p:cNvPr>
          <p:cNvSpPr/>
          <p:nvPr/>
        </p:nvSpPr>
        <p:spPr>
          <a:xfrm rot="20044525" flipH="1">
            <a:off x="1639668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円弧 205">
            <a:extLst>
              <a:ext uri="{FF2B5EF4-FFF2-40B4-BE49-F238E27FC236}">
                <a16:creationId xmlns:a16="http://schemas.microsoft.com/office/drawing/2014/main" id="{471A7A17-1A08-4D94-B6C7-C1213733F34F}"/>
              </a:ext>
            </a:extLst>
          </p:cNvPr>
          <p:cNvSpPr/>
          <p:nvPr/>
        </p:nvSpPr>
        <p:spPr>
          <a:xfrm rot="5596267">
            <a:off x="1597813" y="2337491"/>
            <a:ext cx="1094725" cy="805585"/>
          </a:xfrm>
          <a:prstGeom prst="arc">
            <a:avLst>
              <a:gd name="adj1" fmla="val 17576158"/>
              <a:gd name="adj2" fmla="val 19696878"/>
            </a:avLst>
          </a:prstGeom>
          <a:ln w="85725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円弧 206">
            <a:extLst>
              <a:ext uri="{FF2B5EF4-FFF2-40B4-BE49-F238E27FC236}">
                <a16:creationId xmlns:a16="http://schemas.microsoft.com/office/drawing/2014/main" id="{4AF65E17-2FA3-458C-804D-BCB0AAFB2F6B}"/>
              </a:ext>
            </a:extLst>
          </p:cNvPr>
          <p:cNvSpPr/>
          <p:nvPr/>
        </p:nvSpPr>
        <p:spPr>
          <a:xfrm rot="6592279">
            <a:off x="1552922" y="2452679"/>
            <a:ext cx="1094725" cy="805585"/>
          </a:xfrm>
          <a:prstGeom prst="arc">
            <a:avLst>
              <a:gd name="adj1" fmla="val 17576158"/>
              <a:gd name="adj2" fmla="val 19747743"/>
            </a:avLst>
          </a:prstGeom>
          <a:ln w="82550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円弧 203">
            <a:extLst>
              <a:ext uri="{FF2B5EF4-FFF2-40B4-BE49-F238E27FC236}">
                <a16:creationId xmlns:a16="http://schemas.microsoft.com/office/drawing/2014/main" id="{80531864-A282-42EC-A85C-D45DF6E4DDC1}"/>
              </a:ext>
            </a:extLst>
          </p:cNvPr>
          <p:cNvSpPr/>
          <p:nvPr/>
        </p:nvSpPr>
        <p:spPr>
          <a:xfrm rot="16003733" flipH="1">
            <a:off x="1537642" y="2339307"/>
            <a:ext cx="1094725" cy="805585"/>
          </a:xfrm>
          <a:prstGeom prst="arc">
            <a:avLst>
              <a:gd name="adj1" fmla="val 17576158"/>
              <a:gd name="adj2" fmla="val 19696878"/>
            </a:avLst>
          </a:prstGeom>
          <a:ln w="85725" cap="rnd">
            <a:solidFill>
              <a:schemeClr val="bg1">
                <a:lumMod val="9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円弧 204">
            <a:extLst>
              <a:ext uri="{FF2B5EF4-FFF2-40B4-BE49-F238E27FC236}">
                <a16:creationId xmlns:a16="http://schemas.microsoft.com/office/drawing/2014/main" id="{79782913-468A-40E3-ABAF-378CDF9E647D}"/>
              </a:ext>
            </a:extLst>
          </p:cNvPr>
          <p:cNvSpPr/>
          <p:nvPr/>
        </p:nvSpPr>
        <p:spPr>
          <a:xfrm rot="15007721" flipH="1">
            <a:off x="1582533" y="2454495"/>
            <a:ext cx="1094725" cy="805585"/>
          </a:xfrm>
          <a:prstGeom prst="arc">
            <a:avLst>
              <a:gd name="adj1" fmla="val 17576158"/>
              <a:gd name="adj2" fmla="val 19747743"/>
            </a:avLst>
          </a:prstGeom>
          <a:ln w="82550" cap="rnd">
            <a:solidFill>
              <a:schemeClr val="bg1">
                <a:lumMod val="9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286755"/>
      </p:ext>
    </p:extLst>
  </p:cSld>
  <p:clrMapOvr>
    <a:masterClrMapping/>
  </p:clrMapOvr>
  <p:transition spd="slow" advClick="0" advTm="1000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二等辺三角形 167">
            <a:extLst>
              <a:ext uri="{FF2B5EF4-FFF2-40B4-BE49-F238E27FC236}">
                <a16:creationId xmlns:a16="http://schemas.microsoft.com/office/drawing/2014/main" id="{D15C4E9F-8B71-4B96-860F-7F8B7C025271}"/>
              </a:ext>
            </a:extLst>
          </p:cNvPr>
          <p:cNvSpPr/>
          <p:nvPr/>
        </p:nvSpPr>
        <p:spPr>
          <a:xfrm rot="10800000">
            <a:off x="1681469" y="593775"/>
            <a:ext cx="873762" cy="689429"/>
          </a:xfrm>
          <a:prstGeom prst="triangl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弧 168">
            <a:extLst>
              <a:ext uri="{FF2B5EF4-FFF2-40B4-BE49-F238E27FC236}">
                <a16:creationId xmlns:a16="http://schemas.microsoft.com/office/drawing/2014/main" id="{A2552FFB-1BBC-4B5A-9CD8-719DE36E176E}"/>
              </a:ext>
            </a:extLst>
          </p:cNvPr>
          <p:cNvSpPr/>
          <p:nvPr/>
        </p:nvSpPr>
        <p:spPr>
          <a:xfrm rot="201593" flipH="1">
            <a:off x="2507377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二等辺三角形 169">
            <a:extLst>
              <a:ext uri="{FF2B5EF4-FFF2-40B4-BE49-F238E27FC236}">
                <a16:creationId xmlns:a16="http://schemas.microsoft.com/office/drawing/2014/main" id="{CF0A056D-A01A-4B08-ADED-E3F4DB929419}"/>
              </a:ext>
            </a:extLst>
          </p:cNvPr>
          <p:cNvSpPr/>
          <p:nvPr/>
        </p:nvSpPr>
        <p:spPr>
          <a:xfrm rot="10800000">
            <a:off x="2509512" y="593773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弧 170">
            <a:extLst>
              <a:ext uri="{FF2B5EF4-FFF2-40B4-BE49-F238E27FC236}">
                <a16:creationId xmlns:a16="http://schemas.microsoft.com/office/drawing/2014/main" id="{C245CB41-8251-4D7C-8360-220EC54245E9}"/>
              </a:ext>
            </a:extLst>
          </p:cNvPr>
          <p:cNvSpPr/>
          <p:nvPr/>
        </p:nvSpPr>
        <p:spPr>
          <a:xfrm rot="21398407">
            <a:off x="1116726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二等辺三角形 171">
            <a:extLst>
              <a:ext uri="{FF2B5EF4-FFF2-40B4-BE49-F238E27FC236}">
                <a16:creationId xmlns:a16="http://schemas.microsoft.com/office/drawing/2014/main" id="{3B7CC469-FE46-4621-B625-E2329C5E0588}"/>
              </a:ext>
            </a:extLst>
          </p:cNvPr>
          <p:cNvSpPr/>
          <p:nvPr/>
        </p:nvSpPr>
        <p:spPr>
          <a:xfrm rot="10800000" flipH="1">
            <a:off x="1061709" y="593774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二等辺三角形 305">
            <a:extLst>
              <a:ext uri="{FF2B5EF4-FFF2-40B4-BE49-F238E27FC236}">
                <a16:creationId xmlns:a16="http://schemas.microsoft.com/office/drawing/2014/main" id="{6EE690BB-78B0-4A97-BBC7-4A6163513E31}"/>
              </a:ext>
            </a:extLst>
          </p:cNvPr>
          <p:cNvSpPr/>
          <p:nvPr/>
        </p:nvSpPr>
        <p:spPr>
          <a:xfrm rot="10800000">
            <a:off x="3029785" y="796966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二等辺三角形 306">
            <a:extLst>
              <a:ext uri="{FF2B5EF4-FFF2-40B4-BE49-F238E27FC236}">
                <a16:creationId xmlns:a16="http://schemas.microsoft.com/office/drawing/2014/main" id="{43D25E02-CF54-4134-9E01-CB1524780D6E}"/>
              </a:ext>
            </a:extLst>
          </p:cNvPr>
          <p:cNvSpPr/>
          <p:nvPr/>
        </p:nvSpPr>
        <p:spPr>
          <a:xfrm rot="11721489">
            <a:off x="3116703" y="1037128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4" name="二等辺三角形 303">
            <a:extLst>
              <a:ext uri="{FF2B5EF4-FFF2-40B4-BE49-F238E27FC236}">
                <a16:creationId xmlns:a16="http://schemas.microsoft.com/office/drawing/2014/main" id="{CBC2457D-BB5E-404F-B5A5-3695A0D04085}"/>
              </a:ext>
            </a:extLst>
          </p:cNvPr>
          <p:cNvSpPr/>
          <p:nvPr/>
        </p:nvSpPr>
        <p:spPr>
          <a:xfrm rot="10800000" flipH="1">
            <a:off x="933392" y="796965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304">
            <a:extLst>
              <a:ext uri="{FF2B5EF4-FFF2-40B4-BE49-F238E27FC236}">
                <a16:creationId xmlns:a16="http://schemas.microsoft.com/office/drawing/2014/main" id="{CCEC859C-0F1F-4A66-BFA0-FCB744922E67}"/>
              </a:ext>
            </a:extLst>
          </p:cNvPr>
          <p:cNvSpPr/>
          <p:nvPr/>
        </p:nvSpPr>
        <p:spPr>
          <a:xfrm rot="9878511" flipH="1">
            <a:off x="873534" y="1037127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E0EEF024-5033-4ADF-8BA2-D8EE1DDD056B}"/>
              </a:ext>
            </a:extLst>
          </p:cNvPr>
          <p:cNvSpPr/>
          <p:nvPr/>
        </p:nvSpPr>
        <p:spPr>
          <a:xfrm rot="11234124">
            <a:off x="3325207" y="1224467"/>
            <a:ext cx="240168" cy="575202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8" name="円弧 177">
            <a:extLst>
              <a:ext uri="{FF2B5EF4-FFF2-40B4-BE49-F238E27FC236}">
                <a16:creationId xmlns:a16="http://schemas.microsoft.com/office/drawing/2014/main" id="{A55FD608-5DE0-491C-A57F-29C72DF30333}"/>
              </a:ext>
            </a:extLst>
          </p:cNvPr>
          <p:cNvSpPr/>
          <p:nvPr/>
        </p:nvSpPr>
        <p:spPr>
          <a:xfrm rot="945023">
            <a:off x="2237140" y="622381"/>
            <a:ext cx="1197475" cy="100378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円弧 178">
            <a:extLst>
              <a:ext uri="{FF2B5EF4-FFF2-40B4-BE49-F238E27FC236}">
                <a16:creationId xmlns:a16="http://schemas.microsoft.com/office/drawing/2014/main" id="{52299685-5CE9-46AA-A4AC-331564117369}"/>
              </a:ext>
            </a:extLst>
          </p:cNvPr>
          <p:cNvSpPr/>
          <p:nvPr/>
        </p:nvSpPr>
        <p:spPr>
          <a:xfrm rot="895199" flipH="1">
            <a:off x="867709" y="609238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弧 179">
            <a:extLst>
              <a:ext uri="{FF2B5EF4-FFF2-40B4-BE49-F238E27FC236}">
                <a16:creationId xmlns:a16="http://schemas.microsoft.com/office/drawing/2014/main" id="{DDFF96CE-C333-412F-95D2-C0370A055825}"/>
              </a:ext>
            </a:extLst>
          </p:cNvPr>
          <p:cNvSpPr/>
          <p:nvPr/>
        </p:nvSpPr>
        <p:spPr>
          <a:xfrm rot="895199" flipH="1">
            <a:off x="765892" y="752390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57824D7E-A6CE-41AD-9DA5-F623E0A95DB1}"/>
              </a:ext>
            </a:extLst>
          </p:cNvPr>
          <p:cNvSpPr/>
          <p:nvPr/>
        </p:nvSpPr>
        <p:spPr>
          <a:xfrm>
            <a:off x="1000910" y="629039"/>
            <a:ext cx="122252" cy="161459"/>
          </a:xfrm>
          <a:prstGeom prst="ellips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楕円 181">
            <a:extLst>
              <a:ext uri="{FF2B5EF4-FFF2-40B4-BE49-F238E27FC236}">
                <a16:creationId xmlns:a16="http://schemas.microsoft.com/office/drawing/2014/main" id="{33A56AF6-357B-4077-AED5-45552BCF07A2}"/>
              </a:ext>
            </a:extLst>
          </p:cNvPr>
          <p:cNvSpPr/>
          <p:nvPr/>
        </p:nvSpPr>
        <p:spPr>
          <a:xfrm>
            <a:off x="153542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楕円 182">
            <a:extLst>
              <a:ext uri="{FF2B5EF4-FFF2-40B4-BE49-F238E27FC236}">
                <a16:creationId xmlns:a16="http://schemas.microsoft.com/office/drawing/2014/main" id="{90FCC4A4-8A15-419B-BC77-6686039CCD5E}"/>
              </a:ext>
            </a:extLst>
          </p:cNvPr>
          <p:cNvSpPr/>
          <p:nvPr/>
        </p:nvSpPr>
        <p:spPr>
          <a:xfrm>
            <a:off x="245644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楕円 183">
            <a:extLst>
              <a:ext uri="{FF2B5EF4-FFF2-40B4-BE49-F238E27FC236}">
                <a16:creationId xmlns:a16="http://schemas.microsoft.com/office/drawing/2014/main" id="{295C466D-7582-4D33-B150-23F09DBA1ADD}"/>
              </a:ext>
            </a:extLst>
          </p:cNvPr>
          <p:cNvSpPr/>
          <p:nvPr/>
        </p:nvSpPr>
        <p:spPr>
          <a:xfrm rot="20585052">
            <a:off x="1030863" y="2099333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楕円 184">
            <a:extLst>
              <a:ext uri="{FF2B5EF4-FFF2-40B4-BE49-F238E27FC236}">
                <a16:creationId xmlns:a16="http://schemas.microsoft.com/office/drawing/2014/main" id="{76881BB2-E7EE-4F78-8E31-700D2D100D1F}"/>
              </a:ext>
            </a:extLst>
          </p:cNvPr>
          <p:cNvSpPr/>
          <p:nvPr/>
        </p:nvSpPr>
        <p:spPr>
          <a:xfrm rot="1014948" flipH="1">
            <a:off x="3013539" y="2099331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台形 292">
            <a:extLst>
              <a:ext uri="{FF2B5EF4-FFF2-40B4-BE49-F238E27FC236}">
                <a16:creationId xmlns:a16="http://schemas.microsoft.com/office/drawing/2014/main" id="{78287C86-E952-402D-B9D6-52E067B2190F}"/>
              </a:ext>
            </a:extLst>
          </p:cNvPr>
          <p:cNvSpPr/>
          <p:nvPr/>
        </p:nvSpPr>
        <p:spPr>
          <a:xfrm rot="7858654" flipH="1">
            <a:off x="972892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台形 293">
            <a:extLst>
              <a:ext uri="{FF2B5EF4-FFF2-40B4-BE49-F238E27FC236}">
                <a16:creationId xmlns:a16="http://schemas.microsoft.com/office/drawing/2014/main" id="{100B0961-2A6C-4619-B44A-95A852B546A7}"/>
              </a:ext>
            </a:extLst>
          </p:cNvPr>
          <p:cNvSpPr/>
          <p:nvPr/>
        </p:nvSpPr>
        <p:spPr>
          <a:xfrm rot="3769921" flipH="1">
            <a:off x="922204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楕円 294">
            <a:extLst>
              <a:ext uri="{FF2B5EF4-FFF2-40B4-BE49-F238E27FC236}">
                <a16:creationId xmlns:a16="http://schemas.microsoft.com/office/drawing/2014/main" id="{5B0D0775-4FBF-44F2-B6DF-4B7903F786F4}"/>
              </a:ext>
            </a:extLst>
          </p:cNvPr>
          <p:cNvSpPr/>
          <p:nvPr/>
        </p:nvSpPr>
        <p:spPr>
          <a:xfrm flipH="1">
            <a:off x="991899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楕円 296">
            <a:extLst>
              <a:ext uri="{FF2B5EF4-FFF2-40B4-BE49-F238E27FC236}">
                <a16:creationId xmlns:a16="http://schemas.microsoft.com/office/drawing/2014/main" id="{289F4CC0-E4AC-442C-9A2A-141E809D1C30}"/>
              </a:ext>
            </a:extLst>
          </p:cNvPr>
          <p:cNvSpPr/>
          <p:nvPr/>
        </p:nvSpPr>
        <p:spPr>
          <a:xfrm rot="1236733" flipH="1">
            <a:off x="1265799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楕円 297">
            <a:extLst>
              <a:ext uri="{FF2B5EF4-FFF2-40B4-BE49-F238E27FC236}">
                <a16:creationId xmlns:a16="http://schemas.microsoft.com/office/drawing/2014/main" id="{0C7C455B-6B90-4C3D-BA09-6537FE61D4D6}"/>
              </a:ext>
            </a:extLst>
          </p:cNvPr>
          <p:cNvSpPr/>
          <p:nvPr/>
        </p:nvSpPr>
        <p:spPr>
          <a:xfrm rot="1627558" flipH="1">
            <a:off x="1422843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四角形: 角を丸くする 299">
            <a:extLst>
              <a:ext uri="{FF2B5EF4-FFF2-40B4-BE49-F238E27FC236}">
                <a16:creationId xmlns:a16="http://schemas.microsoft.com/office/drawing/2014/main" id="{9BA48F11-786E-4AFB-84D0-309416ED2411}"/>
              </a:ext>
            </a:extLst>
          </p:cNvPr>
          <p:cNvSpPr/>
          <p:nvPr/>
        </p:nvSpPr>
        <p:spPr>
          <a:xfrm rot="19548768" flipH="1">
            <a:off x="1258041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円弧 300">
            <a:extLst>
              <a:ext uri="{FF2B5EF4-FFF2-40B4-BE49-F238E27FC236}">
                <a16:creationId xmlns:a16="http://schemas.microsoft.com/office/drawing/2014/main" id="{F58A56A9-4613-484A-B32C-833231E69175}"/>
              </a:ext>
            </a:extLst>
          </p:cNvPr>
          <p:cNvSpPr/>
          <p:nvPr/>
        </p:nvSpPr>
        <p:spPr>
          <a:xfrm rot="20856138" flipH="1">
            <a:off x="1268004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円弧 301">
            <a:extLst>
              <a:ext uri="{FF2B5EF4-FFF2-40B4-BE49-F238E27FC236}">
                <a16:creationId xmlns:a16="http://schemas.microsoft.com/office/drawing/2014/main" id="{BC7A2432-EE13-48AD-84F9-AC0B5C995646}"/>
              </a:ext>
            </a:extLst>
          </p:cNvPr>
          <p:cNvSpPr/>
          <p:nvPr/>
        </p:nvSpPr>
        <p:spPr>
          <a:xfrm rot="20856138" flipH="1">
            <a:off x="1327264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円弧 302">
            <a:extLst>
              <a:ext uri="{FF2B5EF4-FFF2-40B4-BE49-F238E27FC236}">
                <a16:creationId xmlns:a16="http://schemas.microsoft.com/office/drawing/2014/main" id="{5C3AB0B4-215D-463A-8412-7D466B715517}"/>
              </a:ext>
            </a:extLst>
          </p:cNvPr>
          <p:cNvSpPr/>
          <p:nvPr/>
        </p:nvSpPr>
        <p:spPr>
          <a:xfrm rot="20856138" flipH="1">
            <a:off x="1294160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台形 281">
            <a:extLst>
              <a:ext uri="{FF2B5EF4-FFF2-40B4-BE49-F238E27FC236}">
                <a16:creationId xmlns:a16="http://schemas.microsoft.com/office/drawing/2014/main" id="{A11152FE-ED8E-45C0-950E-1282D68828F9}"/>
              </a:ext>
            </a:extLst>
          </p:cNvPr>
          <p:cNvSpPr/>
          <p:nvPr/>
        </p:nvSpPr>
        <p:spPr>
          <a:xfrm rot="13741346">
            <a:off x="2362313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台形 282">
            <a:extLst>
              <a:ext uri="{FF2B5EF4-FFF2-40B4-BE49-F238E27FC236}">
                <a16:creationId xmlns:a16="http://schemas.microsoft.com/office/drawing/2014/main" id="{6814F42A-BAFC-454F-8806-22509218F290}"/>
              </a:ext>
            </a:extLst>
          </p:cNvPr>
          <p:cNvSpPr/>
          <p:nvPr/>
        </p:nvSpPr>
        <p:spPr>
          <a:xfrm rot="17830079">
            <a:off x="2705693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楕円 283">
            <a:extLst>
              <a:ext uri="{FF2B5EF4-FFF2-40B4-BE49-F238E27FC236}">
                <a16:creationId xmlns:a16="http://schemas.microsoft.com/office/drawing/2014/main" id="{8C9CE72E-7F7B-4497-A4F3-EC39328D3A1A}"/>
              </a:ext>
            </a:extLst>
          </p:cNvPr>
          <p:cNvSpPr/>
          <p:nvPr/>
        </p:nvSpPr>
        <p:spPr>
          <a:xfrm>
            <a:off x="3140133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楕円 285">
            <a:extLst>
              <a:ext uri="{FF2B5EF4-FFF2-40B4-BE49-F238E27FC236}">
                <a16:creationId xmlns:a16="http://schemas.microsoft.com/office/drawing/2014/main" id="{B5B1F4D0-FFCD-4DB5-8E7D-3222E32BCDD6}"/>
              </a:ext>
            </a:extLst>
          </p:cNvPr>
          <p:cNvSpPr/>
          <p:nvPr/>
        </p:nvSpPr>
        <p:spPr>
          <a:xfrm rot="20363267">
            <a:off x="2762907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楕円 286">
            <a:extLst>
              <a:ext uri="{FF2B5EF4-FFF2-40B4-BE49-F238E27FC236}">
                <a16:creationId xmlns:a16="http://schemas.microsoft.com/office/drawing/2014/main" id="{8B9B9997-38AE-4D76-8BF7-63A6D8EE0792}"/>
              </a:ext>
            </a:extLst>
          </p:cNvPr>
          <p:cNvSpPr/>
          <p:nvPr/>
        </p:nvSpPr>
        <p:spPr>
          <a:xfrm rot="19972442">
            <a:off x="2737725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四角形: 角を丸くする 288">
            <a:extLst>
              <a:ext uri="{FF2B5EF4-FFF2-40B4-BE49-F238E27FC236}">
                <a16:creationId xmlns:a16="http://schemas.microsoft.com/office/drawing/2014/main" id="{1720D9FF-039B-4EFF-97D7-48D4C530E4DE}"/>
              </a:ext>
            </a:extLst>
          </p:cNvPr>
          <p:cNvSpPr/>
          <p:nvPr/>
        </p:nvSpPr>
        <p:spPr>
          <a:xfrm rot="2051232">
            <a:off x="2770667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円弧 289">
            <a:extLst>
              <a:ext uri="{FF2B5EF4-FFF2-40B4-BE49-F238E27FC236}">
                <a16:creationId xmlns:a16="http://schemas.microsoft.com/office/drawing/2014/main" id="{6CB61104-29E8-4B9D-A7F4-A317A0CB21A5}"/>
              </a:ext>
            </a:extLst>
          </p:cNvPr>
          <p:cNvSpPr/>
          <p:nvPr/>
        </p:nvSpPr>
        <p:spPr>
          <a:xfrm rot="743862">
            <a:off x="2701352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円弧 290">
            <a:extLst>
              <a:ext uri="{FF2B5EF4-FFF2-40B4-BE49-F238E27FC236}">
                <a16:creationId xmlns:a16="http://schemas.microsoft.com/office/drawing/2014/main" id="{B95CA542-01FD-46A3-B896-57F2A293E813}"/>
              </a:ext>
            </a:extLst>
          </p:cNvPr>
          <p:cNvSpPr/>
          <p:nvPr/>
        </p:nvSpPr>
        <p:spPr>
          <a:xfrm rot="743862">
            <a:off x="2642091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円弧 291">
            <a:extLst>
              <a:ext uri="{FF2B5EF4-FFF2-40B4-BE49-F238E27FC236}">
                <a16:creationId xmlns:a16="http://schemas.microsoft.com/office/drawing/2014/main" id="{0FD94E3E-1B31-47BD-A21A-A79D6E8EA7C2}"/>
              </a:ext>
            </a:extLst>
          </p:cNvPr>
          <p:cNvSpPr/>
          <p:nvPr/>
        </p:nvSpPr>
        <p:spPr>
          <a:xfrm rot="743862">
            <a:off x="2675196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楕円 24">
            <a:extLst>
              <a:ext uri="{FF2B5EF4-FFF2-40B4-BE49-F238E27FC236}">
                <a16:creationId xmlns:a16="http://schemas.microsoft.com/office/drawing/2014/main" id="{B6330F50-F081-49C5-8CBF-6C668FCECA3B}"/>
              </a:ext>
            </a:extLst>
          </p:cNvPr>
          <p:cNvSpPr/>
          <p:nvPr/>
        </p:nvSpPr>
        <p:spPr>
          <a:xfrm>
            <a:off x="1899912" y="2314220"/>
            <a:ext cx="477520" cy="117182"/>
          </a:xfrm>
          <a:custGeom>
            <a:avLst/>
            <a:gdLst>
              <a:gd name="connsiteX0" fmla="*/ 477520 w 477520"/>
              <a:gd name="connsiteY0" fmla="*/ 0 h 117182"/>
              <a:gd name="connsiteX1" fmla="*/ 223520 w 477520"/>
              <a:gd name="connsiteY1" fmla="*/ 116840 h 117182"/>
              <a:gd name="connsiteX2" fmla="*/ 0 w 477520"/>
              <a:gd name="connsiteY2" fmla="*/ 30480 h 11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520" h="117182" extrusionOk="0">
                <a:moveTo>
                  <a:pt x="477520" y="0"/>
                </a:moveTo>
                <a:cubicBezTo>
                  <a:pt x="420285" y="32889"/>
                  <a:pt x="296462" y="114254"/>
                  <a:pt x="223520" y="116840"/>
                </a:cubicBezTo>
                <a:cubicBezTo>
                  <a:pt x="152661" y="123757"/>
                  <a:pt x="42180" y="69593"/>
                  <a:pt x="0" y="30480"/>
                </a:cubicBezTo>
              </a:path>
            </a:pathLst>
          </a:custGeom>
          <a:noFill/>
          <a:ln w="50800" cap="rnd">
            <a:solidFill>
              <a:srgbClr val="4A4E58"/>
            </a:solidFill>
            <a:round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68960"/>
                      <a:gd name="connsiteY0" fmla="*/ 233680 h 467360"/>
                      <a:gd name="connsiteX1" fmla="*/ 284480 w 568960"/>
                      <a:gd name="connsiteY1" fmla="*/ 0 h 467360"/>
                      <a:gd name="connsiteX2" fmla="*/ 568960 w 568960"/>
                      <a:gd name="connsiteY2" fmla="*/ 233680 h 467360"/>
                      <a:gd name="connsiteX3" fmla="*/ 284480 w 568960"/>
                      <a:gd name="connsiteY3" fmla="*/ 467360 h 467360"/>
                      <a:gd name="connsiteX4" fmla="*/ 0 w 568960"/>
                      <a:gd name="connsiteY4" fmla="*/ 233680 h 467360"/>
                      <a:gd name="connsiteX0" fmla="*/ 0 w 590481"/>
                      <a:gd name="connsiteY0" fmla="*/ 233680 h 469906"/>
                      <a:gd name="connsiteX1" fmla="*/ 284480 w 590481"/>
                      <a:gd name="connsiteY1" fmla="*/ 0 h 469906"/>
                      <a:gd name="connsiteX2" fmla="*/ 568960 w 590481"/>
                      <a:gd name="connsiteY2" fmla="*/ 233680 h 469906"/>
                      <a:gd name="connsiteX3" fmla="*/ 538480 w 590481"/>
                      <a:gd name="connsiteY3" fmla="*/ 350520 h 469906"/>
                      <a:gd name="connsiteX4" fmla="*/ 284480 w 590481"/>
                      <a:gd name="connsiteY4" fmla="*/ 467360 h 469906"/>
                      <a:gd name="connsiteX5" fmla="*/ 0 w 590481"/>
                      <a:gd name="connsiteY5" fmla="*/ 233680 h 469906"/>
                      <a:gd name="connsiteX0" fmla="*/ 12871 w 603352"/>
                      <a:gd name="connsiteY0" fmla="*/ 233680 h 467702"/>
                      <a:gd name="connsiteX1" fmla="*/ 297351 w 603352"/>
                      <a:gd name="connsiteY1" fmla="*/ 0 h 467702"/>
                      <a:gd name="connsiteX2" fmla="*/ 581831 w 603352"/>
                      <a:gd name="connsiteY2" fmla="*/ 233680 h 467702"/>
                      <a:gd name="connsiteX3" fmla="*/ 551351 w 603352"/>
                      <a:gd name="connsiteY3" fmla="*/ 350520 h 467702"/>
                      <a:gd name="connsiteX4" fmla="*/ 297351 w 603352"/>
                      <a:gd name="connsiteY4" fmla="*/ 467360 h 467702"/>
                      <a:gd name="connsiteX5" fmla="*/ 73831 w 603352"/>
                      <a:gd name="connsiteY5" fmla="*/ 381000 h 467702"/>
                      <a:gd name="connsiteX6" fmla="*/ 12871 w 603352"/>
                      <a:gd name="connsiteY6" fmla="*/ 233680 h 467702"/>
                      <a:gd name="connsiteX0" fmla="*/ 551351 w 642791"/>
                      <a:gd name="connsiteY0" fmla="*/ 350520 h 467702"/>
                      <a:gd name="connsiteX1" fmla="*/ 297351 w 642791"/>
                      <a:gd name="connsiteY1" fmla="*/ 467360 h 467702"/>
                      <a:gd name="connsiteX2" fmla="*/ 73831 w 642791"/>
                      <a:gd name="connsiteY2" fmla="*/ 381000 h 467702"/>
                      <a:gd name="connsiteX3" fmla="*/ 12871 w 642791"/>
                      <a:gd name="connsiteY3" fmla="*/ 233680 h 467702"/>
                      <a:gd name="connsiteX4" fmla="*/ 297351 w 642791"/>
                      <a:gd name="connsiteY4" fmla="*/ 0 h 467702"/>
                      <a:gd name="connsiteX5" fmla="*/ 581831 w 642791"/>
                      <a:gd name="connsiteY5" fmla="*/ 233680 h 467702"/>
                      <a:gd name="connsiteX6" fmla="*/ 642791 w 642791"/>
                      <a:gd name="connsiteY6" fmla="*/ 441960 h 467702"/>
                      <a:gd name="connsiteX0" fmla="*/ 551351 w 581831"/>
                      <a:gd name="connsiteY0" fmla="*/ 350520 h 467702"/>
                      <a:gd name="connsiteX1" fmla="*/ 297351 w 581831"/>
                      <a:gd name="connsiteY1" fmla="*/ 467360 h 467702"/>
                      <a:gd name="connsiteX2" fmla="*/ 73831 w 581831"/>
                      <a:gd name="connsiteY2" fmla="*/ 381000 h 467702"/>
                      <a:gd name="connsiteX3" fmla="*/ 12871 w 581831"/>
                      <a:gd name="connsiteY3" fmla="*/ 233680 h 467702"/>
                      <a:gd name="connsiteX4" fmla="*/ 297351 w 581831"/>
                      <a:gd name="connsiteY4" fmla="*/ 0 h 467702"/>
                      <a:gd name="connsiteX5" fmla="*/ 581831 w 581831"/>
                      <a:gd name="connsiteY5" fmla="*/ 233680 h 467702"/>
                      <a:gd name="connsiteX0" fmla="*/ 551351 w 551351"/>
                      <a:gd name="connsiteY0" fmla="*/ 350520 h 467702"/>
                      <a:gd name="connsiteX1" fmla="*/ 297351 w 551351"/>
                      <a:gd name="connsiteY1" fmla="*/ 467360 h 467702"/>
                      <a:gd name="connsiteX2" fmla="*/ 73831 w 551351"/>
                      <a:gd name="connsiteY2" fmla="*/ 381000 h 467702"/>
                      <a:gd name="connsiteX3" fmla="*/ 12871 w 551351"/>
                      <a:gd name="connsiteY3" fmla="*/ 233680 h 467702"/>
                      <a:gd name="connsiteX4" fmla="*/ 297351 w 551351"/>
                      <a:gd name="connsiteY4" fmla="*/ 0 h 467702"/>
                      <a:gd name="connsiteX0" fmla="*/ 551351 w 551351"/>
                      <a:gd name="connsiteY0" fmla="*/ 116840 h 234022"/>
                      <a:gd name="connsiteX1" fmla="*/ 297351 w 551351"/>
                      <a:gd name="connsiteY1" fmla="*/ 233680 h 234022"/>
                      <a:gd name="connsiteX2" fmla="*/ 73831 w 551351"/>
                      <a:gd name="connsiteY2" fmla="*/ 147320 h 234022"/>
                      <a:gd name="connsiteX3" fmla="*/ 12871 w 551351"/>
                      <a:gd name="connsiteY3" fmla="*/ 0 h 234022"/>
                      <a:gd name="connsiteX0" fmla="*/ 477520 w 477520"/>
                      <a:gd name="connsiteY0" fmla="*/ 0 h 117182"/>
                      <a:gd name="connsiteX1" fmla="*/ 223520 w 477520"/>
                      <a:gd name="connsiteY1" fmla="*/ 116840 h 117182"/>
                      <a:gd name="connsiteX2" fmla="*/ 0 w 477520"/>
                      <a:gd name="connsiteY2" fmla="*/ 30480 h 117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77520" h="117182">
                        <a:moveTo>
                          <a:pt x="477520" y="0"/>
                        </a:moveTo>
                        <a:cubicBezTo>
                          <a:pt x="430107" y="38947"/>
                          <a:pt x="303107" y="111760"/>
                          <a:pt x="223520" y="116840"/>
                        </a:cubicBezTo>
                        <a:cubicBezTo>
                          <a:pt x="143933" y="121920"/>
                          <a:pt x="47413" y="69427"/>
                          <a:pt x="0" y="3048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正方形/長方形 232">
            <a:extLst>
              <a:ext uri="{FF2B5EF4-FFF2-40B4-BE49-F238E27FC236}">
                <a16:creationId xmlns:a16="http://schemas.microsoft.com/office/drawing/2014/main" id="{EF187D75-1CAC-452B-8C43-E9CA6800B9CB}"/>
              </a:ext>
            </a:extLst>
          </p:cNvPr>
          <p:cNvSpPr/>
          <p:nvPr/>
        </p:nvSpPr>
        <p:spPr>
          <a:xfrm>
            <a:off x="1941386" y="2736576"/>
            <a:ext cx="354900" cy="360119"/>
          </a:xfrm>
          <a:prstGeom prst="rect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台形 233">
            <a:extLst>
              <a:ext uri="{FF2B5EF4-FFF2-40B4-BE49-F238E27FC236}">
                <a16:creationId xmlns:a16="http://schemas.microsoft.com/office/drawing/2014/main" id="{7D4C183B-8016-451E-BA5D-669D6B5AEF42}"/>
              </a:ext>
            </a:extLst>
          </p:cNvPr>
          <p:cNvSpPr/>
          <p:nvPr/>
        </p:nvSpPr>
        <p:spPr>
          <a:xfrm rot="10800000">
            <a:off x="1881248" y="2855472"/>
            <a:ext cx="496184" cy="182504"/>
          </a:xfrm>
          <a:prstGeom prst="trapezoid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台形 64">
            <a:extLst>
              <a:ext uri="{FF2B5EF4-FFF2-40B4-BE49-F238E27FC236}">
                <a16:creationId xmlns:a16="http://schemas.microsoft.com/office/drawing/2014/main" id="{81AF6C51-21C0-4CFD-BEEC-5162FB9B8BAD}"/>
              </a:ext>
            </a:extLst>
          </p:cNvPr>
          <p:cNvSpPr/>
          <p:nvPr/>
        </p:nvSpPr>
        <p:spPr>
          <a:xfrm>
            <a:off x="1535422" y="2994531"/>
            <a:ext cx="1165225" cy="1651000"/>
          </a:xfrm>
          <a:custGeom>
            <a:avLst/>
            <a:gdLst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65225 w 1165225"/>
              <a:gd name="connsiteY3" fmla="*/ 1651000 h 1651000"/>
              <a:gd name="connsiteX4" fmla="*/ 0 w 1165225"/>
              <a:gd name="connsiteY4" fmla="*/ 1651000 h 1651000"/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30300 w 1165225"/>
              <a:gd name="connsiteY3" fmla="*/ 812799 h 1651000"/>
              <a:gd name="connsiteX4" fmla="*/ 1165225 w 1165225"/>
              <a:gd name="connsiteY4" fmla="*/ 1651000 h 1651000"/>
              <a:gd name="connsiteX5" fmla="*/ 0 w 1165225"/>
              <a:gd name="connsiteY5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225" h="1651000">
                <a:moveTo>
                  <a:pt x="0" y="1651000"/>
                </a:moveTo>
                <a:lnTo>
                  <a:pt x="69855" y="0"/>
                </a:lnTo>
                <a:lnTo>
                  <a:pt x="1095370" y="0"/>
                </a:lnTo>
                <a:lnTo>
                  <a:pt x="1130300" y="812799"/>
                </a:lnTo>
                <a:lnTo>
                  <a:pt x="1165225" y="1651000"/>
                </a:lnTo>
                <a:lnTo>
                  <a:pt x="0" y="16510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楕円 227">
            <a:extLst>
              <a:ext uri="{FF2B5EF4-FFF2-40B4-BE49-F238E27FC236}">
                <a16:creationId xmlns:a16="http://schemas.microsoft.com/office/drawing/2014/main" id="{3CA4EDEE-981B-43D9-B399-EC756B032E36}"/>
              </a:ext>
            </a:extLst>
          </p:cNvPr>
          <p:cNvSpPr/>
          <p:nvPr/>
        </p:nvSpPr>
        <p:spPr>
          <a:xfrm rot="19953313">
            <a:off x="1805549" y="2963933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楕円 228">
            <a:extLst>
              <a:ext uri="{FF2B5EF4-FFF2-40B4-BE49-F238E27FC236}">
                <a16:creationId xmlns:a16="http://schemas.microsoft.com/office/drawing/2014/main" id="{B0F2BA32-DFDD-4D19-9AAA-74614C6685CF}"/>
              </a:ext>
            </a:extLst>
          </p:cNvPr>
          <p:cNvSpPr/>
          <p:nvPr/>
        </p:nvSpPr>
        <p:spPr>
          <a:xfrm rot="1646687" flipH="1">
            <a:off x="2051771" y="2963932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四角形: 角を丸くする 196">
            <a:extLst>
              <a:ext uri="{FF2B5EF4-FFF2-40B4-BE49-F238E27FC236}">
                <a16:creationId xmlns:a16="http://schemas.microsoft.com/office/drawing/2014/main" id="{B5F98499-5A00-4522-9B8A-CD9B984C900F}"/>
              </a:ext>
            </a:extLst>
          </p:cNvPr>
          <p:cNvSpPr/>
          <p:nvPr/>
        </p:nvSpPr>
        <p:spPr>
          <a:xfrm>
            <a:off x="2041255" y="3425431"/>
            <a:ext cx="175637" cy="146050"/>
          </a:xfrm>
          <a:prstGeom prst="roundRect">
            <a:avLst/>
          </a:prstGeom>
          <a:solidFill>
            <a:srgbClr val="4A92E2"/>
          </a:solidFill>
          <a:ln w="25400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正方形/長方形 197">
            <a:extLst>
              <a:ext uri="{FF2B5EF4-FFF2-40B4-BE49-F238E27FC236}">
                <a16:creationId xmlns:a16="http://schemas.microsoft.com/office/drawing/2014/main" id="{33D667E3-96A6-478A-B097-3DD64624D7AE}"/>
              </a:ext>
            </a:extLst>
          </p:cNvPr>
          <p:cNvSpPr/>
          <p:nvPr/>
        </p:nvSpPr>
        <p:spPr>
          <a:xfrm>
            <a:off x="1765333" y="2974451"/>
            <a:ext cx="714651" cy="194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正方形/長方形 198">
            <a:extLst>
              <a:ext uri="{FF2B5EF4-FFF2-40B4-BE49-F238E27FC236}">
                <a16:creationId xmlns:a16="http://schemas.microsoft.com/office/drawing/2014/main" id="{1798CA08-B283-4777-9EB5-E5443D2D3D4B}"/>
              </a:ext>
            </a:extLst>
          </p:cNvPr>
          <p:cNvSpPr/>
          <p:nvPr/>
        </p:nvSpPr>
        <p:spPr>
          <a:xfrm rot="5400000">
            <a:off x="1936607" y="3116992"/>
            <a:ext cx="363528" cy="205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二等辺三角形 215">
            <a:extLst>
              <a:ext uri="{FF2B5EF4-FFF2-40B4-BE49-F238E27FC236}">
                <a16:creationId xmlns:a16="http://schemas.microsoft.com/office/drawing/2014/main" id="{0EB15770-E9D4-4494-A97C-133C948EF4CE}"/>
              </a:ext>
            </a:extLst>
          </p:cNvPr>
          <p:cNvSpPr/>
          <p:nvPr/>
        </p:nvSpPr>
        <p:spPr>
          <a:xfrm rot="12724613">
            <a:off x="2179037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二等辺三角形 216">
            <a:extLst>
              <a:ext uri="{FF2B5EF4-FFF2-40B4-BE49-F238E27FC236}">
                <a16:creationId xmlns:a16="http://schemas.microsoft.com/office/drawing/2014/main" id="{D66E257A-F90C-4F09-84FD-73D9C6E4B74D}"/>
              </a:ext>
            </a:extLst>
          </p:cNvPr>
          <p:cNvSpPr/>
          <p:nvPr/>
        </p:nvSpPr>
        <p:spPr>
          <a:xfrm rot="12724613">
            <a:off x="2147208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正方形/長方形 35">
            <a:extLst>
              <a:ext uri="{FF2B5EF4-FFF2-40B4-BE49-F238E27FC236}">
                <a16:creationId xmlns:a16="http://schemas.microsoft.com/office/drawing/2014/main" id="{C21B938A-ED87-4A85-AC9F-7FEA06FF999D}"/>
              </a:ext>
            </a:extLst>
          </p:cNvPr>
          <p:cNvSpPr/>
          <p:nvPr/>
        </p:nvSpPr>
        <p:spPr>
          <a:xfrm rot="1800000">
            <a:off x="2307757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楕円 36">
            <a:extLst>
              <a:ext uri="{FF2B5EF4-FFF2-40B4-BE49-F238E27FC236}">
                <a16:creationId xmlns:a16="http://schemas.microsoft.com/office/drawing/2014/main" id="{D9FFF895-4684-43B9-83F7-B8687C4166F9}"/>
              </a:ext>
            </a:extLst>
          </p:cNvPr>
          <p:cNvSpPr/>
          <p:nvPr/>
        </p:nvSpPr>
        <p:spPr>
          <a:xfrm rot="1427996">
            <a:off x="225556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楕円 47">
            <a:extLst>
              <a:ext uri="{FF2B5EF4-FFF2-40B4-BE49-F238E27FC236}">
                <a16:creationId xmlns:a16="http://schemas.microsoft.com/office/drawing/2014/main" id="{58580C15-5E3E-4032-AE24-70B4E9965238}"/>
              </a:ext>
            </a:extLst>
          </p:cNvPr>
          <p:cNvSpPr/>
          <p:nvPr/>
        </p:nvSpPr>
        <p:spPr>
          <a:xfrm rot="1031150" flipH="1">
            <a:off x="2236099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1" name="楕円 47">
            <a:extLst>
              <a:ext uri="{FF2B5EF4-FFF2-40B4-BE49-F238E27FC236}">
                <a16:creationId xmlns:a16="http://schemas.microsoft.com/office/drawing/2014/main" id="{76FAA03E-BF07-40C6-A462-350DC5E9E2CF}"/>
              </a:ext>
            </a:extLst>
          </p:cNvPr>
          <p:cNvSpPr/>
          <p:nvPr/>
        </p:nvSpPr>
        <p:spPr>
          <a:xfrm rot="2614894">
            <a:off x="234909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2" name="楕円 47">
            <a:extLst>
              <a:ext uri="{FF2B5EF4-FFF2-40B4-BE49-F238E27FC236}">
                <a16:creationId xmlns:a16="http://schemas.microsoft.com/office/drawing/2014/main" id="{3D9F6B69-0DBC-4D3C-920B-BB7DDA6E8DFB}"/>
              </a:ext>
            </a:extLst>
          </p:cNvPr>
          <p:cNvSpPr/>
          <p:nvPr/>
        </p:nvSpPr>
        <p:spPr>
          <a:xfrm rot="2614894">
            <a:off x="2376650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3" name="楕円 51">
            <a:extLst>
              <a:ext uri="{FF2B5EF4-FFF2-40B4-BE49-F238E27FC236}">
                <a16:creationId xmlns:a16="http://schemas.microsoft.com/office/drawing/2014/main" id="{75E44929-C8A2-42FB-9FAE-228F0B6F97D1}"/>
              </a:ext>
            </a:extLst>
          </p:cNvPr>
          <p:cNvSpPr/>
          <p:nvPr/>
        </p:nvSpPr>
        <p:spPr>
          <a:xfrm rot="1555475">
            <a:off x="2303165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二等辺三角形 207">
            <a:extLst>
              <a:ext uri="{FF2B5EF4-FFF2-40B4-BE49-F238E27FC236}">
                <a16:creationId xmlns:a16="http://schemas.microsoft.com/office/drawing/2014/main" id="{AA8BAFAD-BC0B-4F8A-A6D4-F65E5C648C2C}"/>
              </a:ext>
            </a:extLst>
          </p:cNvPr>
          <p:cNvSpPr/>
          <p:nvPr/>
        </p:nvSpPr>
        <p:spPr>
          <a:xfrm rot="8875387" flipH="1">
            <a:off x="1865944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二等辺三角形 208">
            <a:extLst>
              <a:ext uri="{FF2B5EF4-FFF2-40B4-BE49-F238E27FC236}">
                <a16:creationId xmlns:a16="http://schemas.microsoft.com/office/drawing/2014/main" id="{81762DB6-C75C-4990-AF36-3B54C9C48D3E}"/>
              </a:ext>
            </a:extLst>
          </p:cNvPr>
          <p:cNvSpPr/>
          <p:nvPr/>
        </p:nvSpPr>
        <p:spPr>
          <a:xfrm rot="8875387" flipH="1">
            <a:off x="1897773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正方形/長方形 35">
            <a:extLst>
              <a:ext uri="{FF2B5EF4-FFF2-40B4-BE49-F238E27FC236}">
                <a16:creationId xmlns:a16="http://schemas.microsoft.com/office/drawing/2014/main" id="{15087EF0-19BA-4E92-BE80-6BAEA8C1F6EC}"/>
              </a:ext>
            </a:extLst>
          </p:cNvPr>
          <p:cNvSpPr/>
          <p:nvPr/>
        </p:nvSpPr>
        <p:spPr>
          <a:xfrm rot="19800000" flipH="1">
            <a:off x="1741293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楕円 36">
            <a:extLst>
              <a:ext uri="{FF2B5EF4-FFF2-40B4-BE49-F238E27FC236}">
                <a16:creationId xmlns:a16="http://schemas.microsoft.com/office/drawing/2014/main" id="{BE34F33A-BC5C-4B1A-8FE4-7654031A0D22}"/>
              </a:ext>
            </a:extLst>
          </p:cNvPr>
          <p:cNvSpPr/>
          <p:nvPr/>
        </p:nvSpPr>
        <p:spPr>
          <a:xfrm rot="20172004" flipH="1">
            <a:off x="180042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楕円 47">
            <a:extLst>
              <a:ext uri="{FF2B5EF4-FFF2-40B4-BE49-F238E27FC236}">
                <a16:creationId xmlns:a16="http://schemas.microsoft.com/office/drawing/2014/main" id="{F6E01C3B-894C-46DF-85C7-161C9B2F6CF4}"/>
              </a:ext>
            </a:extLst>
          </p:cNvPr>
          <p:cNvSpPr/>
          <p:nvPr/>
        </p:nvSpPr>
        <p:spPr>
          <a:xfrm rot="20568850">
            <a:off x="1894112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3" name="楕円 47">
            <a:extLst>
              <a:ext uri="{FF2B5EF4-FFF2-40B4-BE49-F238E27FC236}">
                <a16:creationId xmlns:a16="http://schemas.microsoft.com/office/drawing/2014/main" id="{58F0149C-0249-48AA-AC5A-D49D793E3062}"/>
              </a:ext>
            </a:extLst>
          </p:cNvPr>
          <p:cNvSpPr/>
          <p:nvPr/>
        </p:nvSpPr>
        <p:spPr>
          <a:xfrm rot="18985106" flipH="1">
            <a:off x="181572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4" name="楕円 47">
            <a:extLst>
              <a:ext uri="{FF2B5EF4-FFF2-40B4-BE49-F238E27FC236}">
                <a16:creationId xmlns:a16="http://schemas.microsoft.com/office/drawing/2014/main" id="{6A1083D5-A4CD-42D5-833E-D98B9B4C8796}"/>
              </a:ext>
            </a:extLst>
          </p:cNvPr>
          <p:cNvSpPr/>
          <p:nvPr/>
        </p:nvSpPr>
        <p:spPr>
          <a:xfrm rot="18985106" flipH="1">
            <a:off x="1801345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5" name="楕円 51">
            <a:extLst>
              <a:ext uri="{FF2B5EF4-FFF2-40B4-BE49-F238E27FC236}">
                <a16:creationId xmlns:a16="http://schemas.microsoft.com/office/drawing/2014/main" id="{F5C41449-F8C7-4B48-BEAE-89ED0329DABC}"/>
              </a:ext>
            </a:extLst>
          </p:cNvPr>
          <p:cNvSpPr/>
          <p:nvPr/>
        </p:nvSpPr>
        <p:spPr>
          <a:xfrm rot="20044525" flipH="1">
            <a:off x="1639668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円弧 205">
            <a:extLst>
              <a:ext uri="{FF2B5EF4-FFF2-40B4-BE49-F238E27FC236}">
                <a16:creationId xmlns:a16="http://schemas.microsoft.com/office/drawing/2014/main" id="{471A7A17-1A08-4D94-B6C7-C1213733F34F}"/>
              </a:ext>
            </a:extLst>
          </p:cNvPr>
          <p:cNvSpPr/>
          <p:nvPr/>
        </p:nvSpPr>
        <p:spPr>
          <a:xfrm rot="5596267">
            <a:off x="1597813" y="2337491"/>
            <a:ext cx="1094725" cy="805585"/>
          </a:xfrm>
          <a:prstGeom prst="arc">
            <a:avLst>
              <a:gd name="adj1" fmla="val 17576158"/>
              <a:gd name="adj2" fmla="val 19696878"/>
            </a:avLst>
          </a:prstGeom>
          <a:ln w="85725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円弧 206">
            <a:extLst>
              <a:ext uri="{FF2B5EF4-FFF2-40B4-BE49-F238E27FC236}">
                <a16:creationId xmlns:a16="http://schemas.microsoft.com/office/drawing/2014/main" id="{4AF65E17-2FA3-458C-804D-BCB0AAFB2F6B}"/>
              </a:ext>
            </a:extLst>
          </p:cNvPr>
          <p:cNvSpPr/>
          <p:nvPr/>
        </p:nvSpPr>
        <p:spPr>
          <a:xfrm rot="6592279">
            <a:off x="1552922" y="2452679"/>
            <a:ext cx="1094725" cy="805585"/>
          </a:xfrm>
          <a:prstGeom prst="arc">
            <a:avLst>
              <a:gd name="adj1" fmla="val 17576158"/>
              <a:gd name="adj2" fmla="val 19747743"/>
            </a:avLst>
          </a:prstGeom>
          <a:ln w="82550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円弧 203">
            <a:extLst>
              <a:ext uri="{FF2B5EF4-FFF2-40B4-BE49-F238E27FC236}">
                <a16:creationId xmlns:a16="http://schemas.microsoft.com/office/drawing/2014/main" id="{80531864-A282-42EC-A85C-D45DF6E4DDC1}"/>
              </a:ext>
            </a:extLst>
          </p:cNvPr>
          <p:cNvSpPr/>
          <p:nvPr/>
        </p:nvSpPr>
        <p:spPr>
          <a:xfrm rot="16003733" flipH="1">
            <a:off x="1537642" y="2339307"/>
            <a:ext cx="1094725" cy="805585"/>
          </a:xfrm>
          <a:prstGeom prst="arc">
            <a:avLst>
              <a:gd name="adj1" fmla="val 17576158"/>
              <a:gd name="adj2" fmla="val 19696878"/>
            </a:avLst>
          </a:prstGeom>
          <a:ln w="85725" cap="rnd">
            <a:solidFill>
              <a:schemeClr val="bg1">
                <a:lumMod val="9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円弧 204">
            <a:extLst>
              <a:ext uri="{FF2B5EF4-FFF2-40B4-BE49-F238E27FC236}">
                <a16:creationId xmlns:a16="http://schemas.microsoft.com/office/drawing/2014/main" id="{79782913-468A-40E3-ABAF-378CDF9E647D}"/>
              </a:ext>
            </a:extLst>
          </p:cNvPr>
          <p:cNvSpPr/>
          <p:nvPr/>
        </p:nvSpPr>
        <p:spPr>
          <a:xfrm rot="15007721" flipH="1">
            <a:off x="1582533" y="2454495"/>
            <a:ext cx="1094725" cy="805585"/>
          </a:xfrm>
          <a:prstGeom prst="arc">
            <a:avLst>
              <a:gd name="adj1" fmla="val 17576158"/>
              <a:gd name="adj2" fmla="val 19747743"/>
            </a:avLst>
          </a:prstGeom>
          <a:ln w="82550" cap="rnd">
            <a:solidFill>
              <a:schemeClr val="bg1">
                <a:lumMod val="9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65761"/>
      </p:ext>
    </p:extLst>
  </p:cSld>
  <p:clrMapOvr>
    <a:masterClrMapping/>
  </p:clrMapOvr>
  <p:transition spd="slow" advClick="0" advTm="1000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二等辺三角形 167">
            <a:extLst>
              <a:ext uri="{FF2B5EF4-FFF2-40B4-BE49-F238E27FC236}">
                <a16:creationId xmlns:a16="http://schemas.microsoft.com/office/drawing/2014/main" id="{D15C4E9F-8B71-4B96-860F-7F8B7C025271}"/>
              </a:ext>
            </a:extLst>
          </p:cNvPr>
          <p:cNvSpPr/>
          <p:nvPr/>
        </p:nvSpPr>
        <p:spPr>
          <a:xfrm rot="10800000">
            <a:off x="1681469" y="593775"/>
            <a:ext cx="873762" cy="689429"/>
          </a:xfrm>
          <a:prstGeom prst="triangl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弧 168">
            <a:extLst>
              <a:ext uri="{FF2B5EF4-FFF2-40B4-BE49-F238E27FC236}">
                <a16:creationId xmlns:a16="http://schemas.microsoft.com/office/drawing/2014/main" id="{A2552FFB-1BBC-4B5A-9CD8-719DE36E176E}"/>
              </a:ext>
            </a:extLst>
          </p:cNvPr>
          <p:cNvSpPr/>
          <p:nvPr/>
        </p:nvSpPr>
        <p:spPr>
          <a:xfrm rot="201593" flipH="1">
            <a:off x="2507377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二等辺三角形 169">
            <a:extLst>
              <a:ext uri="{FF2B5EF4-FFF2-40B4-BE49-F238E27FC236}">
                <a16:creationId xmlns:a16="http://schemas.microsoft.com/office/drawing/2014/main" id="{CF0A056D-A01A-4B08-ADED-E3F4DB929419}"/>
              </a:ext>
            </a:extLst>
          </p:cNvPr>
          <p:cNvSpPr/>
          <p:nvPr/>
        </p:nvSpPr>
        <p:spPr>
          <a:xfrm rot="10800000">
            <a:off x="2509512" y="593773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弧 170">
            <a:extLst>
              <a:ext uri="{FF2B5EF4-FFF2-40B4-BE49-F238E27FC236}">
                <a16:creationId xmlns:a16="http://schemas.microsoft.com/office/drawing/2014/main" id="{C245CB41-8251-4D7C-8360-220EC54245E9}"/>
              </a:ext>
            </a:extLst>
          </p:cNvPr>
          <p:cNvSpPr/>
          <p:nvPr/>
        </p:nvSpPr>
        <p:spPr>
          <a:xfrm rot="21398407">
            <a:off x="1116726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二等辺三角形 171">
            <a:extLst>
              <a:ext uri="{FF2B5EF4-FFF2-40B4-BE49-F238E27FC236}">
                <a16:creationId xmlns:a16="http://schemas.microsoft.com/office/drawing/2014/main" id="{3B7CC469-FE46-4621-B625-E2329C5E0588}"/>
              </a:ext>
            </a:extLst>
          </p:cNvPr>
          <p:cNvSpPr/>
          <p:nvPr/>
        </p:nvSpPr>
        <p:spPr>
          <a:xfrm rot="10800000" flipH="1">
            <a:off x="1061709" y="593774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二等辺三角形 305">
            <a:extLst>
              <a:ext uri="{FF2B5EF4-FFF2-40B4-BE49-F238E27FC236}">
                <a16:creationId xmlns:a16="http://schemas.microsoft.com/office/drawing/2014/main" id="{6EE690BB-78B0-4A97-BBC7-4A6163513E31}"/>
              </a:ext>
            </a:extLst>
          </p:cNvPr>
          <p:cNvSpPr/>
          <p:nvPr/>
        </p:nvSpPr>
        <p:spPr>
          <a:xfrm rot="10800000">
            <a:off x="3029785" y="796966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二等辺三角形 306">
            <a:extLst>
              <a:ext uri="{FF2B5EF4-FFF2-40B4-BE49-F238E27FC236}">
                <a16:creationId xmlns:a16="http://schemas.microsoft.com/office/drawing/2014/main" id="{43D25E02-CF54-4134-9E01-CB1524780D6E}"/>
              </a:ext>
            </a:extLst>
          </p:cNvPr>
          <p:cNvSpPr/>
          <p:nvPr/>
        </p:nvSpPr>
        <p:spPr>
          <a:xfrm rot="11721489">
            <a:off x="3116703" y="1037128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4" name="二等辺三角形 303">
            <a:extLst>
              <a:ext uri="{FF2B5EF4-FFF2-40B4-BE49-F238E27FC236}">
                <a16:creationId xmlns:a16="http://schemas.microsoft.com/office/drawing/2014/main" id="{CBC2457D-BB5E-404F-B5A5-3695A0D04085}"/>
              </a:ext>
            </a:extLst>
          </p:cNvPr>
          <p:cNvSpPr/>
          <p:nvPr/>
        </p:nvSpPr>
        <p:spPr>
          <a:xfrm rot="10800000" flipH="1">
            <a:off x="933392" y="796965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304">
            <a:extLst>
              <a:ext uri="{FF2B5EF4-FFF2-40B4-BE49-F238E27FC236}">
                <a16:creationId xmlns:a16="http://schemas.microsoft.com/office/drawing/2014/main" id="{CCEC859C-0F1F-4A66-BFA0-FCB744922E67}"/>
              </a:ext>
            </a:extLst>
          </p:cNvPr>
          <p:cNvSpPr/>
          <p:nvPr/>
        </p:nvSpPr>
        <p:spPr>
          <a:xfrm rot="9878511" flipH="1">
            <a:off x="873534" y="1037127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E0EEF024-5033-4ADF-8BA2-D8EE1DDD056B}"/>
              </a:ext>
            </a:extLst>
          </p:cNvPr>
          <p:cNvSpPr/>
          <p:nvPr/>
        </p:nvSpPr>
        <p:spPr>
          <a:xfrm rot="11234124">
            <a:off x="3325207" y="1224467"/>
            <a:ext cx="240168" cy="575202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8" name="円弧 177">
            <a:extLst>
              <a:ext uri="{FF2B5EF4-FFF2-40B4-BE49-F238E27FC236}">
                <a16:creationId xmlns:a16="http://schemas.microsoft.com/office/drawing/2014/main" id="{A55FD608-5DE0-491C-A57F-29C72DF30333}"/>
              </a:ext>
            </a:extLst>
          </p:cNvPr>
          <p:cNvSpPr/>
          <p:nvPr/>
        </p:nvSpPr>
        <p:spPr>
          <a:xfrm rot="945023">
            <a:off x="2237140" y="622381"/>
            <a:ext cx="1197475" cy="100378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円弧 178">
            <a:extLst>
              <a:ext uri="{FF2B5EF4-FFF2-40B4-BE49-F238E27FC236}">
                <a16:creationId xmlns:a16="http://schemas.microsoft.com/office/drawing/2014/main" id="{52299685-5CE9-46AA-A4AC-331564117369}"/>
              </a:ext>
            </a:extLst>
          </p:cNvPr>
          <p:cNvSpPr/>
          <p:nvPr/>
        </p:nvSpPr>
        <p:spPr>
          <a:xfrm rot="895199" flipH="1">
            <a:off x="867709" y="609238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弧 179">
            <a:extLst>
              <a:ext uri="{FF2B5EF4-FFF2-40B4-BE49-F238E27FC236}">
                <a16:creationId xmlns:a16="http://schemas.microsoft.com/office/drawing/2014/main" id="{DDFF96CE-C333-412F-95D2-C0370A055825}"/>
              </a:ext>
            </a:extLst>
          </p:cNvPr>
          <p:cNvSpPr/>
          <p:nvPr/>
        </p:nvSpPr>
        <p:spPr>
          <a:xfrm rot="895199" flipH="1">
            <a:off x="765892" y="752390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57824D7E-A6CE-41AD-9DA5-F623E0A95DB1}"/>
              </a:ext>
            </a:extLst>
          </p:cNvPr>
          <p:cNvSpPr/>
          <p:nvPr/>
        </p:nvSpPr>
        <p:spPr>
          <a:xfrm>
            <a:off x="1000910" y="629039"/>
            <a:ext cx="122252" cy="161459"/>
          </a:xfrm>
          <a:prstGeom prst="ellips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楕円 181">
            <a:extLst>
              <a:ext uri="{FF2B5EF4-FFF2-40B4-BE49-F238E27FC236}">
                <a16:creationId xmlns:a16="http://schemas.microsoft.com/office/drawing/2014/main" id="{33A56AF6-357B-4077-AED5-45552BCF07A2}"/>
              </a:ext>
            </a:extLst>
          </p:cNvPr>
          <p:cNvSpPr/>
          <p:nvPr/>
        </p:nvSpPr>
        <p:spPr>
          <a:xfrm>
            <a:off x="153542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楕円 182">
            <a:extLst>
              <a:ext uri="{FF2B5EF4-FFF2-40B4-BE49-F238E27FC236}">
                <a16:creationId xmlns:a16="http://schemas.microsoft.com/office/drawing/2014/main" id="{90FCC4A4-8A15-419B-BC77-6686039CCD5E}"/>
              </a:ext>
            </a:extLst>
          </p:cNvPr>
          <p:cNvSpPr/>
          <p:nvPr/>
        </p:nvSpPr>
        <p:spPr>
          <a:xfrm>
            <a:off x="245644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楕円 183">
            <a:extLst>
              <a:ext uri="{FF2B5EF4-FFF2-40B4-BE49-F238E27FC236}">
                <a16:creationId xmlns:a16="http://schemas.microsoft.com/office/drawing/2014/main" id="{295C466D-7582-4D33-B150-23F09DBA1ADD}"/>
              </a:ext>
            </a:extLst>
          </p:cNvPr>
          <p:cNvSpPr/>
          <p:nvPr/>
        </p:nvSpPr>
        <p:spPr>
          <a:xfrm rot="20585052">
            <a:off x="1030863" y="2099333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楕円 184">
            <a:extLst>
              <a:ext uri="{FF2B5EF4-FFF2-40B4-BE49-F238E27FC236}">
                <a16:creationId xmlns:a16="http://schemas.microsoft.com/office/drawing/2014/main" id="{76881BB2-E7EE-4F78-8E31-700D2D100D1F}"/>
              </a:ext>
            </a:extLst>
          </p:cNvPr>
          <p:cNvSpPr/>
          <p:nvPr/>
        </p:nvSpPr>
        <p:spPr>
          <a:xfrm rot="1014948" flipH="1">
            <a:off x="3013539" y="2099331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台形 292">
            <a:extLst>
              <a:ext uri="{FF2B5EF4-FFF2-40B4-BE49-F238E27FC236}">
                <a16:creationId xmlns:a16="http://schemas.microsoft.com/office/drawing/2014/main" id="{78287C86-E952-402D-B9D6-52E067B2190F}"/>
              </a:ext>
            </a:extLst>
          </p:cNvPr>
          <p:cNvSpPr/>
          <p:nvPr/>
        </p:nvSpPr>
        <p:spPr>
          <a:xfrm rot="7858654" flipH="1">
            <a:off x="972892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台形 293">
            <a:extLst>
              <a:ext uri="{FF2B5EF4-FFF2-40B4-BE49-F238E27FC236}">
                <a16:creationId xmlns:a16="http://schemas.microsoft.com/office/drawing/2014/main" id="{100B0961-2A6C-4619-B44A-95A852B546A7}"/>
              </a:ext>
            </a:extLst>
          </p:cNvPr>
          <p:cNvSpPr/>
          <p:nvPr/>
        </p:nvSpPr>
        <p:spPr>
          <a:xfrm rot="3769921" flipH="1">
            <a:off x="922204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楕円 294">
            <a:extLst>
              <a:ext uri="{FF2B5EF4-FFF2-40B4-BE49-F238E27FC236}">
                <a16:creationId xmlns:a16="http://schemas.microsoft.com/office/drawing/2014/main" id="{5B0D0775-4FBF-44F2-B6DF-4B7903F786F4}"/>
              </a:ext>
            </a:extLst>
          </p:cNvPr>
          <p:cNvSpPr/>
          <p:nvPr/>
        </p:nvSpPr>
        <p:spPr>
          <a:xfrm flipH="1">
            <a:off x="991899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楕円 296">
            <a:extLst>
              <a:ext uri="{FF2B5EF4-FFF2-40B4-BE49-F238E27FC236}">
                <a16:creationId xmlns:a16="http://schemas.microsoft.com/office/drawing/2014/main" id="{289F4CC0-E4AC-442C-9A2A-141E809D1C30}"/>
              </a:ext>
            </a:extLst>
          </p:cNvPr>
          <p:cNvSpPr/>
          <p:nvPr/>
        </p:nvSpPr>
        <p:spPr>
          <a:xfrm rot="1236733" flipH="1">
            <a:off x="1265799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楕円 297">
            <a:extLst>
              <a:ext uri="{FF2B5EF4-FFF2-40B4-BE49-F238E27FC236}">
                <a16:creationId xmlns:a16="http://schemas.microsoft.com/office/drawing/2014/main" id="{0C7C455B-6B90-4C3D-BA09-6537FE61D4D6}"/>
              </a:ext>
            </a:extLst>
          </p:cNvPr>
          <p:cNvSpPr/>
          <p:nvPr/>
        </p:nvSpPr>
        <p:spPr>
          <a:xfrm rot="1627558" flipH="1">
            <a:off x="1422843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四角形: 角を丸くする 299">
            <a:extLst>
              <a:ext uri="{FF2B5EF4-FFF2-40B4-BE49-F238E27FC236}">
                <a16:creationId xmlns:a16="http://schemas.microsoft.com/office/drawing/2014/main" id="{9BA48F11-786E-4AFB-84D0-309416ED2411}"/>
              </a:ext>
            </a:extLst>
          </p:cNvPr>
          <p:cNvSpPr/>
          <p:nvPr/>
        </p:nvSpPr>
        <p:spPr>
          <a:xfrm rot="19548768" flipH="1">
            <a:off x="1258041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円弧 300">
            <a:extLst>
              <a:ext uri="{FF2B5EF4-FFF2-40B4-BE49-F238E27FC236}">
                <a16:creationId xmlns:a16="http://schemas.microsoft.com/office/drawing/2014/main" id="{F58A56A9-4613-484A-B32C-833231E69175}"/>
              </a:ext>
            </a:extLst>
          </p:cNvPr>
          <p:cNvSpPr/>
          <p:nvPr/>
        </p:nvSpPr>
        <p:spPr>
          <a:xfrm rot="20856138" flipH="1">
            <a:off x="1268004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円弧 301">
            <a:extLst>
              <a:ext uri="{FF2B5EF4-FFF2-40B4-BE49-F238E27FC236}">
                <a16:creationId xmlns:a16="http://schemas.microsoft.com/office/drawing/2014/main" id="{BC7A2432-EE13-48AD-84F9-AC0B5C995646}"/>
              </a:ext>
            </a:extLst>
          </p:cNvPr>
          <p:cNvSpPr/>
          <p:nvPr/>
        </p:nvSpPr>
        <p:spPr>
          <a:xfrm rot="20856138" flipH="1">
            <a:off x="1327264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円弧 302">
            <a:extLst>
              <a:ext uri="{FF2B5EF4-FFF2-40B4-BE49-F238E27FC236}">
                <a16:creationId xmlns:a16="http://schemas.microsoft.com/office/drawing/2014/main" id="{5C3AB0B4-215D-463A-8412-7D466B715517}"/>
              </a:ext>
            </a:extLst>
          </p:cNvPr>
          <p:cNvSpPr/>
          <p:nvPr/>
        </p:nvSpPr>
        <p:spPr>
          <a:xfrm rot="20856138" flipH="1">
            <a:off x="1294160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台形 281">
            <a:extLst>
              <a:ext uri="{FF2B5EF4-FFF2-40B4-BE49-F238E27FC236}">
                <a16:creationId xmlns:a16="http://schemas.microsoft.com/office/drawing/2014/main" id="{A11152FE-ED8E-45C0-950E-1282D68828F9}"/>
              </a:ext>
            </a:extLst>
          </p:cNvPr>
          <p:cNvSpPr/>
          <p:nvPr/>
        </p:nvSpPr>
        <p:spPr>
          <a:xfrm rot="13741346">
            <a:off x="2362313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台形 282">
            <a:extLst>
              <a:ext uri="{FF2B5EF4-FFF2-40B4-BE49-F238E27FC236}">
                <a16:creationId xmlns:a16="http://schemas.microsoft.com/office/drawing/2014/main" id="{6814F42A-BAFC-454F-8806-22509218F290}"/>
              </a:ext>
            </a:extLst>
          </p:cNvPr>
          <p:cNvSpPr/>
          <p:nvPr/>
        </p:nvSpPr>
        <p:spPr>
          <a:xfrm rot="17830079">
            <a:off x="2705693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楕円 283">
            <a:extLst>
              <a:ext uri="{FF2B5EF4-FFF2-40B4-BE49-F238E27FC236}">
                <a16:creationId xmlns:a16="http://schemas.microsoft.com/office/drawing/2014/main" id="{8C9CE72E-7F7B-4497-A4F3-EC39328D3A1A}"/>
              </a:ext>
            </a:extLst>
          </p:cNvPr>
          <p:cNvSpPr/>
          <p:nvPr/>
        </p:nvSpPr>
        <p:spPr>
          <a:xfrm>
            <a:off x="3140133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楕円 285">
            <a:extLst>
              <a:ext uri="{FF2B5EF4-FFF2-40B4-BE49-F238E27FC236}">
                <a16:creationId xmlns:a16="http://schemas.microsoft.com/office/drawing/2014/main" id="{B5B1F4D0-FFCD-4DB5-8E7D-3222E32BCDD6}"/>
              </a:ext>
            </a:extLst>
          </p:cNvPr>
          <p:cNvSpPr/>
          <p:nvPr/>
        </p:nvSpPr>
        <p:spPr>
          <a:xfrm rot="20363267">
            <a:off x="2762907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楕円 286">
            <a:extLst>
              <a:ext uri="{FF2B5EF4-FFF2-40B4-BE49-F238E27FC236}">
                <a16:creationId xmlns:a16="http://schemas.microsoft.com/office/drawing/2014/main" id="{8B9B9997-38AE-4D76-8BF7-63A6D8EE0792}"/>
              </a:ext>
            </a:extLst>
          </p:cNvPr>
          <p:cNvSpPr/>
          <p:nvPr/>
        </p:nvSpPr>
        <p:spPr>
          <a:xfrm rot="19972442">
            <a:off x="2737725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四角形: 角を丸くする 288">
            <a:extLst>
              <a:ext uri="{FF2B5EF4-FFF2-40B4-BE49-F238E27FC236}">
                <a16:creationId xmlns:a16="http://schemas.microsoft.com/office/drawing/2014/main" id="{1720D9FF-039B-4EFF-97D7-48D4C530E4DE}"/>
              </a:ext>
            </a:extLst>
          </p:cNvPr>
          <p:cNvSpPr/>
          <p:nvPr/>
        </p:nvSpPr>
        <p:spPr>
          <a:xfrm rot="2051232">
            <a:off x="2770667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円弧 289">
            <a:extLst>
              <a:ext uri="{FF2B5EF4-FFF2-40B4-BE49-F238E27FC236}">
                <a16:creationId xmlns:a16="http://schemas.microsoft.com/office/drawing/2014/main" id="{6CB61104-29E8-4B9D-A7F4-A317A0CB21A5}"/>
              </a:ext>
            </a:extLst>
          </p:cNvPr>
          <p:cNvSpPr/>
          <p:nvPr/>
        </p:nvSpPr>
        <p:spPr>
          <a:xfrm rot="743862">
            <a:off x="2701352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円弧 290">
            <a:extLst>
              <a:ext uri="{FF2B5EF4-FFF2-40B4-BE49-F238E27FC236}">
                <a16:creationId xmlns:a16="http://schemas.microsoft.com/office/drawing/2014/main" id="{B95CA542-01FD-46A3-B896-57F2A293E813}"/>
              </a:ext>
            </a:extLst>
          </p:cNvPr>
          <p:cNvSpPr/>
          <p:nvPr/>
        </p:nvSpPr>
        <p:spPr>
          <a:xfrm rot="743862">
            <a:off x="2642091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円弧 291">
            <a:extLst>
              <a:ext uri="{FF2B5EF4-FFF2-40B4-BE49-F238E27FC236}">
                <a16:creationId xmlns:a16="http://schemas.microsoft.com/office/drawing/2014/main" id="{0FD94E3E-1B31-47BD-A21A-A79D6E8EA7C2}"/>
              </a:ext>
            </a:extLst>
          </p:cNvPr>
          <p:cNvSpPr/>
          <p:nvPr/>
        </p:nvSpPr>
        <p:spPr>
          <a:xfrm rot="743862">
            <a:off x="2675196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楕円 24">
            <a:extLst>
              <a:ext uri="{FF2B5EF4-FFF2-40B4-BE49-F238E27FC236}">
                <a16:creationId xmlns:a16="http://schemas.microsoft.com/office/drawing/2014/main" id="{B6330F50-F081-49C5-8CBF-6C668FCECA3B}"/>
              </a:ext>
            </a:extLst>
          </p:cNvPr>
          <p:cNvSpPr/>
          <p:nvPr/>
        </p:nvSpPr>
        <p:spPr>
          <a:xfrm>
            <a:off x="1899912" y="2314220"/>
            <a:ext cx="477520" cy="117182"/>
          </a:xfrm>
          <a:custGeom>
            <a:avLst/>
            <a:gdLst>
              <a:gd name="connsiteX0" fmla="*/ 477520 w 477520"/>
              <a:gd name="connsiteY0" fmla="*/ 0 h 117182"/>
              <a:gd name="connsiteX1" fmla="*/ 223520 w 477520"/>
              <a:gd name="connsiteY1" fmla="*/ 116840 h 117182"/>
              <a:gd name="connsiteX2" fmla="*/ 0 w 477520"/>
              <a:gd name="connsiteY2" fmla="*/ 30480 h 11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520" h="117182" extrusionOk="0">
                <a:moveTo>
                  <a:pt x="477520" y="0"/>
                </a:moveTo>
                <a:cubicBezTo>
                  <a:pt x="420285" y="32889"/>
                  <a:pt x="296462" y="114254"/>
                  <a:pt x="223520" y="116840"/>
                </a:cubicBezTo>
                <a:cubicBezTo>
                  <a:pt x="152661" y="123757"/>
                  <a:pt x="42180" y="69593"/>
                  <a:pt x="0" y="30480"/>
                </a:cubicBezTo>
              </a:path>
            </a:pathLst>
          </a:custGeom>
          <a:noFill/>
          <a:ln w="50800" cap="rnd">
            <a:solidFill>
              <a:srgbClr val="4A4E58"/>
            </a:solidFill>
            <a:round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68960"/>
                      <a:gd name="connsiteY0" fmla="*/ 233680 h 467360"/>
                      <a:gd name="connsiteX1" fmla="*/ 284480 w 568960"/>
                      <a:gd name="connsiteY1" fmla="*/ 0 h 467360"/>
                      <a:gd name="connsiteX2" fmla="*/ 568960 w 568960"/>
                      <a:gd name="connsiteY2" fmla="*/ 233680 h 467360"/>
                      <a:gd name="connsiteX3" fmla="*/ 284480 w 568960"/>
                      <a:gd name="connsiteY3" fmla="*/ 467360 h 467360"/>
                      <a:gd name="connsiteX4" fmla="*/ 0 w 568960"/>
                      <a:gd name="connsiteY4" fmla="*/ 233680 h 467360"/>
                      <a:gd name="connsiteX0" fmla="*/ 0 w 590481"/>
                      <a:gd name="connsiteY0" fmla="*/ 233680 h 469906"/>
                      <a:gd name="connsiteX1" fmla="*/ 284480 w 590481"/>
                      <a:gd name="connsiteY1" fmla="*/ 0 h 469906"/>
                      <a:gd name="connsiteX2" fmla="*/ 568960 w 590481"/>
                      <a:gd name="connsiteY2" fmla="*/ 233680 h 469906"/>
                      <a:gd name="connsiteX3" fmla="*/ 538480 w 590481"/>
                      <a:gd name="connsiteY3" fmla="*/ 350520 h 469906"/>
                      <a:gd name="connsiteX4" fmla="*/ 284480 w 590481"/>
                      <a:gd name="connsiteY4" fmla="*/ 467360 h 469906"/>
                      <a:gd name="connsiteX5" fmla="*/ 0 w 590481"/>
                      <a:gd name="connsiteY5" fmla="*/ 233680 h 469906"/>
                      <a:gd name="connsiteX0" fmla="*/ 12871 w 603352"/>
                      <a:gd name="connsiteY0" fmla="*/ 233680 h 467702"/>
                      <a:gd name="connsiteX1" fmla="*/ 297351 w 603352"/>
                      <a:gd name="connsiteY1" fmla="*/ 0 h 467702"/>
                      <a:gd name="connsiteX2" fmla="*/ 581831 w 603352"/>
                      <a:gd name="connsiteY2" fmla="*/ 233680 h 467702"/>
                      <a:gd name="connsiteX3" fmla="*/ 551351 w 603352"/>
                      <a:gd name="connsiteY3" fmla="*/ 350520 h 467702"/>
                      <a:gd name="connsiteX4" fmla="*/ 297351 w 603352"/>
                      <a:gd name="connsiteY4" fmla="*/ 467360 h 467702"/>
                      <a:gd name="connsiteX5" fmla="*/ 73831 w 603352"/>
                      <a:gd name="connsiteY5" fmla="*/ 381000 h 467702"/>
                      <a:gd name="connsiteX6" fmla="*/ 12871 w 603352"/>
                      <a:gd name="connsiteY6" fmla="*/ 233680 h 467702"/>
                      <a:gd name="connsiteX0" fmla="*/ 551351 w 642791"/>
                      <a:gd name="connsiteY0" fmla="*/ 350520 h 467702"/>
                      <a:gd name="connsiteX1" fmla="*/ 297351 w 642791"/>
                      <a:gd name="connsiteY1" fmla="*/ 467360 h 467702"/>
                      <a:gd name="connsiteX2" fmla="*/ 73831 w 642791"/>
                      <a:gd name="connsiteY2" fmla="*/ 381000 h 467702"/>
                      <a:gd name="connsiteX3" fmla="*/ 12871 w 642791"/>
                      <a:gd name="connsiteY3" fmla="*/ 233680 h 467702"/>
                      <a:gd name="connsiteX4" fmla="*/ 297351 w 642791"/>
                      <a:gd name="connsiteY4" fmla="*/ 0 h 467702"/>
                      <a:gd name="connsiteX5" fmla="*/ 581831 w 642791"/>
                      <a:gd name="connsiteY5" fmla="*/ 233680 h 467702"/>
                      <a:gd name="connsiteX6" fmla="*/ 642791 w 642791"/>
                      <a:gd name="connsiteY6" fmla="*/ 441960 h 467702"/>
                      <a:gd name="connsiteX0" fmla="*/ 551351 w 581831"/>
                      <a:gd name="connsiteY0" fmla="*/ 350520 h 467702"/>
                      <a:gd name="connsiteX1" fmla="*/ 297351 w 581831"/>
                      <a:gd name="connsiteY1" fmla="*/ 467360 h 467702"/>
                      <a:gd name="connsiteX2" fmla="*/ 73831 w 581831"/>
                      <a:gd name="connsiteY2" fmla="*/ 381000 h 467702"/>
                      <a:gd name="connsiteX3" fmla="*/ 12871 w 581831"/>
                      <a:gd name="connsiteY3" fmla="*/ 233680 h 467702"/>
                      <a:gd name="connsiteX4" fmla="*/ 297351 w 581831"/>
                      <a:gd name="connsiteY4" fmla="*/ 0 h 467702"/>
                      <a:gd name="connsiteX5" fmla="*/ 581831 w 581831"/>
                      <a:gd name="connsiteY5" fmla="*/ 233680 h 467702"/>
                      <a:gd name="connsiteX0" fmla="*/ 551351 w 551351"/>
                      <a:gd name="connsiteY0" fmla="*/ 350520 h 467702"/>
                      <a:gd name="connsiteX1" fmla="*/ 297351 w 551351"/>
                      <a:gd name="connsiteY1" fmla="*/ 467360 h 467702"/>
                      <a:gd name="connsiteX2" fmla="*/ 73831 w 551351"/>
                      <a:gd name="connsiteY2" fmla="*/ 381000 h 467702"/>
                      <a:gd name="connsiteX3" fmla="*/ 12871 w 551351"/>
                      <a:gd name="connsiteY3" fmla="*/ 233680 h 467702"/>
                      <a:gd name="connsiteX4" fmla="*/ 297351 w 551351"/>
                      <a:gd name="connsiteY4" fmla="*/ 0 h 467702"/>
                      <a:gd name="connsiteX0" fmla="*/ 551351 w 551351"/>
                      <a:gd name="connsiteY0" fmla="*/ 116840 h 234022"/>
                      <a:gd name="connsiteX1" fmla="*/ 297351 w 551351"/>
                      <a:gd name="connsiteY1" fmla="*/ 233680 h 234022"/>
                      <a:gd name="connsiteX2" fmla="*/ 73831 w 551351"/>
                      <a:gd name="connsiteY2" fmla="*/ 147320 h 234022"/>
                      <a:gd name="connsiteX3" fmla="*/ 12871 w 551351"/>
                      <a:gd name="connsiteY3" fmla="*/ 0 h 234022"/>
                      <a:gd name="connsiteX0" fmla="*/ 477520 w 477520"/>
                      <a:gd name="connsiteY0" fmla="*/ 0 h 117182"/>
                      <a:gd name="connsiteX1" fmla="*/ 223520 w 477520"/>
                      <a:gd name="connsiteY1" fmla="*/ 116840 h 117182"/>
                      <a:gd name="connsiteX2" fmla="*/ 0 w 477520"/>
                      <a:gd name="connsiteY2" fmla="*/ 30480 h 117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77520" h="117182">
                        <a:moveTo>
                          <a:pt x="477520" y="0"/>
                        </a:moveTo>
                        <a:cubicBezTo>
                          <a:pt x="430107" y="38947"/>
                          <a:pt x="303107" y="111760"/>
                          <a:pt x="223520" y="116840"/>
                        </a:cubicBezTo>
                        <a:cubicBezTo>
                          <a:pt x="143933" y="121920"/>
                          <a:pt x="47413" y="69427"/>
                          <a:pt x="0" y="3048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正方形/長方形 232">
            <a:extLst>
              <a:ext uri="{FF2B5EF4-FFF2-40B4-BE49-F238E27FC236}">
                <a16:creationId xmlns:a16="http://schemas.microsoft.com/office/drawing/2014/main" id="{EF187D75-1CAC-452B-8C43-E9CA6800B9CB}"/>
              </a:ext>
            </a:extLst>
          </p:cNvPr>
          <p:cNvSpPr/>
          <p:nvPr/>
        </p:nvSpPr>
        <p:spPr>
          <a:xfrm>
            <a:off x="1941386" y="2736576"/>
            <a:ext cx="354900" cy="360119"/>
          </a:xfrm>
          <a:prstGeom prst="rect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台形 233">
            <a:extLst>
              <a:ext uri="{FF2B5EF4-FFF2-40B4-BE49-F238E27FC236}">
                <a16:creationId xmlns:a16="http://schemas.microsoft.com/office/drawing/2014/main" id="{7D4C183B-8016-451E-BA5D-669D6B5AEF42}"/>
              </a:ext>
            </a:extLst>
          </p:cNvPr>
          <p:cNvSpPr/>
          <p:nvPr/>
        </p:nvSpPr>
        <p:spPr>
          <a:xfrm rot="10800000">
            <a:off x="1881248" y="2855472"/>
            <a:ext cx="496184" cy="182504"/>
          </a:xfrm>
          <a:prstGeom prst="trapezoid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台形 64">
            <a:extLst>
              <a:ext uri="{FF2B5EF4-FFF2-40B4-BE49-F238E27FC236}">
                <a16:creationId xmlns:a16="http://schemas.microsoft.com/office/drawing/2014/main" id="{81AF6C51-21C0-4CFD-BEEC-5162FB9B8BAD}"/>
              </a:ext>
            </a:extLst>
          </p:cNvPr>
          <p:cNvSpPr/>
          <p:nvPr/>
        </p:nvSpPr>
        <p:spPr>
          <a:xfrm>
            <a:off x="1535422" y="2994531"/>
            <a:ext cx="1165225" cy="1651000"/>
          </a:xfrm>
          <a:custGeom>
            <a:avLst/>
            <a:gdLst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65225 w 1165225"/>
              <a:gd name="connsiteY3" fmla="*/ 1651000 h 1651000"/>
              <a:gd name="connsiteX4" fmla="*/ 0 w 1165225"/>
              <a:gd name="connsiteY4" fmla="*/ 1651000 h 1651000"/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30300 w 1165225"/>
              <a:gd name="connsiteY3" fmla="*/ 812799 h 1651000"/>
              <a:gd name="connsiteX4" fmla="*/ 1165225 w 1165225"/>
              <a:gd name="connsiteY4" fmla="*/ 1651000 h 1651000"/>
              <a:gd name="connsiteX5" fmla="*/ 0 w 1165225"/>
              <a:gd name="connsiteY5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225" h="1651000">
                <a:moveTo>
                  <a:pt x="0" y="1651000"/>
                </a:moveTo>
                <a:lnTo>
                  <a:pt x="69855" y="0"/>
                </a:lnTo>
                <a:lnTo>
                  <a:pt x="1095370" y="0"/>
                </a:lnTo>
                <a:lnTo>
                  <a:pt x="1130300" y="812799"/>
                </a:lnTo>
                <a:lnTo>
                  <a:pt x="1165225" y="1651000"/>
                </a:lnTo>
                <a:lnTo>
                  <a:pt x="0" y="16510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楕円 227">
            <a:extLst>
              <a:ext uri="{FF2B5EF4-FFF2-40B4-BE49-F238E27FC236}">
                <a16:creationId xmlns:a16="http://schemas.microsoft.com/office/drawing/2014/main" id="{3CA4EDEE-981B-43D9-B399-EC756B032E36}"/>
              </a:ext>
            </a:extLst>
          </p:cNvPr>
          <p:cNvSpPr/>
          <p:nvPr/>
        </p:nvSpPr>
        <p:spPr>
          <a:xfrm rot="19953313">
            <a:off x="1805549" y="2963933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楕円 228">
            <a:extLst>
              <a:ext uri="{FF2B5EF4-FFF2-40B4-BE49-F238E27FC236}">
                <a16:creationId xmlns:a16="http://schemas.microsoft.com/office/drawing/2014/main" id="{B0F2BA32-DFDD-4D19-9AAA-74614C6685CF}"/>
              </a:ext>
            </a:extLst>
          </p:cNvPr>
          <p:cNvSpPr/>
          <p:nvPr/>
        </p:nvSpPr>
        <p:spPr>
          <a:xfrm rot="1646687" flipH="1">
            <a:off x="2051771" y="2963932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二等辺三角形 223">
            <a:extLst>
              <a:ext uri="{FF2B5EF4-FFF2-40B4-BE49-F238E27FC236}">
                <a16:creationId xmlns:a16="http://schemas.microsoft.com/office/drawing/2014/main" id="{532C762D-530B-4B29-908D-1A572A886B3B}"/>
              </a:ext>
            </a:extLst>
          </p:cNvPr>
          <p:cNvSpPr/>
          <p:nvPr/>
        </p:nvSpPr>
        <p:spPr>
          <a:xfrm rot="950444" flipH="1">
            <a:off x="1921351" y="3472584"/>
            <a:ext cx="200012" cy="294640"/>
          </a:xfrm>
          <a:prstGeom prst="triangle">
            <a:avLst/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四角形: 角を丸くする 196">
            <a:extLst>
              <a:ext uri="{FF2B5EF4-FFF2-40B4-BE49-F238E27FC236}">
                <a16:creationId xmlns:a16="http://schemas.microsoft.com/office/drawing/2014/main" id="{B5F98499-5A00-4522-9B8A-CD9B984C900F}"/>
              </a:ext>
            </a:extLst>
          </p:cNvPr>
          <p:cNvSpPr/>
          <p:nvPr/>
        </p:nvSpPr>
        <p:spPr>
          <a:xfrm>
            <a:off x="2041255" y="3425431"/>
            <a:ext cx="175637" cy="146050"/>
          </a:xfrm>
          <a:prstGeom prst="roundRect">
            <a:avLst/>
          </a:prstGeom>
          <a:solidFill>
            <a:srgbClr val="4A92E2"/>
          </a:solidFill>
          <a:ln w="25400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正方形/長方形 197">
            <a:extLst>
              <a:ext uri="{FF2B5EF4-FFF2-40B4-BE49-F238E27FC236}">
                <a16:creationId xmlns:a16="http://schemas.microsoft.com/office/drawing/2014/main" id="{33D667E3-96A6-478A-B097-3DD64624D7AE}"/>
              </a:ext>
            </a:extLst>
          </p:cNvPr>
          <p:cNvSpPr/>
          <p:nvPr/>
        </p:nvSpPr>
        <p:spPr>
          <a:xfrm>
            <a:off x="1765333" y="2974451"/>
            <a:ext cx="714651" cy="194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正方形/長方形 198">
            <a:extLst>
              <a:ext uri="{FF2B5EF4-FFF2-40B4-BE49-F238E27FC236}">
                <a16:creationId xmlns:a16="http://schemas.microsoft.com/office/drawing/2014/main" id="{1798CA08-B283-4777-9EB5-E5443D2D3D4B}"/>
              </a:ext>
            </a:extLst>
          </p:cNvPr>
          <p:cNvSpPr/>
          <p:nvPr/>
        </p:nvSpPr>
        <p:spPr>
          <a:xfrm rot="5400000">
            <a:off x="1936607" y="3116992"/>
            <a:ext cx="363528" cy="205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二等辺三角形 215">
            <a:extLst>
              <a:ext uri="{FF2B5EF4-FFF2-40B4-BE49-F238E27FC236}">
                <a16:creationId xmlns:a16="http://schemas.microsoft.com/office/drawing/2014/main" id="{0EB15770-E9D4-4494-A97C-133C948EF4CE}"/>
              </a:ext>
            </a:extLst>
          </p:cNvPr>
          <p:cNvSpPr/>
          <p:nvPr/>
        </p:nvSpPr>
        <p:spPr>
          <a:xfrm rot="12724613">
            <a:off x="2179037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二等辺三角形 216">
            <a:extLst>
              <a:ext uri="{FF2B5EF4-FFF2-40B4-BE49-F238E27FC236}">
                <a16:creationId xmlns:a16="http://schemas.microsoft.com/office/drawing/2014/main" id="{D66E257A-F90C-4F09-84FD-73D9C6E4B74D}"/>
              </a:ext>
            </a:extLst>
          </p:cNvPr>
          <p:cNvSpPr/>
          <p:nvPr/>
        </p:nvSpPr>
        <p:spPr>
          <a:xfrm rot="12724613">
            <a:off x="2147208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正方形/長方形 35">
            <a:extLst>
              <a:ext uri="{FF2B5EF4-FFF2-40B4-BE49-F238E27FC236}">
                <a16:creationId xmlns:a16="http://schemas.microsoft.com/office/drawing/2014/main" id="{C21B938A-ED87-4A85-AC9F-7FEA06FF999D}"/>
              </a:ext>
            </a:extLst>
          </p:cNvPr>
          <p:cNvSpPr/>
          <p:nvPr/>
        </p:nvSpPr>
        <p:spPr>
          <a:xfrm rot="1800000">
            <a:off x="2307757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楕円 36">
            <a:extLst>
              <a:ext uri="{FF2B5EF4-FFF2-40B4-BE49-F238E27FC236}">
                <a16:creationId xmlns:a16="http://schemas.microsoft.com/office/drawing/2014/main" id="{D9FFF895-4684-43B9-83F7-B8687C4166F9}"/>
              </a:ext>
            </a:extLst>
          </p:cNvPr>
          <p:cNvSpPr/>
          <p:nvPr/>
        </p:nvSpPr>
        <p:spPr>
          <a:xfrm rot="1427996">
            <a:off x="225556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楕円 47">
            <a:extLst>
              <a:ext uri="{FF2B5EF4-FFF2-40B4-BE49-F238E27FC236}">
                <a16:creationId xmlns:a16="http://schemas.microsoft.com/office/drawing/2014/main" id="{58580C15-5E3E-4032-AE24-70B4E9965238}"/>
              </a:ext>
            </a:extLst>
          </p:cNvPr>
          <p:cNvSpPr/>
          <p:nvPr/>
        </p:nvSpPr>
        <p:spPr>
          <a:xfrm rot="1031150" flipH="1">
            <a:off x="2236099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1" name="楕円 47">
            <a:extLst>
              <a:ext uri="{FF2B5EF4-FFF2-40B4-BE49-F238E27FC236}">
                <a16:creationId xmlns:a16="http://schemas.microsoft.com/office/drawing/2014/main" id="{76FAA03E-BF07-40C6-A462-350DC5E9E2CF}"/>
              </a:ext>
            </a:extLst>
          </p:cNvPr>
          <p:cNvSpPr/>
          <p:nvPr/>
        </p:nvSpPr>
        <p:spPr>
          <a:xfrm rot="2614894">
            <a:off x="234909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2" name="楕円 47">
            <a:extLst>
              <a:ext uri="{FF2B5EF4-FFF2-40B4-BE49-F238E27FC236}">
                <a16:creationId xmlns:a16="http://schemas.microsoft.com/office/drawing/2014/main" id="{3D9F6B69-0DBC-4D3C-920B-BB7DDA6E8DFB}"/>
              </a:ext>
            </a:extLst>
          </p:cNvPr>
          <p:cNvSpPr/>
          <p:nvPr/>
        </p:nvSpPr>
        <p:spPr>
          <a:xfrm rot="2614894">
            <a:off x="2376650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3" name="楕円 51">
            <a:extLst>
              <a:ext uri="{FF2B5EF4-FFF2-40B4-BE49-F238E27FC236}">
                <a16:creationId xmlns:a16="http://schemas.microsoft.com/office/drawing/2014/main" id="{75E44929-C8A2-42FB-9FAE-228F0B6F97D1}"/>
              </a:ext>
            </a:extLst>
          </p:cNvPr>
          <p:cNvSpPr/>
          <p:nvPr/>
        </p:nvSpPr>
        <p:spPr>
          <a:xfrm rot="1555475">
            <a:off x="2303165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二等辺三角形 207">
            <a:extLst>
              <a:ext uri="{FF2B5EF4-FFF2-40B4-BE49-F238E27FC236}">
                <a16:creationId xmlns:a16="http://schemas.microsoft.com/office/drawing/2014/main" id="{AA8BAFAD-BC0B-4F8A-A6D4-F65E5C648C2C}"/>
              </a:ext>
            </a:extLst>
          </p:cNvPr>
          <p:cNvSpPr/>
          <p:nvPr/>
        </p:nvSpPr>
        <p:spPr>
          <a:xfrm rot="8875387" flipH="1">
            <a:off x="1865944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二等辺三角形 208">
            <a:extLst>
              <a:ext uri="{FF2B5EF4-FFF2-40B4-BE49-F238E27FC236}">
                <a16:creationId xmlns:a16="http://schemas.microsoft.com/office/drawing/2014/main" id="{81762DB6-C75C-4990-AF36-3B54C9C48D3E}"/>
              </a:ext>
            </a:extLst>
          </p:cNvPr>
          <p:cNvSpPr/>
          <p:nvPr/>
        </p:nvSpPr>
        <p:spPr>
          <a:xfrm rot="8875387" flipH="1">
            <a:off x="1897773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正方形/長方形 35">
            <a:extLst>
              <a:ext uri="{FF2B5EF4-FFF2-40B4-BE49-F238E27FC236}">
                <a16:creationId xmlns:a16="http://schemas.microsoft.com/office/drawing/2014/main" id="{15087EF0-19BA-4E92-BE80-6BAEA8C1F6EC}"/>
              </a:ext>
            </a:extLst>
          </p:cNvPr>
          <p:cNvSpPr/>
          <p:nvPr/>
        </p:nvSpPr>
        <p:spPr>
          <a:xfrm rot="19800000" flipH="1">
            <a:off x="1741293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楕円 36">
            <a:extLst>
              <a:ext uri="{FF2B5EF4-FFF2-40B4-BE49-F238E27FC236}">
                <a16:creationId xmlns:a16="http://schemas.microsoft.com/office/drawing/2014/main" id="{BE34F33A-BC5C-4B1A-8FE4-7654031A0D22}"/>
              </a:ext>
            </a:extLst>
          </p:cNvPr>
          <p:cNvSpPr/>
          <p:nvPr/>
        </p:nvSpPr>
        <p:spPr>
          <a:xfrm rot="20172004" flipH="1">
            <a:off x="180042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楕円 47">
            <a:extLst>
              <a:ext uri="{FF2B5EF4-FFF2-40B4-BE49-F238E27FC236}">
                <a16:creationId xmlns:a16="http://schemas.microsoft.com/office/drawing/2014/main" id="{F6E01C3B-894C-46DF-85C7-161C9B2F6CF4}"/>
              </a:ext>
            </a:extLst>
          </p:cNvPr>
          <p:cNvSpPr/>
          <p:nvPr/>
        </p:nvSpPr>
        <p:spPr>
          <a:xfrm rot="20568850">
            <a:off x="1894112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3" name="楕円 47">
            <a:extLst>
              <a:ext uri="{FF2B5EF4-FFF2-40B4-BE49-F238E27FC236}">
                <a16:creationId xmlns:a16="http://schemas.microsoft.com/office/drawing/2014/main" id="{58F0149C-0249-48AA-AC5A-D49D793E3062}"/>
              </a:ext>
            </a:extLst>
          </p:cNvPr>
          <p:cNvSpPr/>
          <p:nvPr/>
        </p:nvSpPr>
        <p:spPr>
          <a:xfrm rot="18985106" flipH="1">
            <a:off x="181572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4" name="楕円 47">
            <a:extLst>
              <a:ext uri="{FF2B5EF4-FFF2-40B4-BE49-F238E27FC236}">
                <a16:creationId xmlns:a16="http://schemas.microsoft.com/office/drawing/2014/main" id="{6A1083D5-A4CD-42D5-833E-D98B9B4C8796}"/>
              </a:ext>
            </a:extLst>
          </p:cNvPr>
          <p:cNvSpPr/>
          <p:nvPr/>
        </p:nvSpPr>
        <p:spPr>
          <a:xfrm rot="18985106" flipH="1">
            <a:off x="1801345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5" name="楕円 51">
            <a:extLst>
              <a:ext uri="{FF2B5EF4-FFF2-40B4-BE49-F238E27FC236}">
                <a16:creationId xmlns:a16="http://schemas.microsoft.com/office/drawing/2014/main" id="{F5C41449-F8C7-4B48-BEAE-89ED0329DABC}"/>
              </a:ext>
            </a:extLst>
          </p:cNvPr>
          <p:cNvSpPr/>
          <p:nvPr/>
        </p:nvSpPr>
        <p:spPr>
          <a:xfrm rot="20044525" flipH="1">
            <a:off x="1639668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円弧 205">
            <a:extLst>
              <a:ext uri="{FF2B5EF4-FFF2-40B4-BE49-F238E27FC236}">
                <a16:creationId xmlns:a16="http://schemas.microsoft.com/office/drawing/2014/main" id="{471A7A17-1A08-4D94-B6C7-C1213733F34F}"/>
              </a:ext>
            </a:extLst>
          </p:cNvPr>
          <p:cNvSpPr/>
          <p:nvPr/>
        </p:nvSpPr>
        <p:spPr>
          <a:xfrm rot="5596267">
            <a:off x="1597813" y="2337491"/>
            <a:ext cx="1094725" cy="805585"/>
          </a:xfrm>
          <a:prstGeom prst="arc">
            <a:avLst>
              <a:gd name="adj1" fmla="val 17576158"/>
              <a:gd name="adj2" fmla="val 19696878"/>
            </a:avLst>
          </a:prstGeom>
          <a:ln w="85725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円弧 206">
            <a:extLst>
              <a:ext uri="{FF2B5EF4-FFF2-40B4-BE49-F238E27FC236}">
                <a16:creationId xmlns:a16="http://schemas.microsoft.com/office/drawing/2014/main" id="{4AF65E17-2FA3-458C-804D-BCB0AAFB2F6B}"/>
              </a:ext>
            </a:extLst>
          </p:cNvPr>
          <p:cNvSpPr/>
          <p:nvPr/>
        </p:nvSpPr>
        <p:spPr>
          <a:xfrm rot="6592279">
            <a:off x="1552922" y="2452679"/>
            <a:ext cx="1094725" cy="805585"/>
          </a:xfrm>
          <a:prstGeom prst="arc">
            <a:avLst>
              <a:gd name="adj1" fmla="val 17576158"/>
              <a:gd name="adj2" fmla="val 19747743"/>
            </a:avLst>
          </a:prstGeom>
          <a:ln w="82550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円弧 203">
            <a:extLst>
              <a:ext uri="{FF2B5EF4-FFF2-40B4-BE49-F238E27FC236}">
                <a16:creationId xmlns:a16="http://schemas.microsoft.com/office/drawing/2014/main" id="{80531864-A282-42EC-A85C-D45DF6E4DDC1}"/>
              </a:ext>
            </a:extLst>
          </p:cNvPr>
          <p:cNvSpPr/>
          <p:nvPr/>
        </p:nvSpPr>
        <p:spPr>
          <a:xfrm rot="16003733" flipH="1">
            <a:off x="1537642" y="2339307"/>
            <a:ext cx="1094725" cy="805585"/>
          </a:xfrm>
          <a:prstGeom prst="arc">
            <a:avLst>
              <a:gd name="adj1" fmla="val 17576158"/>
              <a:gd name="adj2" fmla="val 19696878"/>
            </a:avLst>
          </a:prstGeom>
          <a:ln w="85725" cap="rnd">
            <a:solidFill>
              <a:schemeClr val="bg1">
                <a:lumMod val="9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円弧 204">
            <a:extLst>
              <a:ext uri="{FF2B5EF4-FFF2-40B4-BE49-F238E27FC236}">
                <a16:creationId xmlns:a16="http://schemas.microsoft.com/office/drawing/2014/main" id="{79782913-468A-40E3-ABAF-378CDF9E647D}"/>
              </a:ext>
            </a:extLst>
          </p:cNvPr>
          <p:cNvSpPr/>
          <p:nvPr/>
        </p:nvSpPr>
        <p:spPr>
          <a:xfrm rot="15007721" flipH="1">
            <a:off x="1582533" y="2454495"/>
            <a:ext cx="1094725" cy="805585"/>
          </a:xfrm>
          <a:prstGeom prst="arc">
            <a:avLst>
              <a:gd name="adj1" fmla="val 17576158"/>
              <a:gd name="adj2" fmla="val 19747743"/>
            </a:avLst>
          </a:prstGeom>
          <a:ln w="82550" cap="rnd">
            <a:solidFill>
              <a:schemeClr val="bg1">
                <a:lumMod val="9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7695712"/>
      </p:ext>
    </p:extLst>
  </p:cSld>
  <p:clrMapOvr>
    <a:masterClrMapping/>
  </p:clrMapOvr>
  <p:transition spd="slow" advClick="0" advTm="1000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二等辺三角形 167">
            <a:extLst>
              <a:ext uri="{FF2B5EF4-FFF2-40B4-BE49-F238E27FC236}">
                <a16:creationId xmlns:a16="http://schemas.microsoft.com/office/drawing/2014/main" id="{D15C4E9F-8B71-4B96-860F-7F8B7C025271}"/>
              </a:ext>
            </a:extLst>
          </p:cNvPr>
          <p:cNvSpPr/>
          <p:nvPr/>
        </p:nvSpPr>
        <p:spPr>
          <a:xfrm rot="10800000">
            <a:off x="1681469" y="593775"/>
            <a:ext cx="873762" cy="689429"/>
          </a:xfrm>
          <a:prstGeom prst="triangl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弧 168">
            <a:extLst>
              <a:ext uri="{FF2B5EF4-FFF2-40B4-BE49-F238E27FC236}">
                <a16:creationId xmlns:a16="http://schemas.microsoft.com/office/drawing/2014/main" id="{A2552FFB-1BBC-4B5A-9CD8-719DE36E176E}"/>
              </a:ext>
            </a:extLst>
          </p:cNvPr>
          <p:cNvSpPr/>
          <p:nvPr/>
        </p:nvSpPr>
        <p:spPr>
          <a:xfrm rot="201593" flipH="1">
            <a:off x="2507377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二等辺三角形 169">
            <a:extLst>
              <a:ext uri="{FF2B5EF4-FFF2-40B4-BE49-F238E27FC236}">
                <a16:creationId xmlns:a16="http://schemas.microsoft.com/office/drawing/2014/main" id="{CF0A056D-A01A-4B08-ADED-E3F4DB929419}"/>
              </a:ext>
            </a:extLst>
          </p:cNvPr>
          <p:cNvSpPr/>
          <p:nvPr/>
        </p:nvSpPr>
        <p:spPr>
          <a:xfrm rot="10800000">
            <a:off x="2509512" y="593773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弧 170">
            <a:extLst>
              <a:ext uri="{FF2B5EF4-FFF2-40B4-BE49-F238E27FC236}">
                <a16:creationId xmlns:a16="http://schemas.microsoft.com/office/drawing/2014/main" id="{C245CB41-8251-4D7C-8360-220EC54245E9}"/>
              </a:ext>
            </a:extLst>
          </p:cNvPr>
          <p:cNvSpPr/>
          <p:nvPr/>
        </p:nvSpPr>
        <p:spPr>
          <a:xfrm rot="21398407">
            <a:off x="1116726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二等辺三角形 171">
            <a:extLst>
              <a:ext uri="{FF2B5EF4-FFF2-40B4-BE49-F238E27FC236}">
                <a16:creationId xmlns:a16="http://schemas.microsoft.com/office/drawing/2014/main" id="{3B7CC469-FE46-4621-B625-E2329C5E0588}"/>
              </a:ext>
            </a:extLst>
          </p:cNvPr>
          <p:cNvSpPr/>
          <p:nvPr/>
        </p:nvSpPr>
        <p:spPr>
          <a:xfrm rot="10800000" flipH="1">
            <a:off x="1061709" y="593774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二等辺三角形 305">
            <a:extLst>
              <a:ext uri="{FF2B5EF4-FFF2-40B4-BE49-F238E27FC236}">
                <a16:creationId xmlns:a16="http://schemas.microsoft.com/office/drawing/2014/main" id="{6EE690BB-78B0-4A97-BBC7-4A6163513E31}"/>
              </a:ext>
            </a:extLst>
          </p:cNvPr>
          <p:cNvSpPr/>
          <p:nvPr/>
        </p:nvSpPr>
        <p:spPr>
          <a:xfrm rot="10800000">
            <a:off x="3029785" y="796966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二等辺三角形 306">
            <a:extLst>
              <a:ext uri="{FF2B5EF4-FFF2-40B4-BE49-F238E27FC236}">
                <a16:creationId xmlns:a16="http://schemas.microsoft.com/office/drawing/2014/main" id="{43D25E02-CF54-4134-9E01-CB1524780D6E}"/>
              </a:ext>
            </a:extLst>
          </p:cNvPr>
          <p:cNvSpPr/>
          <p:nvPr/>
        </p:nvSpPr>
        <p:spPr>
          <a:xfrm rot="11721489">
            <a:off x="3116703" y="1037128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4" name="二等辺三角形 303">
            <a:extLst>
              <a:ext uri="{FF2B5EF4-FFF2-40B4-BE49-F238E27FC236}">
                <a16:creationId xmlns:a16="http://schemas.microsoft.com/office/drawing/2014/main" id="{CBC2457D-BB5E-404F-B5A5-3695A0D04085}"/>
              </a:ext>
            </a:extLst>
          </p:cNvPr>
          <p:cNvSpPr/>
          <p:nvPr/>
        </p:nvSpPr>
        <p:spPr>
          <a:xfrm rot="10800000" flipH="1">
            <a:off x="933392" y="796965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304">
            <a:extLst>
              <a:ext uri="{FF2B5EF4-FFF2-40B4-BE49-F238E27FC236}">
                <a16:creationId xmlns:a16="http://schemas.microsoft.com/office/drawing/2014/main" id="{CCEC859C-0F1F-4A66-BFA0-FCB744922E67}"/>
              </a:ext>
            </a:extLst>
          </p:cNvPr>
          <p:cNvSpPr/>
          <p:nvPr/>
        </p:nvSpPr>
        <p:spPr>
          <a:xfrm rot="9878511" flipH="1">
            <a:off x="873534" y="1037127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E0EEF024-5033-4ADF-8BA2-D8EE1DDD056B}"/>
              </a:ext>
            </a:extLst>
          </p:cNvPr>
          <p:cNvSpPr/>
          <p:nvPr/>
        </p:nvSpPr>
        <p:spPr>
          <a:xfrm rot="11234124">
            <a:off x="3325207" y="1224467"/>
            <a:ext cx="240168" cy="575202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8" name="円弧 177">
            <a:extLst>
              <a:ext uri="{FF2B5EF4-FFF2-40B4-BE49-F238E27FC236}">
                <a16:creationId xmlns:a16="http://schemas.microsoft.com/office/drawing/2014/main" id="{A55FD608-5DE0-491C-A57F-29C72DF30333}"/>
              </a:ext>
            </a:extLst>
          </p:cNvPr>
          <p:cNvSpPr/>
          <p:nvPr/>
        </p:nvSpPr>
        <p:spPr>
          <a:xfrm rot="945023">
            <a:off x="2237140" y="622381"/>
            <a:ext cx="1197475" cy="100378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円弧 178">
            <a:extLst>
              <a:ext uri="{FF2B5EF4-FFF2-40B4-BE49-F238E27FC236}">
                <a16:creationId xmlns:a16="http://schemas.microsoft.com/office/drawing/2014/main" id="{52299685-5CE9-46AA-A4AC-331564117369}"/>
              </a:ext>
            </a:extLst>
          </p:cNvPr>
          <p:cNvSpPr/>
          <p:nvPr/>
        </p:nvSpPr>
        <p:spPr>
          <a:xfrm rot="895199" flipH="1">
            <a:off x="867709" y="609238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弧 179">
            <a:extLst>
              <a:ext uri="{FF2B5EF4-FFF2-40B4-BE49-F238E27FC236}">
                <a16:creationId xmlns:a16="http://schemas.microsoft.com/office/drawing/2014/main" id="{DDFF96CE-C333-412F-95D2-C0370A055825}"/>
              </a:ext>
            </a:extLst>
          </p:cNvPr>
          <p:cNvSpPr/>
          <p:nvPr/>
        </p:nvSpPr>
        <p:spPr>
          <a:xfrm rot="895199" flipH="1">
            <a:off x="765892" y="752390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57824D7E-A6CE-41AD-9DA5-F623E0A95DB1}"/>
              </a:ext>
            </a:extLst>
          </p:cNvPr>
          <p:cNvSpPr/>
          <p:nvPr/>
        </p:nvSpPr>
        <p:spPr>
          <a:xfrm>
            <a:off x="1000910" y="629039"/>
            <a:ext cx="122252" cy="161459"/>
          </a:xfrm>
          <a:prstGeom prst="ellips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楕円 181">
            <a:extLst>
              <a:ext uri="{FF2B5EF4-FFF2-40B4-BE49-F238E27FC236}">
                <a16:creationId xmlns:a16="http://schemas.microsoft.com/office/drawing/2014/main" id="{33A56AF6-357B-4077-AED5-45552BCF07A2}"/>
              </a:ext>
            </a:extLst>
          </p:cNvPr>
          <p:cNvSpPr/>
          <p:nvPr/>
        </p:nvSpPr>
        <p:spPr>
          <a:xfrm>
            <a:off x="153542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楕円 182">
            <a:extLst>
              <a:ext uri="{FF2B5EF4-FFF2-40B4-BE49-F238E27FC236}">
                <a16:creationId xmlns:a16="http://schemas.microsoft.com/office/drawing/2014/main" id="{90FCC4A4-8A15-419B-BC77-6686039CCD5E}"/>
              </a:ext>
            </a:extLst>
          </p:cNvPr>
          <p:cNvSpPr/>
          <p:nvPr/>
        </p:nvSpPr>
        <p:spPr>
          <a:xfrm>
            <a:off x="245644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楕円 183">
            <a:extLst>
              <a:ext uri="{FF2B5EF4-FFF2-40B4-BE49-F238E27FC236}">
                <a16:creationId xmlns:a16="http://schemas.microsoft.com/office/drawing/2014/main" id="{295C466D-7582-4D33-B150-23F09DBA1ADD}"/>
              </a:ext>
            </a:extLst>
          </p:cNvPr>
          <p:cNvSpPr/>
          <p:nvPr/>
        </p:nvSpPr>
        <p:spPr>
          <a:xfrm rot="20585052">
            <a:off x="1030863" y="2099333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楕円 184">
            <a:extLst>
              <a:ext uri="{FF2B5EF4-FFF2-40B4-BE49-F238E27FC236}">
                <a16:creationId xmlns:a16="http://schemas.microsoft.com/office/drawing/2014/main" id="{76881BB2-E7EE-4F78-8E31-700D2D100D1F}"/>
              </a:ext>
            </a:extLst>
          </p:cNvPr>
          <p:cNvSpPr/>
          <p:nvPr/>
        </p:nvSpPr>
        <p:spPr>
          <a:xfrm rot="1014948" flipH="1">
            <a:off x="3013539" y="2099331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台形 292">
            <a:extLst>
              <a:ext uri="{FF2B5EF4-FFF2-40B4-BE49-F238E27FC236}">
                <a16:creationId xmlns:a16="http://schemas.microsoft.com/office/drawing/2014/main" id="{78287C86-E952-402D-B9D6-52E067B2190F}"/>
              </a:ext>
            </a:extLst>
          </p:cNvPr>
          <p:cNvSpPr/>
          <p:nvPr/>
        </p:nvSpPr>
        <p:spPr>
          <a:xfrm rot="7858654" flipH="1">
            <a:off x="972892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台形 293">
            <a:extLst>
              <a:ext uri="{FF2B5EF4-FFF2-40B4-BE49-F238E27FC236}">
                <a16:creationId xmlns:a16="http://schemas.microsoft.com/office/drawing/2014/main" id="{100B0961-2A6C-4619-B44A-95A852B546A7}"/>
              </a:ext>
            </a:extLst>
          </p:cNvPr>
          <p:cNvSpPr/>
          <p:nvPr/>
        </p:nvSpPr>
        <p:spPr>
          <a:xfrm rot="3769921" flipH="1">
            <a:off x="922204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楕円 294">
            <a:extLst>
              <a:ext uri="{FF2B5EF4-FFF2-40B4-BE49-F238E27FC236}">
                <a16:creationId xmlns:a16="http://schemas.microsoft.com/office/drawing/2014/main" id="{5B0D0775-4FBF-44F2-B6DF-4B7903F786F4}"/>
              </a:ext>
            </a:extLst>
          </p:cNvPr>
          <p:cNvSpPr/>
          <p:nvPr/>
        </p:nvSpPr>
        <p:spPr>
          <a:xfrm flipH="1">
            <a:off x="991899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楕円 296">
            <a:extLst>
              <a:ext uri="{FF2B5EF4-FFF2-40B4-BE49-F238E27FC236}">
                <a16:creationId xmlns:a16="http://schemas.microsoft.com/office/drawing/2014/main" id="{289F4CC0-E4AC-442C-9A2A-141E809D1C30}"/>
              </a:ext>
            </a:extLst>
          </p:cNvPr>
          <p:cNvSpPr/>
          <p:nvPr/>
        </p:nvSpPr>
        <p:spPr>
          <a:xfrm rot="1236733" flipH="1">
            <a:off x="1265799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楕円 297">
            <a:extLst>
              <a:ext uri="{FF2B5EF4-FFF2-40B4-BE49-F238E27FC236}">
                <a16:creationId xmlns:a16="http://schemas.microsoft.com/office/drawing/2014/main" id="{0C7C455B-6B90-4C3D-BA09-6537FE61D4D6}"/>
              </a:ext>
            </a:extLst>
          </p:cNvPr>
          <p:cNvSpPr/>
          <p:nvPr/>
        </p:nvSpPr>
        <p:spPr>
          <a:xfrm rot="1627558" flipH="1">
            <a:off x="1422843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四角形: 角を丸くする 299">
            <a:extLst>
              <a:ext uri="{FF2B5EF4-FFF2-40B4-BE49-F238E27FC236}">
                <a16:creationId xmlns:a16="http://schemas.microsoft.com/office/drawing/2014/main" id="{9BA48F11-786E-4AFB-84D0-309416ED2411}"/>
              </a:ext>
            </a:extLst>
          </p:cNvPr>
          <p:cNvSpPr/>
          <p:nvPr/>
        </p:nvSpPr>
        <p:spPr>
          <a:xfrm rot="19548768" flipH="1">
            <a:off x="1258041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円弧 300">
            <a:extLst>
              <a:ext uri="{FF2B5EF4-FFF2-40B4-BE49-F238E27FC236}">
                <a16:creationId xmlns:a16="http://schemas.microsoft.com/office/drawing/2014/main" id="{F58A56A9-4613-484A-B32C-833231E69175}"/>
              </a:ext>
            </a:extLst>
          </p:cNvPr>
          <p:cNvSpPr/>
          <p:nvPr/>
        </p:nvSpPr>
        <p:spPr>
          <a:xfrm rot="20856138" flipH="1">
            <a:off x="1268004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円弧 301">
            <a:extLst>
              <a:ext uri="{FF2B5EF4-FFF2-40B4-BE49-F238E27FC236}">
                <a16:creationId xmlns:a16="http://schemas.microsoft.com/office/drawing/2014/main" id="{BC7A2432-EE13-48AD-84F9-AC0B5C995646}"/>
              </a:ext>
            </a:extLst>
          </p:cNvPr>
          <p:cNvSpPr/>
          <p:nvPr/>
        </p:nvSpPr>
        <p:spPr>
          <a:xfrm rot="20856138" flipH="1">
            <a:off x="1327264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円弧 302">
            <a:extLst>
              <a:ext uri="{FF2B5EF4-FFF2-40B4-BE49-F238E27FC236}">
                <a16:creationId xmlns:a16="http://schemas.microsoft.com/office/drawing/2014/main" id="{5C3AB0B4-215D-463A-8412-7D466B715517}"/>
              </a:ext>
            </a:extLst>
          </p:cNvPr>
          <p:cNvSpPr/>
          <p:nvPr/>
        </p:nvSpPr>
        <p:spPr>
          <a:xfrm rot="20856138" flipH="1">
            <a:off x="1294160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台形 281">
            <a:extLst>
              <a:ext uri="{FF2B5EF4-FFF2-40B4-BE49-F238E27FC236}">
                <a16:creationId xmlns:a16="http://schemas.microsoft.com/office/drawing/2014/main" id="{A11152FE-ED8E-45C0-950E-1282D68828F9}"/>
              </a:ext>
            </a:extLst>
          </p:cNvPr>
          <p:cNvSpPr/>
          <p:nvPr/>
        </p:nvSpPr>
        <p:spPr>
          <a:xfrm rot="13741346">
            <a:off x="2362313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台形 282">
            <a:extLst>
              <a:ext uri="{FF2B5EF4-FFF2-40B4-BE49-F238E27FC236}">
                <a16:creationId xmlns:a16="http://schemas.microsoft.com/office/drawing/2014/main" id="{6814F42A-BAFC-454F-8806-22509218F290}"/>
              </a:ext>
            </a:extLst>
          </p:cNvPr>
          <p:cNvSpPr/>
          <p:nvPr/>
        </p:nvSpPr>
        <p:spPr>
          <a:xfrm rot="17830079">
            <a:off x="2705693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楕円 283">
            <a:extLst>
              <a:ext uri="{FF2B5EF4-FFF2-40B4-BE49-F238E27FC236}">
                <a16:creationId xmlns:a16="http://schemas.microsoft.com/office/drawing/2014/main" id="{8C9CE72E-7F7B-4497-A4F3-EC39328D3A1A}"/>
              </a:ext>
            </a:extLst>
          </p:cNvPr>
          <p:cNvSpPr/>
          <p:nvPr/>
        </p:nvSpPr>
        <p:spPr>
          <a:xfrm>
            <a:off x="3140133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楕円 285">
            <a:extLst>
              <a:ext uri="{FF2B5EF4-FFF2-40B4-BE49-F238E27FC236}">
                <a16:creationId xmlns:a16="http://schemas.microsoft.com/office/drawing/2014/main" id="{B5B1F4D0-FFCD-4DB5-8E7D-3222E32BCDD6}"/>
              </a:ext>
            </a:extLst>
          </p:cNvPr>
          <p:cNvSpPr/>
          <p:nvPr/>
        </p:nvSpPr>
        <p:spPr>
          <a:xfrm rot="20363267">
            <a:off x="2762907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楕円 286">
            <a:extLst>
              <a:ext uri="{FF2B5EF4-FFF2-40B4-BE49-F238E27FC236}">
                <a16:creationId xmlns:a16="http://schemas.microsoft.com/office/drawing/2014/main" id="{8B9B9997-38AE-4D76-8BF7-63A6D8EE0792}"/>
              </a:ext>
            </a:extLst>
          </p:cNvPr>
          <p:cNvSpPr/>
          <p:nvPr/>
        </p:nvSpPr>
        <p:spPr>
          <a:xfrm rot="19972442">
            <a:off x="2737725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四角形: 角を丸くする 288">
            <a:extLst>
              <a:ext uri="{FF2B5EF4-FFF2-40B4-BE49-F238E27FC236}">
                <a16:creationId xmlns:a16="http://schemas.microsoft.com/office/drawing/2014/main" id="{1720D9FF-039B-4EFF-97D7-48D4C530E4DE}"/>
              </a:ext>
            </a:extLst>
          </p:cNvPr>
          <p:cNvSpPr/>
          <p:nvPr/>
        </p:nvSpPr>
        <p:spPr>
          <a:xfrm rot="2051232">
            <a:off x="2770667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円弧 289">
            <a:extLst>
              <a:ext uri="{FF2B5EF4-FFF2-40B4-BE49-F238E27FC236}">
                <a16:creationId xmlns:a16="http://schemas.microsoft.com/office/drawing/2014/main" id="{6CB61104-29E8-4B9D-A7F4-A317A0CB21A5}"/>
              </a:ext>
            </a:extLst>
          </p:cNvPr>
          <p:cNvSpPr/>
          <p:nvPr/>
        </p:nvSpPr>
        <p:spPr>
          <a:xfrm rot="743862">
            <a:off x="2701352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円弧 290">
            <a:extLst>
              <a:ext uri="{FF2B5EF4-FFF2-40B4-BE49-F238E27FC236}">
                <a16:creationId xmlns:a16="http://schemas.microsoft.com/office/drawing/2014/main" id="{B95CA542-01FD-46A3-B896-57F2A293E813}"/>
              </a:ext>
            </a:extLst>
          </p:cNvPr>
          <p:cNvSpPr/>
          <p:nvPr/>
        </p:nvSpPr>
        <p:spPr>
          <a:xfrm rot="743862">
            <a:off x="2642091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円弧 291">
            <a:extLst>
              <a:ext uri="{FF2B5EF4-FFF2-40B4-BE49-F238E27FC236}">
                <a16:creationId xmlns:a16="http://schemas.microsoft.com/office/drawing/2014/main" id="{0FD94E3E-1B31-47BD-A21A-A79D6E8EA7C2}"/>
              </a:ext>
            </a:extLst>
          </p:cNvPr>
          <p:cNvSpPr/>
          <p:nvPr/>
        </p:nvSpPr>
        <p:spPr>
          <a:xfrm rot="743862">
            <a:off x="2675196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楕円 24">
            <a:extLst>
              <a:ext uri="{FF2B5EF4-FFF2-40B4-BE49-F238E27FC236}">
                <a16:creationId xmlns:a16="http://schemas.microsoft.com/office/drawing/2014/main" id="{B6330F50-F081-49C5-8CBF-6C668FCECA3B}"/>
              </a:ext>
            </a:extLst>
          </p:cNvPr>
          <p:cNvSpPr/>
          <p:nvPr/>
        </p:nvSpPr>
        <p:spPr>
          <a:xfrm>
            <a:off x="1899912" y="2314220"/>
            <a:ext cx="477520" cy="117182"/>
          </a:xfrm>
          <a:custGeom>
            <a:avLst/>
            <a:gdLst>
              <a:gd name="connsiteX0" fmla="*/ 477520 w 477520"/>
              <a:gd name="connsiteY0" fmla="*/ 0 h 117182"/>
              <a:gd name="connsiteX1" fmla="*/ 223520 w 477520"/>
              <a:gd name="connsiteY1" fmla="*/ 116840 h 117182"/>
              <a:gd name="connsiteX2" fmla="*/ 0 w 477520"/>
              <a:gd name="connsiteY2" fmla="*/ 30480 h 11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520" h="117182" extrusionOk="0">
                <a:moveTo>
                  <a:pt x="477520" y="0"/>
                </a:moveTo>
                <a:cubicBezTo>
                  <a:pt x="420285" y="32889"/>
                  <a:pt x="296462" y="114254"/>
                  <a:pt x="223520" y="116840"/>
                </a:cubicBezTo>
                <a:cubicBezTo>
                  <a:pt x="152661" y="123757"/>
                  <a:pt x="42180" y="69593"/>
                  <a:pt x="0" y="30480"/>
                </a:cubicBezTo>
              </a:path>
            </a:pathLst>
          </a:custGeom>
          <a:noFill/>
          <a:ln w="50800" cap="rnd">
            <a:solidFill>
              <a:srgbClr val="4A4E58"/>
            </a:solidFill>
            <a:round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68960"/>
                      <a:gd name="connsiteY0" fmla="*/ 233680 h 467360"/>
                      <a:gd name="connsiteX1" fmla="*/ 284480 w 568960"/>
                      <a:gd name="connsiteY1" fmla="*/ 0 h 467360"/>
                      <a:gd name="connsiteX2" fmla="*/ 568960 w 568960"/>
                      <a:gd name="connsiteY2" fmla="*/ 233680 h 467360"/>
                      <a:gd name="connsiteX3" fmla="*/ 284480 w 568960"/>
                      <a:gd name="connsiteY3" fmla="*/ 467360 h 467360"/>
                      <a:gd name="connsiteX4" fmla="*/ 0 w 568960"/>
                      <a:gd name="connsiteY4" fmla="*/ 233680 h 467360"/>
                      <a:gd name="connsiteX0" fmla="*/ 0 w 590481"/>
                      <a:gd name="connsiteY0" fmla="*/ 233680 h 469906"/>
                      <a:gd name="connsiteX1" fmla="*/ 284480 w 590481"/>
                      <a:gd name="connsiteY1" fmla="*/ 0 h 469906"/>
                      <a:gd name="connsiteX2" fmla="*/ 568960 w 590481"/>
                      <a:gd name="connsiteY2" fmla="*/ 233680 h 469906"/>
                      <a:gd name="connsiteX3" fmla="*/ 538480 w 590481"/>
                      <a:gd name="connsiteY3" fmla="*/ 350520 h 469906"/>
                      <a:gd name="connsiteX4" fmla="*/ 284480 w 590481"/>
                      <a:gd name="connsiteY4" fmla="*/ 467360 h 469906"/>
                      <a:gd name="connsiteX5" fmla="*/ 0 w 590481"/>
                      <a:gd name="connsiteY5" fmla="*/ 233680 h 469906"/>
                      <a:gd name="connsiteX0" fmla="*/ 12871 w 603352"/>
                      <a:gd name="connsiteY0" fmla="*/ 233680 h 467702"/>
                      <a:gd name="connsiteX1" fmla="*/ 297351 w 603352"/>
                      <a:gd name="connsiteY1" fmla="*/ 0 h 467702"/>
                      <a:gd name="connsiteX2" fmla="*/ 581831 w 603352"/>
                      <a:gd name="connsiteY2" fmla="*/ 233680 h 467702"/>
                      <a:gd name="connsiteX3" fmla="*/ 551351 w 603352"/>
                      <a:gd name="connsiteY3" fmla="*/ 350520 h 467702"/>
                      <a:gd name="connsiteX4" fmla="*/ 297351 w 603352"/>
                      <a:gd name="connsiteY4" fmla="*/ 467360 h 467702"/>
                      <a:gd name="connsiteX5" fmla="*/ 73831 w 603352"/>
                      <a:gd name="connsiteY5" fmla="*/ 381000 h 467702"/>
                      <a:gd name="connsiteX6" fmla="*/ 12871 w 603352"/>
                      <a:gd name="connsiteY6" fmla="*/ 233680 h 467702"/>
                      <a:gd name="connsiteX0" fmla="*/ 551351 w 642791"/>
                      <a:gd name="connsiteY0" fmla="*/ 350520 h 467702"/>
                      <a:gd name="connsiteX1" fmla="*/ 297351 w 642791"/>
                      <a:gd name="connsiteY1" fmla="*/ 467360 h 467702"/>
                      <a:gd name="connsiteX2" fmla="*/ 73831 w 642791"/>
                      <a:gd name="connsiteY2" fmla="*/ 381000 h 467702"/>
                      <a:gd name="connsiteX3" fmla="*/ 12871 w 642791"/>
                      <a:gd name="connsiteY3" fmla="*/ 233680 h 467702"/>
                      <a:gd name="connsiteX4" fmla="*/ 297351 w 642791"/>
                      <a:gd name="connsiteY4" fmla="*/ 0 h 467702"/>
                      <a:gd name="connsiteX5" fmla="*/ 581831 w 642791"/>
                      <a:gd name="connsiteY5" fmla="*/ 233680 h 467702"/>
                      <a:gd name="connsiteX6" fmla="*/ 642791 w 642791"/>
                      <a:gd name="connsiteY6" fmla="*/ 441960 h 467702"/>
                      <a:gd name="connsiteX0" fmla="*/ 551351 w 581831"/>
                      <a:gd name="connsiteY0" fmla="*/ 350520 h 467702"/>
                      <a:gd name="connsiteX1" fmla="*/ 297351 w 581831"/>
                      <a:gd name="connsiteY1" fmla="*/ 467360 h 467702"/>
                      <a:gd name="connsiteX2" fmla="*/ 73831 w 581831"/>
                      <a:gd name="connsiteY2" fmla="*/ 381000 h 467702"/>
                      <a:gd name="connsiteX3" fmla="*/ 12871 w 581831"/>
                      <a:gd name="connsiteY3" fmla="*/ 233680 h 467702"/>
                      <a:gd name="connsiteX4" fmla="*/ 297351 w 581831"/>
                      <a:gd name="connsiteY4" fmla="*/ 0 h 467702"/>
                      <a:gd name="connsiteX5" fmla="*/ 581831 w 581831"/>
                      <a:gd name="connsiteY5" fmla="*/ 233680 h 467702"/>
                      <a:gd name="connsiteX0" fmla="*/ 551351 w 551351"/>
                      <a:gd name="connsiteY0" fmla="*/ 350520 h 467702"/>
                      <a:gd name="connsiteX1" fmla="*/ 297351 w 551351"/>
                      <a:gd name="connsiteY1" fmla="*/ 467360 h 467702"/>
                      <a:gd name="connsiteX2" fmla="*/ 73831 w 551351"/>
                      <a:gd name="connsiteY2" fmla="*/ 381000 h 467702"/>
                      <a:gd name="connsiteX3" fmla="*/ 12871 w 551351"/>
                      <a:gd name="connsiteY3" fmla="*/ 233680 h 467702"/>
                      <a:gd name="connsiteX4" fmla="*/ 297351 w 551351"/>
                      <a:gd name="connsiteY4" fmla="*/ 0 h 467702"/>
                      <a:gd name="connsiteX0" fmla="*/ 551351 w 551351"/>
                      <a:gd name="connsiteY0" fmla="*/ 116840 h 234022"/>
                      <a:gd name="connsiteX1" fmla="*/ 297351 w 551351"/>
                      <a:gd name="connsiteY1" fmla="*/ 233680 h 234022"/>
                      <a:gd name="connsiteX2" fmla="*/ 73831 w 551351"/>
                      <a:gd name="connsiteY2" fmla="*/ 147320 h 234022"/>
                      <a:gd name="connsiteX3" fmla="*/ 12871 w 551351"/>
                      <a:gd name="connsiteY3" fmla="*/ 0 h 234022"/>
                      <a:gd name="connsiteX0" fmla="*/ 477520 w 477520"/>
                      <a:gd name="connsiteY0" fmla="*/ 0 h 117182"/>
                      <a:gd name="connsiteX1" fmla="*/ 223520 w 477520"/>
                      <a:gd name="connsiteY1" fmla="*/ 116840 h 117182"/>
                      <a:gd name="connsiteX2" fmla="*/ 0 w 477520"/>
                      <a:gd name="connsiteY2" fmla="*/ 30480 h 117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77520" h="117182">
                        <a:moveTo>
                          <a:pt x="477520" y="0"/>
                        </a:moveTo>
                        <a:cubicBezTo>
                          <a:pt x="430107" y="38947"/>
                          <a:pt x="303107" y="111760"/>
                          <a:pt x="223520" y="116840"/>
                        </a:cubicBezTo>
                        <a:cubicBezTo>
                          <a:pt x="143933" y="121920"/>
                          <a:pt x="47413" y="69427"/>
                          <a:pt x="0" y="3048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正方形/長方形 232">
            <a:extLst>
              <a:ext uri="{FF2B5EF4-FFF2-40B4-BE49-F238E27FC236}">
                <a16:creationId xmlns:a16="http://schemas.microsoft.com/office/drawing/2014/main" id="{EF187D75-1CAC-452B-8C43-E9CA6800B9CB}"/>
              </a:ext>
            </a:extLst>
          </p:cNvPr>
          <p:cNvSpPr/>
          <p:nvPr/>
        </p:nvSpPr>
        <p:spPr>
          <a:xfrm>
            <a:off x="1941386" y="2736576"/>
            <a:ext cx="354900" cy="360119"/>
          </a:xfrm>
          <a:prstGeom prst="rect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台形 233">
            <a:extLst>
              <a:ext uri="{FF2B5EF4-FFF2-40B4-BE49-F238E27FC236}">
                <a16:creationId xmlns:a16="http://schemas.microsoft.com/office/drawing/2014/main" id="{7D4C183B-8016-451E-BA5D-669D6B5AEF42}"/>
              </a:ext>
            </a:extLst>
          </p:cNvPr>
          <p:cNvSpPr/>
          <p:nvPr/>
        </p:nvSpPr>
        <p:spPr>
          <a:xfrm rot="10800000">
            <a:off x="1881248" y="2855472"/>
            <a:ext cx="496184" cy="182504"/>
          </a:xfrm>
          <a:prstGeom prst="trapezoid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台形 64">
            <a:extLst>
              <a:ext uri="{FF2B5EF4-FFF2-40B4-BE49-F238E27FC236}">
                <a16:creationId xmlns:a16="http://schemas.microsoft.com/office/drawing/2014/main" id="{81AF6C51-21C0-4CFD-BEEC-5162FB9B8BAD}"/>
              </a:ext>
            </a:extLst>
          </p:cNvPr>
          <p:cNvSpPr/>
          <p:nvPr/>
        </p:nvSpPr>
        <p:spPr>
          <a:xfrm>
            <a:off x="1535422" y="2994531"/>
            <a:ext cx="1165225" cy="1651000"/>
          </a:xfrm>
          <a:custGeom>
            <a:avLst/>
            <a:gdLst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65225 w 1165225"/>
              <a:gd name="connsiteY3" fmla="*/ 1651000 h 1651000"/>
              <a:gd name="connsiteX4" fmla="*/ 0 w 1165225"/>
              <a:gd name="connsiteY4" fmla="*/ 1651000 h 1651000"/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30300 w 1165225"/>
              <a:gd name="connsiteY3" fmla="*/ 812799 h 1651000"/>
              <a:gd name="connsiteX4" fmla="*/ 1165225 w 1165225"/>
              <a:gd name="connsiteY4" fmla="*/ 1651000 h 1651000"/>
              <a:gd name="connsiteX5" fmla="*/ 0 w 1165225"/>
              <a:gd name="connsiteY5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225" h="1651000">
                <a:moveTo>
                  <a:pt x="0" y="1651000"/>
                </a:moveTo>
                <a:lnTo>
                  <a:pt x="69855" y="0"/>
                </a:lnTo>
                <a:lnTo>
                  <a:pt x="1095370" y="0"/>
                </a:lnTo>
                <a:lnTo>
                  <a:pt x="1130300" y="812799"/>
                </a:lnTo>
                <a:lnTo>
                  <a:pt x="1165225" y="1651000"/>
                </a:lnTo>
                <a:lnTo>
                  <a:pt x="0" y="16510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楕円 227">
            <a:extLst>
              <a:ext uri="{FF2B5EF4-FFF2-40B4-BE49-F238E27FC236}">
                <a16:creationId xmlns:a16="http://schemas.microsoft.com/office/drawing/2014/main" id="{3CA4EDEE-981B-43D9-B399-EC756B032E36}"/>
              </a:ext>
            </a:extLst>
          </p:cNvPr>
          <p:cNvSpPr/>
          <p:nvPr/>
        </p:nvSpPr>
        <p:spPr>
          <a:xfrm rot="19953313">
            <a:off x="1805549" y="2963933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楕円 228">
            <a:extLst>
              <a:ext uri="{FF2B5EF4-FFF2-40B4-BE49-F238E27FC236}">
                <a16:creationId xmlns:a16="http://schemas.microsoft.com/office/drawing/2014/main" id="{B0F2BA32-DFDD-4D19-9AAA-74614C6685CF}"/>
              </a:ext>
            </a:extLst>
          </p:cNvPr>
          <p:cNvSpPr/>
          <p:nvPr/>
        </p:nvSpPr>
        <p:spPr>
          <a:xfrm rot="1646687" flipH="1">
            <a:off x="2051771" y="2963932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二等辺三角形 225">
            <a:extLst>
              <a:ext uri="{FF2B5EF4-FFF2-40B4-BE49-F238E27FC236}">
                <a16:creationId xmlns:a16="http://schemas.microsoft.com/office/drawing/2014/main" id="{37A891B5-6D10-4998-9040-E0E9794023BD}"/>
              </a:ext>
            </a:extLst>
          </p:cNvPr>
          <p:cNvSpPr/>
          <p:nvPr/>
        </p:nvSpPr>
        <p:spPr>
          <a:xfrm rot="20649556">
            <a:off x="2122239" y="3472584"/>
            <a:ext cx="200012" cy="294640"/>
          </a:xfrm>
          <a:prstGeom prst="triangle">
            <a:avLst/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二等辺三角形 223">
            <a:extLst>
              <a:ext uri="{FF2B5EF4-FFF2-40B4-BE49-F238E27FC236}">
                <a16:creationId xmlns:a16="http://schemas.microsoft.com/office/drawing/2014/main" id="{532C762D-530B-4B29-908D-1A572A886B3B}"/>
              </a:ext>
            </a:extLst>
          </p:cNvPr>
          <p:cNvSpPr/>
          <p:nvPr/>
        </p:nvSpPr>
        <p:spPr>
          <a:xfrm rot="950444" flipH="1">
            <a:off x="1921351" y="3472584"/>
            <a:ext cx="200012" cy="294640"/>
          </a:xfrm>
          <a:prstGeom prst="triangle">
            <a:avLst/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四角形: 角を丸くする 196">
            <a:extLst>
              <a:ext uri="{FF2B5EF4-FFF2-40B4-BE49-F238E27FC236}">
                <a16:creationId xmlns:a16="http://schemas.microsoft.com/office/drawing/2014/main" id="{B5F98499-5A00-4522-9B8A-CD9B984C900F}"/>
              </a:ext>
            </a:extLst>
          </p:cNvPr>
          <p:cNvSpPr/>
          <p:nvPr/>
        </p:nvSpPr>
        <p:spPr>
          <a:xfrm>
            <a:off x="2041255" y="3425431"/>
            <a:ext cx="175637" cy="146050"/>
          </a:xfrm>
          <a:prstGeom prst="roundRect">
            <a:avLst/>
          </a:prstGeom>
          <a:solidFill>
            <a:srgbClr val="4A92E2"/>
          </a:solidFill>
          <a:ln w="25400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正方形/長方形 197">
            <a:extLst>
              <a:ext uri="{FF2B5EF4-FFF2-40B4-BE49-F238E27FC236}">
                <a16:creationId xmlns:a16="http://schemas.microsoft.com/office/drawing/2014/main" id="{33D667E3-96A6-478A-B097-3DD64624D7AE}"/>
              </a:ext>
            </a:extLst>
          </p:cNvPr>
          <p:cNvSpPr/>
          <p:nvPr/>
        </p:nvSpPr>
        <p:spPr>
          <a:xfrm>
            <a:off x="1765333" y="2974451"/>
            <a:ext cx="714651" cy="194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正方形/長方形 198">
            <a:extLst>
              <a:ext uri="{FF2B5EF4-FFF2-40B4-BE49-F238E27FC236}">
                <a16:creationId xmlns:a16="http://schemas.microsoft.com/office/drawing/2014/main" id="{1798CA08-B283-4777-9EB5-E5443D2D3D4B}"/>
              </a:ext>
            </a:extLst>
          </p:cNvPr>
          <p:cNvSpPr/>
          <p:nvPr/>
        </p:nvSpPr>
        <p:spPr>
          <a:xfrm rot="5400000">
            <a:off x="1936607" y="3116992"/>
            <a:ext cx="363528" cy="205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二等辺三角形 215">
            <a:extLst>
              <a:ext uri="{FF2B5EF4-FFF2-40B4-BE49-F238E27FC236}">
                <a16:creationId xmlns:a16="http://schemas.microsoft.com/office/drawing/2014/main" id="{0EB15770-E9D4-4494-A97C-133C948EF4CE}"/>
              </a:ext>
            </a:extLst>
          </p:cNvPr>
          <p:cNvSpPr/>
          <p:nvPr/>
        </p:nvSpPr>
        <p:spPr>
          <a:xfrm rot="12724613">
            <a:off x="2179037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二等辺三角形 216">
            <a:extLst>
              <a:ext uri="{FF2B5EF4-FFF2-40B4-BE49-F238E27FC236}">
                <a16:creationId xmlns:a16="http://schemas.microsoft.com/office/drawing/2014/main" id="{D66E257A-F90C-4F09-84FD-73D9C6E4B74D}"/>
              </a:ext>
            </a:extLst>
          </p:cNvPr>
          <p:cNvSpPr/>
          <p:nvPr/>
        </p:nvSpPr>
        <p:spPr>
          <a:xfrm rot="12724613">
            <a:off x="2147208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正方形/長方形 35">
            <a:extLst>
              <a:ext uri="{FF2B5EF4-FFF2-40B4-BE49-F238E27FC236}">
                <a16:creationId xmlns:a16="http://schemas.microsoft.com/office/drawing/2014/main" id="{C21B938A-ED87-4A85-AC9F-7FEA06FF999D}"/>
              </a:ext>
            </a:extLst>
          </p:cNvPr>
          <p:cNvSpPr/>
          <p:nvPr/>
        </p:nvSpPr>
        <p:spPr>
          <a:xfrm rot="1800000">
            <a:off x="2307757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楕円 36">
            <a:extLst>
              <a:ext uri="{FF2B5EF4-FFF2-40B4-BE49-F238E27FC236}">
                <a16:creationId xmlns:a16="http://schemas.microsoft.com/office/drawing/2014/main" id="{D9FFF895-4684-43B9-83F7-B8687C4166F9}"/>
              </a:ext>
            </a:extLst>
          </p:cNvPr>
          <p:cNvSpPr/>
          <p:nvPr/>
        </p:nvSpPr>
        <p:spPr>
          <a:xfrm rot="1427996">
            <a:off x="225556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楕円 47">
            <a:extLst>
              <a:ext uri="{FF2B5EF4-FFF2-40B4-BE49-F238E27FC236}">
                <a16:creationId xmlns:a16="http://schemas.microsoft.com/office/drawing/2014/main" id="{58580C15-5E3E-4032-AE24-70B4E9965238}"/>
              </a:ext>
            </a:extLst>
          </p:cNvPr>
          <p:cNvSpPr/>
          <p:nvPr/>
        </p:nvSpPr>
        <p:spPr>
          <a:xfrm rot="1031150" flipH="1">
            <a:off x="2236099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1" name="楕円 47">
            <a:extLst>
              <a:ext uri="{FF2B5EF4-FFF2-40B4-BE49-F238E27FC236}">
                <a16:creationId xmlns:a16="http://schemas.microsoft.com/office/drawing/2014/main" id="{76FAA03E-BF07-40C6-A462-350DC5E9E2CF}"/>
              </a:ext>
            </a:extLst>
          </p:cNvPr>
          <p:cNvSpPr/>
          <p:nvPr/>
        </p:nvSpPr>
        <p:spPr>
          <a:xfrm rot="2614894">
            <a:off x="234909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2" name="楕円 47">
            <a:extLst>
              <a:ext uri="{FF2B5EF4-FFF2-40B4-BE49-F238E27FC236}">
                <a16:creationId xmlns:a16="http://schemas.microsoft.com/office/drawing/2014/main" id="{3D9F6B69-0DBC-4D3C-920B-BB7DDA6E8DFB}"/>
              </a:ext>
            </a:extLst>
          </p:cNvPr>
          <p:cNvSpPr/>
          <p:nvPr/>
        </p:nvSpPr>
        <p:spPr>
          <a:xfrm rot="2614894">
            <a:off x="2376650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3" name="楕円 51">
            <a:extLst>
              <a:ext uri="{FF2B5EF4-FFF2-40B4-BE49-F238E27FC236}">
                <a16:creationId xmlns:a16="http://schemas.microsoft.com/office/drawing/2014/main" id="{75E44929-C8A2-42FB-9FAE-228F0B6F97D1}"/>
              </a:ext>
            </a:extLst>
          </p:cNvPr>
          <p:cNvSpPr/>
          <p:nvPr/>
        </p:nvSpPr>
        <p:spPr>
          <a:xfrm rot="1555475">
            <a:off x="2303165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二等辺三角形 207">
            <a:extLst>
              <a:ext uri="{FF2B5EF4-FFF2-40B4-BE49-F238E27FC236}">
                <a16:creationId xmlns:a16="http://schemas.microsoft.com/office/drawing/2014/main" id="{AA8BAFAD-BC0B-4F8A-A6D4-F65E5C648C2C}"/>
              </a:ext>
            </a:extLst>
          </p:cNvPr>
          <p:cNvSpPr/>
          <p:nvPr/>
        </p:nvSpPr>
        <p:spPr>
          <a:xfrm rot="8875387" flipH="1">
            <a:off x="1865944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二等辺三角形 208">
            <a:extLst>
              <a:ext uri="{FF2B5EF4-FFF2-40B4-BE49-F238E27FC236}">
                <a16:creationId xmlns:a16="http://schemas.microsoft.com/office/drawing/2014/main" id="{81762DB6-C75C-4990-AF36-3B54C9C48D3E}"/>
              </a:ext>
            </a:extLst>
          </p:cNvPr>
          <p:cNvSpPr/>
          <p:nvPr/>
        </p:nvSpPr>
        <p:spPr>
          <a:xfrm rot="8875387" flipH="1">
            <a:off x="1897773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正方形/長方形 35">
            <a:extLst>
              <a:ext uri="{FF2B5EF4-FFF2-40B4-BE49-F238E27FC236}">
                <a16:creationId xmlns:a16="http://schemas.microsoft.com/office/drawing/2014/main" id="{15087EF0-19BA-4E92-BE80-6BAEA8C1F6EC}"/>
              </a:ext>
            </a:extLst>
          </p:cNvPr>
          <p:cNvSpPr/>
          <p:nvPr/>
        </p:nvSpPr>
        <p:spPr>
          <a:xfrm rot="19800000" flipH="1">
            <a:off x="1741293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楕円 36">
            <a:extLst>
              <a:ext uri="{FF2B5EF4-FFF2-40B4-BE49-F238E27FC236}">
                <a16:creationId xmlns:a16="http://schemas.microsoft.com/office/drawing/2014/main" id="{BE34F33A-BC5C-4B1A-8FE4-7654031A0D22}"/>
              </a:ext>
            </a:extLst>
          </p:cNvPr>
          <p:cNvSpPr/>
          <p:nvPr/>
        </p:nvSpPr>
        <p:spPr>
          <a:xfrm rot="20172004" flipH="1">
            <a:off x="180042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楕円 47">
            <a:extLst>
              <a:ext uri="{FF2B5EF4-FFF2-40B4-BE49-F238E27FC236}">
                <a16:creationId xmlns:a16="http://schemas.microsoft.com/office/drawing/2014/main" id="{F6E01C3B-894C-46DF-85C7-161C9B2F6CF4}"/>
              </a:ext>
            </a:extLst>
          </p:cNvPr>
          <p:cNvSpPr/>
          <p:nvPr/>
        </p:nvSpPr>
        <p:spPr>
          <a:xfrm rot="20568850">
            <a:off x="1894112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3" name="楕円 47">
            <a:extLst>
              <a:ext uri="{FF2B5EF4-FFF2-40B4-BE49-F238E27FC236}">
                <a16:creationId xmlns:a16="http://schemas.microsoft.com/office/drawing/2014/main" id="{58F0149C-0249-48AA-AC5A-D49D793E3062}"/>
              </a:ext>
            </a:extLst>
          </p:cNvPr>
          <p:cNvSpPr/>
          <p:nvPr/>
        </p:nvSpPr>
        <p:spPr>
          <a:xfrm rot="18985106" flipH="1">
            <a:off x="181572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4" name="楕円 47">
            <a:extLst>
              <a:ext uri="{FF2B5EF4-FFF2-40B4-BE49-F238E27FC236}">
                <a16:creationId xmlns:a16="http://schemas.microsoft.com/office/drawing/2014/main" id="{6A1083D5-A4CD-42D5-833E-D98B9B4C8796}"/>
              </a:ext>
            </a:extLst>
          </p:cNvPr>
          <p:cNvSpPr/>
          <p:nvPr/>
        </p:nvSpPr>
        <p:spPr>
          <a:xfrm rot="18985106" flipH="1">
            <a:off x="1801345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5" name="楕円 51">
            <a:extLst>
              <a:ext uri="{FF2B5EF4-FFF2-40B4-BE49-F238E27FC236}">
                <a16:creationId xmlns:a16="http://schemas.microsoft.com/office/drawing/2014/main" id="{F5C41449-F8C7-4B48-BEAE-89ED0329DABC}"/>
              </a:ext>
            </a:extLst>
          </p:cNvPr>
          <p:cNvSpPr/>
          <p:nvPr/>
        </p:nvSpPr>
        <p:spPr>
          <a:xfrm rot="20044525" flipH="1">
            <a:off x="1639668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円弧 205">
            <a:extLst>
              <a:ext uri="{FF2B5EF4-FFF2-40B4-BE49-F238E27FC236}">
                <a16:creationId xmlns:a16="http://schemas.microsoft.com/office/drawing/2014/main" id="{471A7A17-1A08-4D94-B6C7-C1213733F34F}"/>
              </a:ext>
            </a:extLst>
          </p:cNvPr>
          <p:cNvSpPr/>
          <p:nvPr/>
        </p:nvSpPr>
        <p:spPr>
          <a:xfrm rot="5596267">
            <a:off x="1597813" y="2337491"/>
            <a:ext cx="1094725" cy="805585"/>
          </a:xfrm>
          <a:prstGeom prst="arc">
            <a:avLst>
              <a:gd name="adj1" fmla="val 17576158"/>
              <a:gd name="adj2" fmla="val 19696878"/>
            </a:avLst>
          </a:prstGeom>
          <a:ln w="85725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円弧 206">
            <a:extLst>
              <a:ext uri="{FF2B5EF4-FFF2-40B4-BE49-F238E27FC236}">
                <a16:creationId xmlns:a16="http://schemas.microsoft.com/office/drawing/2014/main" id="{4AF65E17-2FA3-458C-804D-BCB0AAFB2F6B}"/>
              </a:ext>
            </a:extLst>
          </p:cNvPr>
          <p:cNvSpPr/>
          <p:nvPr/>
        </p:nvSpPr>
        <p:spPr>
          <a:xfrm rot="6592279">
            <a:off x="1552922" y="2452679"/>
            <a:ext cx="1094725" cy="805585"/>
          </a:xfrm>
          <a:prstGeom prst="arc">
            <a:avLst>
              <a:gd name="adj1" fmla="val 17576158"/>
              <a:gd name="adj2" fmla="val 19747743"/>
            </a:avLst>
          </a:prstGeom>
          <a:ln w="82550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円弧 203">
            <a:extLst>
              <a:ext uri="{FF2B5EF4-FFF2-40B4-BE49-F238E27FC236}">
                <a16:creationId xmlns:a16="http://schemas.microsoft.com/office/drawing/2014/main" id="{80531864-A282-42EC-A85C-D45DF6E4DDC1}"/>
              </a:ext>
            </a:extLst>
          </p:cNvPr>
          <p:cNvSpPr/>
          <p:nvPr/>
        </p:nvSpPr>
        <p:spPr>
          <a:xfrm rot="16003733" flipH="1">
            <a:off x="1537642" y="2339307"/>
            <a:ext cx="1094725" cy="805585"/>
          </a:xfrm>
          <a:prstGeom prst="arc">
            <a:avLst>
              <a:gd name="adj1" fmla="val 17576158"/>
              <a:gd name="adj2" fmla="val 19696878"/>
            </a:avLst>
          </a:prstGeom>
          <a:ln w="85725" cap="rnd">
            <a:solidFill>
              <a:schemeClr val="bg1">
                <a:lumMod val="9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円弧 204">
            <a:extLst>
              <a:ext uri="{FF2B5EF4-FFF2-40B4-BE49-F238E27FC236}">
                <a16:creationId xmlns:a16="http://schemas.microsoft.com/office/drawing/2014/main" id="{79782913-468A-40E3-ABAF-378CDF9E647D}"/>
              </a:ext>
            </a:extLst>
          </p:cNvPr>
          <p:cNvSpPr/>
          <p:nvPr/>
        </p:nvSpPr>
        <p:spPr>
          <a:xfrm rot="15007721" flipH="1">
            <a:off x="1582533" y="2454495"/>
            <a:ext cx="1094725" cy="805585"/>
          </a:xfrm>
          <a:prstGeom prst="arc">
            <a:avLst>
              <a:gd name="adj1" fmla="val 17576158"/>
              <a:gd name="adj2" fmla="val 19747743"/>
            </a:avLst>
          </a:prstGeom>
          <a:ln w="82550" cap="rnd">
            <a:solidFill>
              <a:schemeClr val="bg1">
                <a:lumMod val="9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094611"/>
      </p:ext>
    </p:extLst>
  </p:cSld>
  <p:clrMapOvr>
    <a:masterClrMapping/>
  </p:clrMapOvr>
  <p:transition spd="slow" advClick="0" advTm="1000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二等辺三角形 167">
            <a:extLst>
              <a:ext uri="{FF2B5EF4-FFF2-40B4-BE49-F238E27FC236}">
                <a16:creationId xmlns:a16="http://schemas.microsoft.com/office/drawing/2014/main" id="{D15C4E9F-8B71-4B96-860F-7F8B7C025271}"/>
              </a:ext>
            </a:extLst>
          </p:cNvPr>
          <p:cNvSpPr/>
          <p:nvPr/>
        </p:nvSpPr>
        <p:spPr>
          <a:xfrm rot="10800000">
            <a:off x="1681469" y="593775"/>
            <a:ext cx="873762" cy="689429"/>
          </a:xfrm>
          <a:prstGeom prst="triangl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弧 168">
            <a:extLst>
              <a:ext uri="{FF2B5EF4-FFF2-40B4-BE49-F238E27FC236}">
                <a16:creationId xmlns:a16="http://schemas.microsoft.com/office/drawing/2014/main" id="{A2552FFB-1BBC-4B5A-9CD8-719DE36E176E}"/>
              </a:ext>
            </a:extLst>
          </p:cNvPr>
          <p:cNvSpPr/>
          <p:nvPr/>
        </p:nvSpPr>
        <p:spPr>
          <a:xfrm rot="201593" flipH="1">
            <a:off x="2507377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二等辺三角形 169">
            <a:extLst>
              <a:ext uri="{FF2B5EF4-FFF2-40B4-BE49-F238E27FC236}">
                <a16:creationId xmlns:a16="http://schemas.microsoft.com/office/drawing/2014/main" id="{CF0A056D-A01A-4B08-ADED-E3F4DB929419}"/>
              </a:ext>
            </a:extLst>
          </p:cNvPr>
          <p:cNvSpPr/>
          <p:nvPr/>
        </p:nvSpPr>
        <p:spPr>
          <a:xfrm rot="10800000">
            <a:off x="2509512" y="593773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弧 170">
            <a:extLst>
              <a:ext uri="{FF2B5EF4-FFF2-40B4-BE49-F238E27FC236}">
                <a16:creationId xmlns:a16="http://schemas.microsoft.com/office/drawing/2014/main" id="{C245CB41-8251-4D7C-8360-220EC54245E9}"/>
              </a:ext>
            </a:extLst>
          </p:cNvPr>
          <p:cNvSpPr/>
          <p:nvPr/>
        </p:nvSpPr>
        <p:spPr>
          <a:xfrm rot="21398407">
            <a:off x="1116726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二等辺三角形 171">
            <a:extLst>
              <a:ext uri="{FF2B5EF4-FFF2-40B4-BE49-F238E27FC236}">
                <a16:creationId xmlns:a16="http://schemas.microsoft.com/office/drawing/2014/main" id="{3B7CC469-FE46-4621-B625-E2329C5E0588}"/>
              </a:ext>
            </a:extLst>
          </p:cNvPr>
          <p:cNvSpPr/>
          <p:nvPr/>
        </p:nvSpPr>
        <p:spPr>
          <a:xfrm rot="10800000" flipH="1">
            <a:off x="1061709" y="593774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二等辺三角形 305">
            <a:extLst>
              <a:ext uri="{FF2B5EF4-FFF2-40B4-BE49-F238E27FC236}">
                <a16:creationId xmlns:a16="http://schemas.microsoft.com/office/drawing/2014/main" id="{6EE690BB-78B0-4A97-BBC7-4A6163513E31}"/>
              </a:ext>
            </a:extLst>
          </p:cNvPr>
          <p:cNvSpPr/>
          <p:nvPr/>
        </p:nvSpPr>
        <p:spPr>
          <a:xfrm rot="10800000">
            <a:off x="3029785" y="796966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二等辺三角形 306">
            <a:extLst>
              <a:ext uri="{FF2B5EF4-FFF2-40B4-BE49-F238E27FC236}">
                <a16:creationId xmlns:a16="http://schemas.microsoft.com/office/drawing/2014/main" id="{43D25E02-CF54-4134-9E01-CB1524780D6E}"/>
              </a:ext>
            </a:extLst>
          </p:cNvPr>
          <p:cNvSpPr/>
          <p:nvPr/>
        </p:nvSpPr>
        <p:spPr>
          <a:xfrm rot="11721489">
            <a:off x="3116703" y="1037128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4" name="二等辺三角形 303">
            <a:extLst>
              <a:ext uri="{FF2B5EF4-FFF2-40B4-BE49-F238E27FC236}">
                <a16:creationId xmlns:a16="http://schemas.microsoft.com/office/drawing/2014/main" id="{CBC2457D-BB5E-404F-B5A5-3695A0D04085}"/>
              </a:ext>
            </a:extLst>
          </p:cNvPr>
          <p:cNvSpPr/>
          <p:nvPr/>
        </p:nvSpPr>
        <p:spPr>
          <a:xfrm rot="10800000" flipH="1">
            <a:off x="933392" y="796965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304">
            <a:extLst>
              <a:ext uri="{FF2B5EF4-FFF2-40B4-BE49-F238E27FC236}">
                <a16:creationId xmlns:a16="http://schemas.microsoft.com/office/drawing/2014/main" id="{CCEC859C-0F1F-4A66-BFA0-FCB744922E67}"/>
              </a:ext>
            </a:extLst>
          </p:cNvPr>
          <p:cNvSpPr/>
          <p:nvPr/>
        </p:nvSpPr>
        <p:spPr>
          <a:xfrm rot="9878511" flipH="1">
            <a:off x="873534" y="1037127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E0EEF024-5033-4ADF-8BA2-D8EE1DDD056B}"/>
              </a:ext>
            </a:extLst>
          </p:cNvPr>
          <p:cNvSpPr/>
          <p:nvPr/>
        </p:nvSpPr>
        <p:spPr>
          <a:xfrm rot="11234124">
            <a:off x="3325207" y="1224467"/>
            <a:ext cx="240168" cy="575202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8" name="円弧 177">
            <a:extLst>
              <a:ext uri="{FF2B5EF4-FFF2-40B4-BE49-F238E27FC236}">
                <a16:creationId xmlns:a16="http://schemas.microsoft.com/office/drawing/2014/main" id="{A55FD608-5DE0-491C-A57F-29C72DF30333}"/>
              </a:ext>
            </a:extLst>
          </p:cNvPr>
          <p:cNvSpPr/>
          <p:nvPr/>
        </p:nvSpPr>
        <p:spPr>
          <a:xfrm rot="945023">
            <a:off x="2237140" y="622381"/>
            <a:ext cx="1197475" cy="100378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円弧 178">
            <a:extLst>
              <a:ext uri="{FF2B5EF4-FFF2-40B4-BE49-F238E27FC236}">
                <a16:creationId xmlns:a16="http://schemas.microsoft.com/office/drawing/2014/main" id="{52299685-5CE9-46AA-A4AC-331564117369}"/>
              </a:ext>
            </a:extLst>
          </p:cNvPr>
          <p:cNvSpPr/>
          <p:nvPr/>
        </p:nvSpPr>
        <p:spPr>
          <a:xfrm rot="895199" flipH="1">
            <a:off x="867709" y="609238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弧 179">
            <a:extLst>
              <a:ext uri="{FF2B5EF4-FFF2-40B4-BE49-F238E27FC236}">
                <a16:creationId xmlns:a16="http://schemas.microsoft.com/office/drawing/2014/main" id="{DDFF96CE-C333-412F-95D2-C0370A055825}"/>
              </a:ext>
            </a:extLst>
          </p:cNvPr>
          <p:cNvSpPr/>
          <p:nvPr/>
        </p:nvSpPr>
        <p:spPr>
          <a:xfrm rot="895199" flipH="1">
            <a:off x="765892" y="752390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57824D7E-A6CE-41AD-9DA5-F623E0A95DB1}"/>
              </a:ext>
            </a:extLst>
          </p:cNvPr>
          <p:cNvSpPr/>
          <p:nvPr/>
        </p:nvSpPr>
        <p:spPr>
          <a:xfrm>
            <a:off x="1000910" y="629039"/>
            <a:ext cx="122252" cy="161459"/>
          </a:xfrm>
          <a:prstGeom prst="ellips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楕円 181">
            <a:extLst>
              <a:ext uri="{FF2B5EF4-FFF2-40B4-BE49-F238E27FC236}">
                <a16:creationId xmlns:a16="http://schemas.microsoft.com/office/drawing/2014/main" id="{33A56AF6-357B-4077-AED5-45552BCF07A2}"/>
              </a:ext>
            </a:extLst>
          </p:cNvPr>
          <p:cNvSpPr/>
          <p:nvPr/>
        </p:nvSpPr>
        <p:spPr>
          <a:xfrm>
            <a:off x="153542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楕円 182">
            <a:extLst>
              <a:ext uri="{FF2B5EF4-FFF2-40B4-BE49-F238E27FC236}">
                <a16:creationId xmlns:a16="http://schemas.microsoft.com/office/drawing/2014/main" id="{90FCC4A4-8A15-419B-BC77-6686039CCD5E}"/>
              </a:ext>
            </a:extLst>
          </p:cNvPr>
          <p:cNvSpPr/>
          <p:nvPr/>
        </p:nvSpPr>
        <p:spPr>
          <a:xfrm>
            <a:off x="245644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楕円 183">
            <a:extLst>
              <a:ext uri="{FF2B5EF4-FFF2-40B4-BE49-F238E27FC236}">
                <a16:creationId xmlns:a16="http://schemas.microsoft.com/office/drawing/2014/main" id="{295C466D-7582-4D33-B150-23F09DBA1ADD}"/>
              </a:ext>
            </a:extLst>
          </p:cNvPr>
          <p:cNvSpPr/>
          <p:nvPr/>
        </p:nvSpPr>
        <p:spPr>
          <a:xfrm rot="20585052">
            <a:off x="1030863" y="2099333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楕円 184">
            <a:extLst>
              <a:ext uri="{FF2B5EF4-FFF2-40B4-BE49-F238E27FC236}">
                <a16:creationId xmlns:a16="http://schemas.microsoft.com/office/drawing/2014/main" id="{76881BB2-E7EE-4F78-8E31-700D2D100D1F}"/>
              </a:ext>
            </a:extLst>
          </p:cNvPr>
          <p:cNvSpPr/>
          <p:nvPr/>
        </p:nvSpPr>
        <p:spPr>
          <a:xfrm rot="1014948" flipH="1">
            <a:off x="3013539" y="2099331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台形 292">
            <a:extLst>
              <a:ext uri="{FF2B5EF4-FFF2-40B4-BE49-F238E27FC236}">
                <a16:creationId xmlns:a16="http://schemas.microsoft.com/office/drawing/2014/main" id="{78287C86-E952-402D-B9D6-52E067B2190F}"/>
              </a:ext>
            </a:extLst>
          </p:cNvPr>
          <p:cNvSpPr/>
          <p:nvPr/>
        </p:nvSpPr>
        <p:spPr>
          <a:xfrm rot="7858654" flipH="1">
            <a:off x="972892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台形 293">
            <a:extLst>
              <a:ext uri="{FF2B5EF4-FFF2-40B4-BE49-F238E27FC236}">
                <a16:creationId xmlns:a16="http://schemas.microsoft.com/office/drawing/2014/main" id="{100B0961-2A6C-4619-B44A-95A852B546A7}"/>
              </a:ext>
            </a:extLst>
          </p:cNvPr>
          <p:cNvSpPr/>
          <p:nvPr/>
        </p:nvSpPr>
        <p:spPr>
          <a:xfrm rot="3769921" flipH="1">
            <a:off x="922204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楕円 294">
            <a:extLst>
              <a:ext uri="{FF2B5EF4-FFF2-40B4-BE49-F238E27FC236}">
                <a16:creationId xmlns:a16="http://schemas.microsoft.com/office/drawing/2014/main" id="{5B0D0775-4FBF-44F2-B6DF-4B7903F786F4}"/>
              </a:ext>
            </a:extLst>
          </p:cNvPr>
          <p:cNvSpPr/>
          <p:nvPr/>
        </p:nvSpPr>
        <p:spPr>
          <a:xfrm flipH="1">
            <a:off x="991899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楕円 296">
            <a:extLst>
              <a:ext uri="{FF2B5EF4-FFF2-40B4-BE49-F238E27FC236}">
                <a16:creationId xmlns:a16="http://schemas.microsoft.com/office/drawing/2014/main" id="{289F4CC0-E4AC-442C-9A2A-141E809D1C30}"/>
              </a:ext>
            </a:extLst>
          </p:cNvPr>
          <p:cNvSpPr/>
          <p:nvPr/>
        </p:nvSpPr>
        <p:spPr>
          <a:xfrm rot="1236733" flipH="1">
            <a:off x="1265799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楕円 297">
            <a:extLst>
              <a:ext uri="{FF2B5EF4-FFF2-40B4-BE49-F238E27FC236}">
                <a16:creationId xmlns:a16="http://schemas.microsoft.com/office/drawing/2014/main" id="{0C7C455B-6B90-4C3D-BA09-6537FE61D4D6}"/>
              </a:ext>
            </a:extLst>
          </p:cNvPr>
          <p:cNvSpPr/>
          <p:nvPr/>
        </p:nvSpPr>
        <p:spPr>
          <a:xfrm rot="1627558" flipH="1">
            <a:off x="1422843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四角形: 角を丸くする 299">
            <a:extLst>
              <a:ext uri="{FF2B5EF4-FFF2-40B4-BE49-F238E27FC236}">
                <a16:creationId xmlns:a16="http://schemas.microsoft.com/office/drawing/2014/main" id="{9BA48F11-786E-4AFB-84D0-309416ED2411}"/>
              </a:ext>
            </a:extLst>
          </p:cNvPr>
          <p:cNvSpPr/>
          <p:nvPr/>
        </p:nvSpPr>
        <p:spPr>
          <a:xfrm rot="19548768" flipH="1">
            <a:off x="1258041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円弧 300">
            <a:extLst>
              <a:ext uri="{FF2B5EF4-FFF2-40B4-BE49-F238E27FC236}">
                <a16:creationId xmlns:a16="http://schemas.microsoft.com/office/drawing/2014/main" id="{F58A56A9-4613-484A-B32C-833231E69175}"/>
              </a:ext>
            </a:extLst>
          </p:cNvPr>
          <p:cNvSpPr/>
          <p:nvPr/>
        </p:nvSpPr>
        <p:spPr>
          <a:xfrm rot="20856138" flipH="1">
            <a:off x="1268004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円弧 301">
            <a:extLst>
              <a:ext uri="{FF2B5EF4-FFF2-40B4-BE49-F238E27FC236}">
                <a16:creationId xmlns:a16="http://schemas.microsoft.com/office/drawing/2014/main" id="{BC7A2432-EE13-48AD-84F9-AC0B5C995646}"/>
              </a:ext>
            </a:extLst>
          </p:cNvPr>
          <p:cNvSpPr/>
          <p:nvPr/>
        </p:nvSpPr>
        <p:spPr>
          <a:xfrm rot="20856138" flipH="1">
            <a:off x="1327264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円弧 302">
            <a:extLst>
              <a:ext uri="{FF2B5EF4-FFF2-40B4-BE49-F238E27FC236}">
                <a16:creationId xmlns:a16="http://schemas.microsoft.com/office/drawing/2014/main" id="{5C3AB0B4-215D-463A-8412-7D466B715517}"/>
              </a:ext>
            </a:extLst>
          </p:cNvPr>
          <p:cNvSpPr/>
          <p:nvPr/>
        </p:nvSpPr>
        <p:spPr>
          <a:xfrm rot="20856138" flipH="1">
            <a:off x="1294160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台形 281">
            <a:extLst>
              <a:ext uri="{FF2B5EF4-FFF2-40B4-BE49-F238E27FC236}">
                <a16:creationId xmlns:a16="http://schemas.microsoft.com/office/drawing/2014/main" id="{A11152FE-ED8E-45C0-950E-1282D68828F9}"/>
              </a:ext>
            </a:extLst>
          </p:cNvPr>
          <p:cNvSpPr/>
          <p:nvPr/>
        </p:nvSpPr>
        <p:spPr>
          <a:xfrm rot="13741346">
            <a:off x="2362313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台形 282">
            <a:extLst>
              <a:ext uri="{FF2B5EF4-FFF2-40B4-BE49-F238E27FC236}">
                <a16:creationId xmlns:a16="http://schemas.microsoft.com/office/drawing/2014/main" id="{6814F42A-BAFC-454F-8806-22509218F290}"/>
              </a:ext>
            </a:extLst>
          </p:cNvPr>
          <p:cNvSpPr/>
          <p:nvPr/>
        </p:nvSpPr>
        <p:spPr>
          <a:xfrm rot="17830079">
            <a:off x="2705693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楕円 283">
            <a:extLst>
              <a:ext uri="{FF2B5EF4-FFF2-40B4-BE49-F238E27FC236}">
                <a16:creationId xmlns:a16="http://schemas.microsoft.com/office/drawing/2014/main" id="{8C9CE72E-7F7B-4497-A4F3-EC39328D3A1A}"/>
              </a:ext>
            </a:extLst>
          </p:cNvPr>
          <p:cNvSpPr/>
          <p:nvPr/>
        </p:nvSpPr>
        <p:spPr>
          <a:xfrm>
            <a:off x="3140133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楕円 285">
            <a:extLst>
              <a:ext uri="{FF2B5EF4-FFF2-40B4-BE49-F238E27FC236}">
                <a16:creationId xmlns:a16="http://schemas.microsoft.com/office/drawing/2014/main" id="{B5B1F4D0-FFCD-4DB5-8E7D-3222E32BCDD6}"/>
              </a:ext>
            </a:extLst>
          </p:cNvPr>
          <p:cNvSpPr/>
          <p:nvPr/>
        </p:nvSpPr>
        <p:spPr>
          <a:xfrm rot="20363267">
            <a:off x="2762907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楕円 286">
            <a:extLst>
              <a:ext uri="{FF2B5EF4-FFF2-40B4-BE49-F238E27FC236}">
                <a16:creationId xmlns:a16="http://schemas.microsoft.com/office/drawing/2014/main" id="{8B9B9997-38AE-4D76-8BF7-63A6D8EE0792}"/>
              </a:ext>
            </a:extLst>
          </p:cNvPr>
          <p:cNvSpPr/>
          <p:nvPr/>
        </p:nvSpPr>
        <p:spPr>
          <a:xfrm rot="19972442">
            <a:off x="2737725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四角形: 角を丸くする 288">
            <a:extLst>
              <a:ext uri="{FF2B5EF4-FFF2-40B4-BE49-F238E27FC236}">
                <a16:creationId xmlns:a16="http://schemas.microsoft.com/office/drawing/2014/main" id="{1720D9FF-039B-4EFF-97D7-48D4C530E4DE}"/>
              </a:ext>
            </a:extLst>
          </p:cNvPr>
          <p:cNvSpPr/>
          <p:nvPr/>
        </p:nvSpPr>
        <p:spPr>
          <a:xfrm rot="2051232">
            <a:off x="2770667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円弧 289">
            <a:extLst>
              <a:ext uri="{FF2B5EF4-FFF2-40B4-BE49-F238E27FC236}">
                <a16:creationId xmlns:a16="http://schemas.microsoft.com/office/drawing/2014/main" id="{6CB61104-29E8-4B9D-A7F4-A317A0CB21A5}"/>
              </a:ext>
            </a:extLst>
          </p:cNvPr>
          <p:cNvSpPr/>
          <p:nvPr/>
        </p:nvSpPr>
        <p:spPr>
          <a:xfrm rot="743862">
            <a:off x="2701352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円弧 290">
            <a:extLst>
              <a:ext uri="{FF2B5EF4-FFF2-40B4-BE49-F238E27FC236}">
                <a16:creationId xmlns:a16="http://schemas.microsoft.com/office/drawing/2014/main" id="{B95CA542-01FD-46A3-B896-57F2A293E813}"/>
              </a:ext>
            </a:extLst>
          </p:cNvPr>
          <p:cNvSpPr/>
          <p:nvPr/>
        </p:nvSpPr>
        <p:spPr>
          <a:xfrm rot="743862">
            <a:off x="2642091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円弧 291">
            <a:extLst>
              <a:ext uri="{FF2B5EF4-FFF2-40B4-BE49-F238E27FC236}">
                <a16:creationId xmlns:a16="http://schemas.microsoft.com/office/drawing/2014/main" id="{0FD94E3E-1B31-47BD-A21A-A79D6E8EA7C2}"/>
              </a:ext>
            </a:extLst>
          </p:cNvPr>
          <p:cNvSpPr/>
          <p:nvPr/>
        </p:nvSpPr>
        <p:spPr>
          <a:xfrm rot="743862">
            <a:off x="2675196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楕円 24">
            <a:extLst>
              <a:ext uri="{FF2B5EF4-FFF2-40B4-BE49-F238E27FC236}">
                <a16:creationId xmlns:a16="http://schemas.microsoft.com/office/drawing/2014/main" id="{B6330F50-F081-49C5-8CBF-6C668FCECA3B}"/>
              </a:ext>
            </a:extLst>
          </p:cNvPr>
          <p:cNvSpPr/>
          <p:nvPr/>
        </p:nvSpPr>
        <p:spPr>
          <a:xfrm>
            <a:off x="1899912" y="2314220"/>
            <a:ext cx="477520" cy="117182"/>
          </a:xfrm>
          <a:custGeom>
            <a:avLst/>
            <a:gdLst>
              <a:gd name="connsiteX0" fmla="*/ 477520 w 477520"/>
              <a:gd name="connsiteY0" fmla="*/ 0 h 117182"/>
              <a:gd name="connsiteX1" fmla="*/ 223520 w 477520"/>
              <a:gd name="connsiteY1" fmla="*/ 116840 h 117182"/>
              <a:gd name="connsiteX2" fmla="*/ 0 w 477520"/>
              <a:gd name="connsiteY2" fmla="*/ 30480 h 11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520" h="117182" extrusionOk="0">
                <a:moveTo>
                  <a:pt x="477520" y="0"/>
                </a:moveTo>
                <a:cubicBezTo>
                  <a:pt x="420285" y="32889"/>
                  <a:pt x="296462" y="114254"/>
                  <a:pt x="223520" y="116840"/>
                </a:cubicBezTo>
                <a:cubicBezTo>
                  <a:pt x="152661" y="123757"/>
                  <a:pt x="42180" y="69593"/>
                  <a:pt x="0" y="30480"/>
                </a:cubicBezTo>
              </a:path>
            </a:pathLst>
          </a:custGeom>
          <a:noFill/>
          <a:ln w="50800" cap="rnd">
            <a:solidFill>
              <a:srgbClr val="4A4E58"/>
            </a:solidFill>
            <a:round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68960"/>
                      <a:gd name="connsiteY0" fmla="*/ 233680 h 467360"/>
                      <a:gd name="connsiteX1" fmla="*/ 284480 w 568960"/>
                      <a:gd name="connsiteY1" fmla="*/ 0 h 467360"/>
                      <a:gd name="connsiteX2" fmla="*/ 568960 w 568960"/>
                      <a:gd name="connsiteY2" fmla="*/ 233680 h 467360"/>
                      <a:gd name="connsiteX3" fmla="*/ 284480 w 568960"/>
                      <a:gd name="connsiteY3" fmla="*/ 467360 h 467360"/>
                      <a:gd name="connsiteX4" fmla="*/ 0 w 568960"/>
                      <a:gd name="connsiteY4" fmla="*/ 233680 h 467360"/>
                      <a:gd name="connsiteX0" fmla="*/ 0 w 590481"/>
                      <a:gd name="connsiteY0" fmla="*/ 233680 h 469906"/>
                      <a:gd name="connsiteX1" fmla="*/ 284480 w 590481"/>
                      <a:gd name="connsiteY1" fmla="*/ 0 h 469906"/>
                      <a:gd name="connsiteX2" fmla="*/ 568960 w 590481"/>
                      <a:gd name="connsiteY2" fmla="*/ 233680 h 469906"/>
                      <a:gd name="connsiteX3" fmla="*/ 538480 w 590481"/>
                      <a:gd name="connsiteY3" fmla="*/ 350520 h 469906"/>
                      <a:gd name="connsiteX4" fmla="*/ 284480 w 590481"/>
                      <a:gd name="connsiteY4" fmla="*/ 467360 h 469906"/>
                      <a:gd name="connsiteX5" fmla="*/ 0 w 590481"/>
                      <a:gd name="connsiteY5" fmla="*/ 233680 h 469906"/>
                      <a:gd name="connsiteX0" fmla="*/ 12871 w 603352"/>
                      <a:gd name="connsiteY0" fmla="*/ 233680 h 467702"/>
                      <a:gd name="connsiteX1" fmla="*/ 297351 w 603352"/>
                      <a:gd name="connsiteY1" fmla="*/ 0 h 467702"/>
                      <a:gd name="connsiteX2" fmla="*/ 581831 w 603352"/>
                      <a:gd name="connsiteY2" fmla="*/ 233680 h 467702"/>
                      <a:gd name="connsiteX3" fmla="*/ 551351 w 603352"/>
                      <a:gd name="connsiteY3" fmla="*/ 350520 h 467702"/>
                      <a:gd name="connsiteX4" fmla="*/ 297351 w 603352"/>
                      <a:gd name="connsiteY4" fmla="*/ 467360 h 467702"/>
                      <a:gd name="connsiteX5" fmla="*/ 73831 w 603352"/>
                      <a:gd name="connsiteY5" fmla="*/ 381000 h 467702"/>
                      <a:gd name="connsiteX6" fmla="*/ 12871 w 603352"/>
                      <a:gd name="connsiteY6" fmla="*/ 233680 h 467702"/>
                      <a:gd name="connsiteX0" fmla="*/ 551351 w 642791"/>
                      <a:gd name="connsiteY0" fmla="*/ 350520 h 467702"/>
                      <a:gd name="connsiteX1" fmla="*/ 297351 w 642791"/>
                      <a:gd name="connsiteY1" fmla="*/ 467360 h 467702"/>
                      <a:gd name="connsiteX2" fmla="*/ 73831 w 642791"/>
                      <a:gd name="connsiteY2" fmla="*/ 381000 h 467702"/>
                      <a:gd name="connsiteX3" fmla="*/ 12871 w 642791"/>
                      <a:gd name="connsiteY3" fmla="*/ 233680 h 467702"/>
                      <a:gd name="connsiteX4" fmla="*/ 297351 w 642791"/>
                      <a:gd name="connsiteY4" fmla="*/ 0 h 467702"/>
                      <a:gd name="connsiteX5" fmla="*/ 581831 w 642791"/>
                      <a:gd name="connsiteY5" fmla="*/ 233680 h 467702"/>
                      <a:gd name="connsiteX6" fmla="*/ 642791 w 642791"/>
                      <a:gd name="connsiteY6" fmla="*/ 441960 h 467702"/>
                      <a:gd name="connsiteX0" fmla="*/ 551351 w 581831"/>
                      <a:gd name="connsiteY0" fmla="*/ 350520 h 467702"/>
                      <a:gd name="connsiteX1" fmla="*/ 297351 w 581831"/>
                      <a:gd name="connsiteY1" fmla="*/ 467360 h 467702"/>
                      <a:gd name="connsiteX2" fmla="*/ 73831 w 581831"/>
                      <a:gd name="connsiteY2" fmla="*/ 381000 h 467702"/>
                      <a:gd name="connsiteX3" fmla="*/ 12871 w 581831"/>
                      <a:gd name="connsiteY3" fmla="*/ 233680 h 467702"/>
                      <a:gd name="connsiteX4" fmla="*/ 297351 w 581831"/>
                      <a:gd name="connsiteY4" fmla="*/ 0 h 467702"/>
                      <a:gd name="connsiteX5" fmla="*/ 581831 w 581831"/>
                      <a:gd name="connsiteY5" fmla="*/ 233680 h 467702"/>
                      <a:gd name="connsiteX0" fmla="*/ 551351 w 551351"/>
                      <a:gd name="connsiteY0" fmla="*/ 350520 h 467702"/>
                      <a:gd name="connsiteX1" fmla="*/ 297351 w 551351"/>
                      <a:gd name="connsiteY1" fmla="*/ 467360 h 467702"/>
                      <a:gd name="connsiteX2" fmla="*/ 73831 w 551351"/>
                      <a:gd name="connsiteY2" fmla="*/ 381000 h 467702"/>
                      <a:gd name="connsiteX3" fmla="*/ 12871 w 551351"/>
                      <a:gd name="connsiteY3" fmla="*/ 233680 h 467702"/>
                      <a:gd name="connsiteX4" fmla="*/ 297351 w 551351"/>
                      <a:gd name="connsiteY4" fmla="*/ 0 h 467702"/>
                      <a:gd name="connsiteX0" fmla="*/ 551351 w 551351"/>
                      <a:gd name="connsiteY0" fmla="*/ 116840 h 234022"/>
                      <a:gd name="connsiteX1" fmla="*/ 297351 w 551351"/>
                      <a:gd name="connsiteY1" fmla="*/ 233680 h 234022"/>
                      <a:gd name="connsiteX2" fmla="*/ 73831 w 551351"/>
                      <a:gd name="connsiteY2" fmla="*/ 147320 h 234022"/>
                      <a:gd name="connsiteX3" fmla="*/ 12871 w 551351"/>
                      <a:gd name="connsiteY3" fmla="*/ 0 h 234022"/>
                      <a:gd name="connsiteX0" fmla="*/ 477520 w 477520"/>
                      <a:gd name="connsiteY0" fmla="*/ 0 h 117182"/>
                      <a:gd name="connsiteX1" fmla="*/ 223520 w 477520"/>
                      <a:gd name="connsiteY1" fmla="*/ 116840 h 117182"/>
                      <a:gd name="connsiteX2" fmla="*/ 0 w 477520"/>
                      <a:gd name="connsiteY2" fmla="*/ 30480 h 117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77520" h="117182">
                        <a:moveTo>
                          <a:pt x="477520" y="0"/>
                        </a:moveTo>
                        <a:cubicBezTo>
                          <a:pt x="430107" y="38947"/>
                          <a:pt x="303107" y="111760"/>
                          <a:pt x="223520" y="116840"/>
                        </a:cubicBezTo>
                        <a:cubicBezTo>
                          <a:pt x="143933" y="121920"/>
                          <a:pt x="47413" y="69427"/>
                          <a:pt x="0" y="3048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正方形/長方形 232">
            <a:extLst>
              <a:ext uri="{FF2B5EF4-FFF2-40B4-BE49-F238E27FC236}">
                <a16:creationId xmlns:a16="http://schemas.microsoft.com/office/drawing/2014/main" id="{EF187D75-1CAC-452B-8C43-E9CA6800B9CB}"/>
              </a:ext>
            </a:extLst>
          </p:cNvPr>
          <p:cNvSpPr/>
          <p:nvPr/>
        </p:nvSpPr>
        <p:spPr>
          <a:xfrm>
            <a:off x="1941386" y="2736576"/>
            <a:ext cx="354900" cy="360119"/>
          </a:xfrm>
          <a:prstGeom prst="rect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台形 233">
            <a:extLst>
              <a:ext uri="{FF2B5EF4-FFF2-40B4-BE49-F238E27FC236}">
                <a16:creationId xmlns:a16="http://schemas.microsoft.com/office/drawing/2014/main" id="{7D4C183B-8016-451E-BA5D-669D6B5AEF42}"/>
              </a:ext>
            </a:extLst>
          </p:cNvPr>
          <p:cNvSpPr/>
          <p:nvPr/>
        </p:nvSpPr>
        <p:spPr>
          <a:xfrm rot="10800000">
            <a:off x="1881248" y="2855472"/>
            <a:ext cx="496184" cy="182504"/>
          </a:xfrm>
          <a:prstGeom prst="trapezoid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台形 64">
            <a:extLst>
              <a:ext uri="{FF2B5EF4-FFF2-40B4-BE49-F238E27FC236}">
                <a16:creationId xmlns:a16="http://schemas.microsoft.com/office/drawing/2014/main" id="{81AF6C51-21C0-4CFD-BEEC-5162FB9B8BAD}"/>
              </a:ext>
            </a:extLst>
          </p:cNvPr>
          <p:cNvSpPr/>
          <p:nvPr/>
        </p:nvSpPr>
        <p:spPr>
          <a:xfrm>
            <a:off x="1535422" y="2994531"/>
            <a:ext cx="1165225" cy="1651000"/>
          </a:xfrm>
          <a:custGeom>
            <a:avLst/>
            <a:gdLst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65225 w 1165225"/>
              <a:gd name="connsiteY3" fmla="*/ 1651000 h 1651000"/>
              <a:gd name="connsiteX4" fmla="*/ 0 w 1165225"/>
              <a:gd name="connsiteY4" fmla="*/ 1651000 h 1651000"/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30300 w 1165225"/>
              <a:gd name="connsiteY3" fmla="*/ 812799 h 1651000"/>
              <a:gd name="connsiteX4" fmla="*/ 1165225 w 1165225"/>
              <a:gd name="connsiteY4" fmla="*/ 1651000 h 1651000"/>
              <a:gd name="connsiteX5" fmla="*/ 0 w 1165225"/>
              <a:gd name="connsiteY5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225" h="1651000">
                <a:moveTo>
                  <a:pt x="0" y="1651000"/>
                </a:moveTo>
                <a:lnTo>
                  <a:pt x="69855" y="0"/>
                </a:lnTo>
                <a:lnTo>
                  <a:pt x="1095370" y="0"/>
                </a:lnTo>
                <a:lnTo>
                  <a:pt x="1130300" y="812799"/>
                </a:lnTo>
                <a:lnTo>
                  <a:pt x="1165225" y="1651000"/>
                </a:lnTo>
                <a:lnTo>
                  <a:pt x="0" y="16510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楕円 227">
            <a:extLst>
              <a:ext uri="{FF2B5EF4-FFF2-40B4-BE49-F238E27FC236}">
                <a16:creationId xmlns:a16="http://schemas.microsoft.com/office/drawing/2014/main" id="{3CA4EDEE-981B-43D9-B399-EC756B032E36}"/>
              </a:ext>
            </a:extLst>
          </p:cNvPr>
          <p:cNvSpPr/>
          <p:nvPr/>
        </p:nvSpPr>
        <p:spPr>
          <a:xfrm rot="19953313">
            <a:off x="1805549" y="2963933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楕円 228">
            <a:extLst>
              <a:ext uri="{FF2B5EF4-FFF2-40B4-BE49-F238E27FC236}">
                <a16:creationId xmlns:a16="http://schemas.microsoft.com/office/drawing/2014/main" id="{B0F2BA32-DFDD-4D19-9AAA-74614C6685CF}"/>
              </a:ext>
            </a:extLst>
          </p:cNvPr>
          <p:cNvSpPr/>
          <p:nvPr/>
        </p:nvSpPr>
        <p:spPr>
          <a:xfrm rot="1646687" flipH="1">
            <a:off x="2051771" y="2963932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二等辺三角形 225">
            <a:extLst>
              <a:ext uri="{FF2B5EF4-FFF2-40B4-BE49-F238E27FC236}">
                <a16:creationId xmlns:a16="http://schemas.microsoft.com/office/drawing/2014/main" id="{37A891B5-6D10-4998-9040-E0E9794023BD}"/>
              </a:ext>
            </a:extLst>
          </p:cNvPr>
          <p:cNvSpPr/>
          <p:nvPr/>
        </p:nvSpPr>
        <p:spPr>
          <a:xfrm rot="20649556">
            <a:off x="2122239" y="3472584"/>
            <a:ext cx="200012" cy="294640"/>
          </a:xfrm>
          <a:prstGeom prst="triangle">
            <a:avLst/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二等辺三角形 223">
            <a:extLst>
              <a:ext uri="{FF2B5EF4-FFF2-40B4-BE49-F238E27FC236}">
                <a16:creationId xmlns:a16="http://schemas.microsoft.com/office/drawing/2014/main" id="{532C762D-530B-4B29-908D-1A572A886B3B}"/>
              </a:ext>
            </a:extLst>
          </p:cNvPr>
          <p:cNvSpPr/>
          <p:nvPr/>
        </p:nvSpPr>
        <p:spPr>
          <a:xfrm rot="950444" flipH="1">
            <a:off x="1921351" y="3472584"/>
            <a:ext cx="200012" cy="294640"/>
          </a:xfrm>
          <a:prstGeom prst="triangle">
            <a:avLst/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二等辺三角形 224">
            <a:extLst>
              <a:ext uri="{FF2B5EF4-FFF2-40B4-BE49-F238E27FC236}">
                <a16:creationId xmlns:a16="http://schemas.microsoft.com/office/drawing/2014/main" id="{3D022183-5E3D-4DB1-94FC-C51D2558FCBF}"/>
              </a:ext>
            </a:extLst>
          </p:cNvPr>
          <p:cNvSpPr/>
          <p:nvPr/>
        </p:nvSpPr>
        <p:spPr>
          <a:xfrm rot="11595731" flipH="1">
            <a:off x="1862032" y="3753019"/>
            <a:ext cx="197504" cy="193890"/>
          </a:xfrm>
          <a:prstGeom prst="triangle">
            <a:avLst>
              <a:gd name="adj" fmla="val 59990"/>
            </a:avLst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四角形: 角を丸くする 196">
            <a:extLst>
              <a:ext uri="{FF2B5EF4-FFF2-40B4-BE49-F238E27FC236}">
                <a16:creationId xmlns:a16="http://schemas.microsoft.com/office/drawing/2014/main" id="{B5F98499-5A00-4522-9B8A-CD9B984C900F}"/>
              </a:ext>
            </a:extLst>
          </p:cNvPr>
          <p:cNvSpPr/>
          <p:nvPr/>
        </p:nvSpPr>
        <p:spPr>
          <a:xfrm>
            <a:off x="2041255" y="3425431"/>
            <a:ext cx="175637" cy="146050"/>
          </a:xfrm>
          <a:prstGeom prst="roundRect">
            <a:avLst/>
          </a:prstGeom>
          <a:solidFill>
            <a:srgbClr val="4A92E2"/>
          </a:solidFill>
          <a:ln w="25400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正方形/長方形 197">
            <a:extLst>
              <a:ext uri="{FF2B5EF4-FFF2-40B4-BE49-F238E27FC236}">
                <a16:creationId xmlns:a16="http://schemas.microsoft.com/office/drawing/2014/main" id="{33D667E3-96A6-478A-B097-3DD64624D7AE}"/>
              </a:ext>
            </a:extLst>
          </p:cNvPr>
          <p:cNvSpPr/>
          <p:nvPr/>
        </p:nvSpPr>
        <p:spPr>
          <a:xfrm>
            <a:off x="1765333" y="2974451"/>
            <a:ext cx="714651" cy="194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正方形/長方形 198">
            <a:extLst>
              <a:ext uri="{FF2B5EF4-FFF2-40B4-BE49-F238E27FC236}">
                <a16:creationId xmlns:a16="http://schemas.microsoft.com/office/drawing/2014/main" id="{1798CA08-B283-4777-9EB5-E5443D2D3D4B}"/>
              </a:ext>
            </a:extLst>
          </p:cNvPr>
          <p:cNvSpPr/>
          <p:nvPr/>
        </p:nvSpPr>
        <p:spPr>
          <a:xfrm rot="5400000">
            <a:off x="1936607" y="3116992"/>
            <a:ext cx="363528" cy="205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二等辺三角形 215">
            <a:extLst>
              <a:ext uri="{FF2B5EF4-FFF2-40B4-BE49-F238E27FC236}">
                <a16:creationId xmlns:a16="http://schemas.microsoft.com/office/drawing/2014/main" id="{0EB15770-E9D4-4494-A97C-133C948EF4CE}"/>
              </a:ext>
            </a:extLst>
          </p:cNvPr>
          <p:cNvSpPr/>
          <p:nvPr/>
        </p:nvSpPr>
        <p:spPr>
          <a:xfrm rot="12724613">
            <a:off x="2179037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二等辺三角形 216">
            <a:extLst>
              <a:ext uri="{FF2B5EF4-FFF2-40B4-BE49-F238E27FC236}">
                <a16:creationId xmlns:a16="http://schemas.microsoft.com/office/drawing/2014/main" id="{D66E257A-F90C-4F09-84FD-73D9C6E4B74D}"/>
              </a:ext>
            </a:extLst>
          </p:cNvPr>
          <p:cNvSpPr/>
          <p:nvPr/>
        </p:nvSpPr>
        <p:spPr>
          <a:xfrm rot="12724613">
            <a:off x="2147208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正方形/長方形 35">
            <a:extLst>
              <a:ext uri="{FF2B5EF4-FFF2-40B4-BE49-F238E27FC236}">
                <a16:creationId xmlns:a16="http://schemas.microsoft.com/office/drawing/2014/main" id="{C21B938A-ED87-4A85-AC9F-7FEA06FF999D}"/>
              </a:ext>
            </a:extLst>
          </p:cNvPr>
          <p:cNvSpPr/>
          <p:nvPr/>
        </p:nvSpPr>
        <p:spPr>
          <a:xfrm rot="1800000">
            <a:off x="2307757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楕円 36">
            <a:extLst>
              <a:ext uri="{FF2B5EF4-FFF2-40B4-BE49-F238E27FC236}">
                <a16:creationId xmlns:a16="http://schemas.microsoft.com/office/drawing/2014/main" id="{D9FFF895-4684-43B9-83F7-B8687C4166F9}"/>
              </a:ext>
            </a:extLst>
          </p:cNvPr>
          <p:cNvSpPr/>
          <p:nvPr/>
        </p:nvSpPr>
        <p:spPr>
          <a:xfrm rot="1427996">
            <a:off x="225556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楕円 47">
            <a:extLst>
              <a:ext uri="{FF2B5EF4-FFF2-40B4-BE49-F238E27FC236}">
                <a16:creationId xmlns:a16="http://schemas.microsoft.com/office/drawing/2014/main" id="{58580C15-5E3E-4032-AE24-70B4E9965238}"/>
              </a:ext>
            </a:extLst>
          </p:cNvPr>
          <p:cNvSpPr/>
          <p:nvPr/>
        </p:nvSpPr>
        <p:spPr>
          <a:xfrm rot="1031150" flipH="1">
            <a:off x="2236099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1" name="楕円 47">
            <a:extLst>
              <a:ext uri="{FF2B5EF4-FFF2-40B4-BE49-F238E27FC236}">
                <a16:creationId xmlns:a16="http://schemas.microsoft.com/office/drawing/2014/main" id="{76FAA03E-BF07-40C6-A462-350DC5E9E2CF}"/>
              </a:ext>
            </a:extLst>
          </p:cNvPr>
          <p:cNvSpPr/>
          <p:nvPr/>
        </p:nvSpPr>
        <p:spPr>
          <a:xfrm rot="2614894">
            <a:off x="234909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2" name="楕円 47">
            <a:extLst>
              <a:ext uri="{FF2B5EF4-FFF2-40B4-BE49-F238E27FC236}">
                <a16:creationId xmlns:a16="http://schemas.microsoft.com/office/drawing/2014/main" id="{3D9F6B69-0DBC-4D3C-920B-BB7DDA6E8DFB}"/>
              </a:ext>
            </a:extLst>
          </p:cNvPr>
          <p:cNvSpPr/>
          <p:nvPr/>
        </p:nvSpPr>
        <p:spPr>
          <a:xfrm rot="2614894">
            <a:off x="2376650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3" name="楕円 51">
            <a:extLst>
              <a:ext uri="{FF2B5EF4-FFF2-40B4-BE49-F238E27FC236}">
                <a16:creationId xmlns:a16="http://schemas.microsoft.com/office/drawing/2014/main" id="{75E44929-C8A2-42FB-9FAE-228F0B6F97D1}"/>
              </a:ext>
            </a:extLst>
          </p:cNvPr>
          <p:cNvSpPr/>
          <p:nvPr/>
        </p:nvSpPr>
        <p:spPr>
          <a:xfrm rot="1555475">
            <a:off x="2303165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二等辺三角形 207">
            <a:extLst>
              <a:ext uri="{FF2B5EF4-FFF2-40B4-BE49-F238E27FC236}">
                <a16:creationId xmlns:a16="http://schemas.microsoft.com/office/drawing/2014/main" id="{AA8BAFAD-BC0B-4F8A-A6D4-F65E5C648C2C}"/>
              </a:ext>
            </a:extLst>
          </p:cNvPr>
          <p:cNvSpPr/>
          <p:nvPr/>
        </p:nvSpPr>
        <p:spPr>
          <a:xfrm rot="8875387" flipH="1">
            <a:off x="1865944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二等辺三角形 208">
            <a:extLst>
              <a:ext uri="{FF2B5EF4-FFF2-40B4-BE49-F238E27FC236}">
                <a16:creationId xmlns:a16="http://schemas.microsoft.com/office/drawing/2014/main" id="{81762DB6-C75C-4990-AF36-3B54C9C48D3E}"/>
              </a:ext>
            </a:extLst>
          </p:cNvPr>
          <p:cNvSpPr/>
          <p:nvPr/>
        </p:nvSpPr>
        <p:spPr>
          <a:xfrm rot="8875387" flipH="1">
            <a:off x="1897773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正方形/長方形 35">
            <a:extLst>
              <a:ext uri="{FF2B5EF4-FFF2-40B4-BE49-F238E27FC236}">
                <a16:creationId xmlns:a16="http://schemas.microsoft.com/office/drawing/2014/main" id="{15087EF0-19BA-4E92-BE80-6BAEA8C1F6EC}"/>
              </a:ext>
            </a:extLst>
          </p:cNvPr>
          <p:cNvSpPr/>
          <p:nvPr/>
        </p:nvSpPr>
        <p:spPr>
          <a:xfrm rot="19800000" flipH="1">
            <a:off x="1741293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楕円 36">
            <a:extLst>
              <a:ext uri="{FF2B5EF4-FFF2-40B4-BE49-F238E27FC236}">
                <a16:creationId xmlns:a16="http://schemas.microsoft.com/office/drawing/2014/main" id="{BE34F33A-BC5C-4B1A-8FE4-7654031A0D22}"/>
              </a:ext>
            </a:extLst>
          </p:cNvPr>
          <p:cNvSpPr/>
          <p:nvPr/>
        </p:nvSpPr>
        <p:spPr>
          <a:xfrm rot="20172004" flipH="1">
            <a:off x="180042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楕円 47">
            <a:extLst>
              <a:ext uri="{FF2B5EF4-FFF2-40B4-BE49-F238E27FC236}">
                <a16:creationId xmlns:a16="http://schemas.microsoft.com/office/drawing/2014/main" id="{F6E01C3B-894C-46DF-85C7-161C9B2F6CF4}"/>
              </a:ext>
            </a:extLst>
          </p:cNvPr>
          <p:cNvSpPr/>
          <p:nvPr/>
        </p:nvSpPr>
        <p:spPr>
          <a:xfrm rot="20568850">
            <a:off x="1894112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3" name="楕円 47">
            <a:extLst>
              <a:ext uri="{FF2B5EF4-FFF2-40B4-BE49-F238E27FC236}">
                <a16:creationId xmlns:a16="http://schemas.microsoft.com/office/drawing/2014/main" id="{58F0149C-0249-48AA-AC5A-D49D793E3062}"/>
              </a:ext>
            </a:extLst>
          </p:cNvPr>
          <p:cNvSpPr/>
          <p:nvPr/>
        </p:nvSpPr>
        <p:spPr>
          <a:xfrm rot="18985106" flipH="1">
            <a:off x="181572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4" name="楕円 47">
            <a:extLst>
              <a:ext uri="{FF2B5EF4-FFF2-40B4-BE49-F238E27FC236}">
                <a16:creationId xmlns:a16="http://schemas.microsoft.com/office/drawing/2014/main" id="{6A1083D5-A4CD-42D5-833E-D98B9B4C8796}"/>
              </a:ext>
            </a:extLst>
          </p:cNvPr>
          <p:cNvSpPr/>
          <p:nvPr/>
        </p:nvSpPr>
        <p:spPr>
          <a:xfrm rot="18985106" flipH="1">
            <a:off x="1801345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5" name="楕円 51">
            <a:extLst>
              <a:ext uri="{FF2B5EF4-FFF2-40B4-BE49-F238E27FC236}">
                <a16:creationId xmlns:a16="http://schemas.microsoft.com/office/drawing/2014/main" id="{F5C41449-F8C7-4B48-BEAE-89ED0329DABC}"/>
              </a:ext>
            </a:extLst>
          </p:cNvPr>
          <p:cNvSpPr/>
          <p:nvPr/>
        </p:nvSpPr>
        <p:spPr>
          <a:xfrm rot="20044525" flipH="1">
            <a:off x="1639668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円弧 205">
            <a:extLst>
              <a:ext uri="{FF2B5EF4-FFF2-40B4-BE49-F238E27FC236}">
                <a16:creationId xmlns:a16="http://schemas.microsoft.com/office/drawing/2014/main" id="{471A7A17-1A08-4D94-B6C7-C1213733F34F}"/>
              </a:ext>
            </a:extLst>
          </p:cNvPr>
          <p:cNvSpPr/>
          <p:nvPr/>
        </p:nvSpPr>
        <p:spPr>
          <a:xfrm rot="5596267">
            <a:off x="1597813" y="2337491"/>
            <a:ext cx="1094725" cy="805585"/>
          </a:xfrm>
          <a:prstGeom prst="arc">
            <a:avLst>
              <a:gd name="adj1" fmla="val 17576158"/>
              <a:gd name="adj2" fmla="val 19696878"/>
            </a:avLst>
          </a:prstGeom>
          <a:ln w="85725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円弧 206">
            <a:extLst>
              <a:ext uri="{FF2B5EF4-FFF2-40B4-BE49-F238E27FC236}">
                <a16:creationId xmlns:a16="http://schemas.microsoft.com/office/drawing/2014/main" id="{4AF65E17-2FA3-458C-804D-BCB0AAFB2F6B}"/>
              </a:ext>
            </a:extLst>
          </p:cNvPr>
          <p:cNvSpPr/>
          <p:nvPr/>
        </p:nvSpPr>
        <p:spPr>
          <a:xfrm rot="6592279">
            <a:off x="1552922" y="2452679"/>
            <a:ext cx="1094725" cy="805585"/>
          </a:xfrm>
          <a:prstGeom prst="arc">
            <a:avLst>
              <a:gd name="adj1" fmla="val 17576158"/>
              <a:gd name="adj2" fmla="val 19747743"/>
            </a:avLst>
          </a:prstGeom>
          <a:ln w="82550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円弧 203">
            <a:extLst>
              <a:ext uri="{FF2B5EF4-FFF2-40B4-BE49-F238E27FC236}">
                <a16:creationId xmlns:a16="http://schemas.microsoft.com/office/drawing/2014/main" id="{80531864-A282-42EC-A85C-D45DF6E4DDC1}"/>
              </a:ext>
            </a:extLst>
          </p:cNvPr>
          <p:cNvSpPr/>
          <p:nvPr/>
        </p:nvSpPr>
        <p:spPr>
          <a:xfrm rot="16003733" flipH="1">
            <a:off x="1537642" y="2339307"/>
            <a:ext cx="1094725" cy="805585"/>
          </a:xfrm>
          <a:prstGeom prst="arc">
            <a:avLst>
              <a:gd name="adj1" fmla="val 17576158"/>
              <a:gd name="adj2" fmla="val 19696878"/>
            </a:avLst>
          </a:prstGeom>
          <a:ln w="85725" cap="rnd">
            <a:solidFill>
              <a:schemeClr val="bg1">
                <a:lumMod val="9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円弧 204">
            <a:extLst>
              <a:ext uri="{FF2B5EF4-FFF2-40B4-BE49-F238E27FC236}">
                <a16:creationId xmlns:a16="http://schemas.microsoft.com/office/drawing/2014/main" id="{79782913-468A-40E3-ABAF-378CDF9E647D}"/>
              </a:ext>
            </a:extLst>
          </p:cNvPr>
          <p:cNvSpPr/>
          <p:nvPr/>
        </p:nvSpPr>
        <p:spPr>
          <a:xfrm rot="15007721" flipH="1">
            <a:off x="1582533" y="2454495"/>
            <a:ext cx="1094725" cy="805585"/>
          </a:xfrm>
          <a:prstGeom prst="arc">
            <a:avLst>
              <a:gd name="adj1" fmla="val 17576158"/>
              <a:gd name="adj2" fmla="val 19747743"/>
            </a:avLst>
          </a:prstGeom>
          <a:ln w="82550" cap="rnd">
            <a:solidFill>
              <a:schemeClr val="bg1">
                <a:lumMod val="9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1402545"/>
      </p:ext>
    </p:extLst>
  </p:cSld>
  <p:clrMapOvr>
    <a:masterClrMapping/>
  </p:clrMapOvr>
  <p:transition spd="slow" advClick="0" advTm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807987"/>
      </p:ext>
    </p:extLst>
  </p:cSld>
  <p:clrMapOvr>
    <a:masterClrMapping/>
  </p:clrMapOvr>
  <p:transition spd="slow" advClick="0" advTm="1000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二等辺三角形 167">
            <a:extLst>
              <a:ext uri="{FF2B5EF4-FFF2-40B4-BE49-F238E27FC236}">
                <a16:creationId xmlns:a16="http://schemas.microsoft.com/office/drawing/2014/main" id="{D15C4E9F-8B71-4B96-860F-7F8B7C025271}"/>
              </a:ext>
            </a:extLst>
          </p:cNvPr>
          <p:cNvSpPr/>
          <p:nvPr/>
        </p:nvSpPr>
        <p:spPr>
          <a:xfrm rot="10800000">
            <a:off x="1681469" y="593775"/>
            <a:ext cx="873762" cy="689429"/>
          </a:xfrm>
          <a:prstGeom prst="triangl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弧 168">
            <a:extLst>
              <a:ext uri="{FF2B5EF4-FFF2-40B4-BE49-F238E27FC236}">
                <a16:creationId xmlns:a16="http://schemas.microsoft.com/office/drawing/2014/main" id="{A2552FFB-1BBC-4B5A-9CD8-719DE36E176E}"/>
              </a:ext>
            </a:extLst>
          </p:cNvPr>
          <p:cNvSpPr/>
          <p:nvPr/>
        </p:nvSpPr>
        <p:spPr>
          <a:xfrm rot="201593" flipH="1">
            <a:off x="2507377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二等辺三角形 169">
            <a:extLst>
              <a:ext uri="{FF2B5EF4-FFF2-40B4-BE49-F238E27FC236}">
                <a16:creationId xmlns:a16="http://schemas.microsoft.com/office/drawing/2014/main" id="{CF0A056D-A01A-4B08-ADED-E3F4DB929419}"/>
              </a:ext>
            </a:extLst>
          </p:cNvPr>
          <p:cNvSpPr/>
          <p:nvPr/>
        </p:nvSpPr>
        <p:spPr>
          <a:xfrm rot="10800000">
            <a:off x="2509512" y="593773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弧 170">
            <a:extLst>
              <a:ext uri="{FF2B5EF4-FFF2-40B4-BE49-F238E27FC236}">
                <a16:creationId xmlns:a16="http://schemas.microsoft.com/office/drawing/2014/main" id="{C245CB41-8251-4D7C-8360-220EC54245E9}"/>
              </a:ext>
            </a:extLst>
          </p:cNvPr>
          <p:cNvSpPr/>
          <p:nvPr/>
        </p:nvSpPr>
        <p:spPr>
          <a:xfrm rot="21398407">
            <a:off x="1116726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二等辺三角形 171">
            <a:extLst>
              <a:ext uri="{FF2B5EF4-FFF2-40B4-BE49-F238E27FC236}">
                <a16:creationId xmlns:a16="http://schemas.microsoft.com/office/drawing/2014/main" id="{3B7CC469-FE46-4621-B625-E2329C5E0588}"/>
              </a:ext>
            </a:extLst>
          </p:cNvPr>
          <p:cNvSpPr/>
          <p:nvPr/>
        </p:nvSpPr>
        <p:spPr>
          <a:xfrm rot="10800000" flipH="1">
            <a:off x="1061709" y="593774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二等辺三角形 305">
            <a:extLst>
              <a:ext uri="{FF2B5EF4-FFF2-40B4-BE49-F238E27FC236}">
                <a16:creationId xmlns:a16="http://schemas.microsoft.com/office/drawing/2014/main" id="{6EE690BB-78B0-4A97-BBC7-4A6163513E31}"/>
              </a:ext>
            </a:extLst>
          </p:cNvPr>
          <p:cNvSpPr/>
          <p:nvPr/>
        </p:nvSpPr>
        <p:spPr>
          <a:xfrm rot="10800000">
            <a:off x="3029785" y="796966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二等辺三角形 306">
            <a:extLst>
              <a:ext uri="{FF2B5EF4-FFF2-40B4-BE49-F238E27FC236}">
                <a16:creationId xmlns:a16="http://schemas.microsoft.com/office/drawing/2014/main" id="{43D25E02-CF54-4134-9E01-CB1524780D6E}"/>
              </a:ext>
            </a:extLst>
          </p:cNvPr>
          <p:cNvSpPr/>
          <p:nvPr/>
        </p:nvSpPr>
        <p:spPr>
          <a:xfrm rot="11721489">
            <a:off x="3116703" y="1037128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4" name="二等辺三角形 303">
            <a:extLst>
              <a:ext uri="{FF2B5EF4-FFF2-40B4-BE49-F238E27FC236}">
                <a16:creationId xmlns:a16="http://schemas.microsoft.com/office/drawing/2014/main" id="{CBC2457D-BB5E-404F-B5A5-3695A0D04085}"/>
              </a:ext>
            </a:extLst>
          </p:cNvPr>
          <p:cNvSpPr/>
          <p:nvPr/>
        </p:nvSpPr>
        <p:spPr>
          <a:xfrm rot="10800000" flipH="1">
            <a:off x="933392" y="796965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304">
            <a:extLst>
              <a:ext uri="{FF2B5EF4-FFF2-40B4-BE49-F238E27FC236}">
                <a16:creationId xmlns:a16="http://schemas.microsoft.com/office/drawing/2014/main" id="{CCEC859C-0F1F-4A66-BFA0-FCB744922E67}"/>
              </a:ext>
            </a:extLst>
          </p:cNvPr>
          <p:cNvSpPr/>
          <p:nvPr/>
        </p:nvSpPr>
        <p:spPr>
          <a:xfrm rot="9878511" flipH="1">
            <a:off x="873534" y="1037127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E0EEF024-5033-4ADF-8BA2-D8EE1DDD056B}"/>
              </a:ext>
            </a:extLst>
          </p:cNvPr>
          <p:cNvSpPr/>
          <p:nvPr/>
        </p:nvSpPr>
        <p:spPr>
          <a:xfrm rot="11234124">
            <a:off x="3325207" y="1224467"/>
            <a:ext cx="240168" cy="575202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8" name="円弧 177">
            <a:extLst>
              <a:ext uri="{FF2B5EF4-FFF2-40B4-BE49-F238E27FC236}">
                <a16:creationId xmlns:a16="http://schemas.microsoft.com/office/drawing/2014/main" id="{A55FD608-5DE0-491C-A57F-29C72DF30333}"/>
              </a:ext>
            </a:extLst>
          </p:cNvPr>
          <p:cNvSpPr/>
          <p:nvPr/>
        </p:nvSpPr>
        <p:spPr>
          <a:xfrm rot="945023">
            <a:off x="2237140" y="622381"/>
            <a:ext cx="1197475" cy="100378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円弧 178">
            <a:extLst>
              <a:ext uri="{FF2B5EF4-FFF2-40B4-BE49-F238E27FC236}">
                <a16:creationId xmlns:a16="http://schemas.microsoft.com/office/drawing/2014/main" id="{52299685-5CE9-46AA-A4AC-331564117369}"/>
              </a:ext>
            </a:extLst>
          </p:cNvPr>
          <p:cNvSpPr/>
          <p:nvPr/>
        </p:nvSpPr>
        <p:spPr>
          <a:xfrm rot="895199" flipH="1">
            <a:off x="867709" y="609238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弧 179">
            <a:extLst>
              <a:ext uri="{FF2B5EF4-FFF2-40B4-BE49-F238E27FC236}">
                <a16:creationId xmlns:a16="http://schemas.microsoft.com/office/drawing/2014/main" id="{DDFF96CE-C333-412F-95D2-C0370A055825}"/>
              </a:ext>
            </a:extLst>
          </p:cNvPr>
          <p:cNvSpPr/>
          <p:nvPr/>
        </p:nvSpPr>
        <p:spPr>
          <a:xfrm rot="895199" flipH="1">
            <a:off x="765892" y="752390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57824D7E-A6CE-41AD-9DA5-F623E0A95DB1}"/>
              </a:ext>
            </a:extLst>
          </p:cNvPr>
          <p:cNvSpPr/>
          <p:nvPr/>
        </p:nvSpPr>
        <p:spPr>
          <a:xfrm>
            <a:off x="1000910" y="629039"/>
            <a:ext cx="122252" cy="161459"/>
          </a:xfrm>
          <a:prstGeom prst="ellips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楕円 181">
            <a:extLst>
              <a:ext uri="{FF2B5EF4-FFF2-40B4-BE49-F238E27FC236}">
                <a16:creationId xmlns:a16="http://schemas.microsoft.com/office/drawing/2014/main" id="{33A56AF6-357B-4077-AED5-45552BCF07A2}"/>
              </a:ext>
            </a:extLst>
          </p:cNvPr>
          <p:cNvSpPr/>
          <p:nvPr/>
        </p:nvSpPr>
        <p:spPr>
          <a:xfrm>
            <a:off x="153542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楕円 182">
            <a:extLst>
              <a:ext uri="{FF2B5EF4-FFF2-40B4-BE49-F238E27FC236}">
                <a16:creationId xmlns:a16="http://schemas.microsoft.com/office/drawing/2014/main" id="{90FCC4A4-8A15-419B-BC77-6686039CCD5E}"/>
              </a:ext>
            </a:extLst>
          </p:cNvPr>
          <p:cNvSpPr/>
          <p:nvPr/>
        </p:nvSpPr>
        <p:spPr>
          <a:xfrm>
            <a:off x="245644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楕円 183">
            <a:extLst>
              <a:ext uri="{FF2B5EF4-FFF2-40B4-BE49-F238E27FC236}">
                <a16:creationId xmlns:a16="http://schemas.microsoft.com/office/drawing/2014/main" id="{295C466D-7582-4D33-B150-23F09DBA1ADD}"/>
              </a:ext>
            </a:extLst>
          </p:cNvPr>
          <p:cNvSpPr/>
          <p:nvPr/>
        </p:nvSpPr>
        <p:spPr>
          <a:xfrm rot="20585052">
            <a:off x="1030863" y="2099333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楕円 184">
            <a:extLst>
              <a:ext uri="{FF2B5EF4-FFF2-40B4-BE49-F238E27FC236}">
                <a16:creationId xmlns:a16="http://schemas.microsoft.com/office/drawing/2014/main" id="{76881BB2-E7EE-4F78-8E31-700D2D100D1F}"/>
              </a:ext>
            </a:extLst>
          </p:cNvPr>
          <p:cNvSpPr/>
          <p:nvPr/>
        </p:nvSpPr>
        <p:spPr>
          <a:xfrm rot="1014948" flipH="1">
            <a:off x="3013539" y="2099331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台形 292">
            <a:extLst>
              <a:ext uri="{FF2B5EF4-FFF2-40B4-BE49-F238E27FC236}">
                <a16:creationId xmlns:a16="http://schemas.microsoft.com/office/drawing/2014/main" id="{78287C86-E952-402D-B9D6-52E067B2190F}"/>
              </a:ext>
            </a:extLst>
          </p:cNvPr>
          <p:cNvSpPr/>
          <p:nvPr/>
        </p:nvSpPr>
        <p:spPr>
          <a:xfrm rot="7858654" flipH="1">
            <a:off x="972892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台形 293">
            <a:extLst>
              <a:ext uri="{FF2B5EF4-FFF2-40B4-BE49-F238E27FC236}">
                <a16:creationId xmlns:a16="http://schemas.microsoft.com/office/drawing/2014/main" id="{100B0961-2A6C-4619-B44A-95A852B546A7}"/>
              </a:ext>
            </a:extLst>
          </p:cNvPr>
          <p:cNvSpPr/>
          <p:nvPr/>
        </p:nvSpPr>
        <p:spPr>
          <a:xfrm rot="3769921" flipH="1">
            <a:off x="922204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楕円 294">
            <a:extLst>
              <a:ext uri="{FF2B5EF4-FFF2-40B4-BE49-F238E27FC236}">
                <a16:creationId xmlns:a16="http://schemas.microsoft.com/office/drawing/2014/main" id="{5B0D0775-4FBF-44F2-B6DF-4B7903F786F4}"/>
              </a:ext>
            </a:extLst>
          </p:cNvPr>
          <p:cNvSpPr/>
          <p:nvPr/>
        </p:nvSpPr>
        <p:spPr>
          <a:xfrm flipH="1">
            <a:off x="991899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楕円 296">
            <a:extLst>
              <a:ext uri="{FF2B5EF4-FFF2-40B4-BE49-F238E27FC236}">
                <a16:creationId xmlns:a16="http://schemas.microsoft.com/office/drawing/2014/main" id="{289F4CC0-E4AC-442C-9A2A-141E809D1C30}"/>
              </a:ext>
            </a:extLst>
          </p:cNvPr>
          <p:cNvSpPr/>
          <p:nvPr/>
        </p:nvSpPr>
        <p:spPr>
          <a:xfrm rot="1236733" flipH="1">
            <a:off x="1265799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楕円 297">
            <a:extLst>
              <a:ext uri="{FF2B5EF4-FFF2-40B4-BE49-F238E27FC236}">
                <a16:creationId xmlns:a16="http://schemas.microsoft.com/office/drawing/2014/main" id="{0C7C455B-6B90-4C3D-BA09-6537FE61D4D6}"/>
              </a:ext>
            </a:extLst>
          </p:cNvPr>
          <p:cNvSpPr/>
          <p:nvPr/>
        </p:nvSpPr>
        <p:spPr>
          <a:xfrm rot="1627558" flipH="1">
            <a:off x="1422843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四角形: 角を丸くする 299">
            <a:extLst>
              <a:ext uri="{FF2B5EF4-FFF2-40B4-BE49-F238E27FC236}">
                <a16:creationId xmlns:a16="http://schemas.microsoft.com/office/drawing/2014/main" id="{9BA48F11-786E-4AFB-84D0-309416ED2411}"/>
              </a:ext>
            </a:extLst>
          </p:cNvPr>
          <p:cNvSpPr/>
          <p:nvPr/>
        </p:nvSpPr>
        <p:spPr>
          <a:xfrm rot="19548768" flipH="1">
            <a:off x="1258041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円弧 300">
            <a:extLst>
              <a:ext uri="{FF2B5EF4-FFF2-40B4-BE49-F238E27FC236}">
                <a16:creationId xmlns:a16="http://schemas.microsoft.com/office/drawing/2014/main" id="{F58A56A9-4613-484A-B32C-833231E69175}"/>
              </a:ext>
            </a:extLst>
          </p:cNvPr>
          <p:cNvSpPr/>
          <p:nvPr/>
        </p:nvSpPr>
        <p:spPr>
          <a:xfrm rot="20856138" flipH="1">
            <a:off x="1268004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円弧 301">
            <a:extLst>
              <a:ext uri="{FF2B5EF4-FFF2-40B4-BE49-F238E27FC236}">
                <a16:creationId xmlns:a16="http://schemas.microsoft.com/office/drawing/2014/main" id="{BC7A2432-EE13-48AD-84F9-AC0B5C995646}"/>
              </a:ext>
            </a:extLst>
          </p:cNvPr>
          <p:cNvSpPr/>
          <p:nvPr/>
        </p:nvSpPr>
        <p:spPr>
          <a:xfrm rot="20856138" flipH="1">
            <a:off x="1327264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円弧 302">
            <a:extLst>
              <a:ext uri="{FF2B5EF4-FFF2-40B4-BE49-F238E27FC236}">
                <a16:creationId xmlns:a16="http://schemas.microsoft.com/office/drawing/2014/main" id="{5C3AB0B4-215D-463A-8412-7D466B715517}"/>
              </a:ext>
            </a:extLst>
          </p:cNvPr>
          <p:cNvSpPr/>
          <p:nvPr/>
        </p:nvSpPr>
        <p:spPr>
          <a:xfrm rot="20856138" flipH="1">
            <a:off x="1294160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台形 281">
            <a:extLst>
              <a:ext uri="{FF2B5EF4-FFF2-40B4-BE49-F238E27FC236}">
                <a16:creationId xmlns:a16="http://schemas.microsoft.com/office/drawing/2014/main" id="{A11152FE-ED8E-45C0-950E-1282D68828F9}"/>
              </a:ext>
            </a:extLst>
          </p:cNvPr>
          <p:cNvSpPr/>
          <p:nvPr/>
        </p:nvSpPr>
        <p:spPr>
          <a:xfrm rot="13741346">
            <a:off x="2362313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台形 282">
            <a:extLst>
              <a:ext uri="{FF2B5EF4-FFF2-40B4-BE49-F238E27FC236}">
                <a16:creationId xmlns:a16="http://schemas.microsoft.com/office/drawing/2014/main" id="{6814F42A-BAFC-454F-8806-22509218F290}"/>
              </a:ext>
            </a:extLst>
          </p:cNvPr>
          <p:cNvSpPr/>
          <p:nvPr/>
        </p:nvSpPr>
        <p:spPr>
          <a:xfrm rot="17830079">
            <a:off x="2705693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楕円 283">
            <a:extLst>
              <a:ext uri="{FF2B5EF4-FFF2-40B4-BE49-F238E27FC236}">
                <a16:creationId xmlns:a16="http://schemas.microsoft.com/office/drawing/2014/main" id="{8C9CE72E-7F7B-4497-A4F3-EC39328D3A1A}"/>
              </a:ext>
            </a:extLst>
          </p:cNvPr>
          <p:cNvSpPr/>
          <p:nvPr/>
        </p:nvSpPr>
        <p:spPr>
          <a:xfrm>
            <a:off x="3140133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楕円 285">
            <a:extLst>
              <a:ext uri="{FF2B5EF4-FFF2-40B4-BE49-F238E27FC236}">
                <a16:creationId xmlns:a16="http://schemas.microsoft.com/office/drawing/2014/main" id="{B5B1F4D0-FFCD-4DB5-8E7D-3222E32BCDD6}"/>
              </a:ext>
            </a:extLst>
          </p:cNvPr>
          <p:cNvSpPr/>
          <p:nvPr/>
        </p:nvSpPr>
        <p:spPr>
          <a:xfrm rot="20363267">
            <a:off x="2762907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楕円 286">
            <a:extLst>
              <a:ext uri="{FF2B5EF4-FFF2-40B4-BE49-F238E27FC236}">
                <a16:creationId xmlns:a16="http://schemas.microsoft.com/office/drawing/2014/main" id="{8B9B9997-38AE-4D76-8BF7-63A6D8EE0792}"/>
              </a:ext>
            </a:extLst>
          </p:cNvPr>
          <p:cNvSpPr/>
          <p:nvPr/>
        </p:nvSpPr>
        <p:spPr>
          <a:xfrm rot="19972442">
            <a:off x="2737725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四角形: 角を丸くする 288">
            <a:extLst>
              <a:ext uri="{FF2B5EF4-FFF2-40B4-BE49-F238E27FC236}">
                <a16:creationId xmlns:a16="http://schemas.microsoft.com/office/drawing/2014/main" id="{1720D9FF-039B-4EFF-97D7-48D4C530E4DE}"/>
              </a:ext>
            </a:extLst>
          </p:cNvPr>
          <p:cNvSpPr/>
          <p:nvPr/>
        </p:nvSpPr>
        <p:spPr>
          <a:xfrm rot="2051232">
            <a:off x="2770667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円弧 289">
            <a:extLst>
              <a:ext uri="{FF2B5EF4-FFF2-40B4-BE49-F238E27FC236}">
                <a16:creationId xmlns:a16="http://schemas.microsoft.com/office/drawing/2014/main" id="{6CB61104-29E8-4B9D-A7F4-A317A0CB21A5}"/>
              </a:ext>
            </a:extLst>
          </p:cNvPr>
          <p:cNvSpPr/>
          <p:nvPr/>
        </p:nvSpPr>
        <p:spPr>
          <a:xfrm rot="743862">
            <a:off x="2701352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円弧 290">
            <a:extLst>
              <a:ext uri="{FF2B5EF4-FFF2-40B4-BE49-F238E27FC236}">
                <a16:creationId xmlns:a16="http://schemas.microsoft.com/office/drawing/2014/main" id="{B95CA542-01FD-46A3-B896-57F2A293E813}"/>
              </a:ext>
            </a:extLst>
          </p:cNvPr>
          <p:cNvSpPr/>
          <p:nvPr/>
        </p:nvSpPr>
        <p:spPr>
          <a:xfrm rot="743862">
            <a:off x="2642091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円弧 291">
            <a:extLst>
              <a:ext uri="{FF2B5EF4-FFF2-40B4-BE49-F238E27FC236}">
                <a16:creationId xmlns:a16="http://schemas.microsoft.com/office/drawing/2014/main" id="{0FD94E3E-1B31-47BD-A21A-A79D6E8EA7C2}"/>
              </a:ext>
            </a:extLst>
          </p:cNvPr>
          <p:cNvSpPr/>
          <p:nvPr/>
        </p:nvSpPr>
        <p:spPr>
          <a:xfrm rot="743862">
            <a:off x="2675196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楕円 24">
            <a:extLst>
              <a:ext uri="{FF2B5EF4-FFF2-40B4-BE49-F238E27FC236}">
                <a16:creationId xmlns:a16="http://schemas.microsoft.com/office/drawing/2014/main" id="{B6330F50-F081-49C5-8CBF-6C668FCECA3B}"/>
              </a:ext>
            </a:extLst>
          </p:cNvPr>
          <p:cNvSpPr/>
          <p:nvPr/>
        </p:nvSpPr>
        <p:spPr>
          <a:xfrm>
            <a:off x="1899912" y="2314220"/>
            <a:ext cx="477520" cy="117182"/>
          </a:xfrm>
          <a:custGeom>
            <a:avLst/>
            <a:gdLst>
              <a:gd name="connsiteX0" fmla="*/ 477520 w 477520"/>
              <a:gd name="connsiteY0" fmla="*/ 0 h 117182"/>
              <a:gd name="connsiteX1" fmla="*/ 223520 w 477520"/>
              <a:gd name="connsiteY1" fmla="*/ 116840 h 117182"/>
              <a:gd name="connsiteX2" fmla="*/ 0 w 477520"/>
              <a:gd name="connsiteY2" fmla="*/ 30480 h 11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520" h="117182" extrusionOk="0">
                <a:moveTo>
                  <a:pt x="477520" y="0"/>
                </a:moveTo>
                <a:cubicBezTo>
                  <a:pt x="420285" y="32889"/>
                  <a:pt x="296462" y="114254"/>
                  <a:pt x="223520" y="116840"/>
                </a:cubicBezTo>
                <a:cubicBezTo>
                  <a:pt x="152661" y="123757"/>
                  <a:pt x="42180" y="69593"/>
                  <a:pt x="0" y="30480"/>
                </a:cubicBezTo>
              </a:path>
            </a:pathLst>
          </a:custGeom>
          <a:noFill/>
          <a:ln w="50800" cap="rnd">
            <a:solidFill>
              <a:srgbClr val="4A4E58"/>
            </a:solidFill>
            <a:round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68960"/>
                      <a:gd name="connsiteY0" fmla="*/ 233680 h 467360"/>
                      <a:gd name="connsiteX1" fmla="*/ 284480 w 568960"/>
                      <a:gd name="connsiteY1" fmla="*/ 0 h 467360"/>
                      <a:gd name="connsiteX2" fmla="*/ 568960 w 568960"/>
                      <a:gd name="connsiteY2" fmla="*/ 233680 h 467360"/>
                      <a:gd name="connsiteX3" fmla="*/ 284480 w 568960"/>
                      <a:gd name="connsiteY3" fmla="*/ 467360 h 467360"/>
                      <a:gd name="connsiteX4" fmla="*/ 0 w 568960"/>
                      <a:gd name="connsiteY4" fmla="*/ 233680 h 467360"/>
                      <a:gd name="connsiteX0" fmla="*/ 0 w 590481"/>
                      <a:gd name="connsiteY0" fmla="*/ 233680 h 469906"/>
                      <a:gd name="connsiteX1" fmla="*/ 284480 w 590481"/>
                      <a:gd name="connsiteY1" fmla="*/ 0 h 469906"/>
                      <a:gd name="connsiteX2" fmla="*/ 568960 w 590481"/>
                      <a:gd name="connsiteY2" fmla="*/ 233680 h 469906"/>
                      <a:gd name="connsiteX3" fmla="*/ 538480 w 590481"/>
                      <a:gd name="connsiteY3" fmla="*/ 350520 h 469906"/>
                      <a:gd name="connsiteX4" fmla="*/ 284480 w 590481"/>
                      <a:gd name="connsiteY4" fmla="*/ 467360 h 469906"/>
                      <a:gd name="connsiteX5" fmla="*/ 0 w 590481"/>
                      <a:gd name="connsiteY5" fmla="*/ 233680 h 469906"/>
                      <a:gd name="connsiteX0" fmla="*/ 12871 w 603352"/>
                      <a:gd name="connsiteY0" fmla="*/ 233680 h 467702"/>
                      <a:gd name="connsiteX1" fmla="*/ 297351 w 603352"/>
                      <a:gd name="connsiteY1" fmla="*/ 0 h 467702"/>
                      <a:gd name="connsiteX2" fmla="*/ 581831 w 603352"/>
                      <a:gd name="connsiteY2" fmla="*/ 233680 h 467702"/>
                      <a:gd name="connsiteX3" fmla="*/ 551351 w 603352"/>
                      <a:gd name="connsiteY3" fmla="*/ 350520 h 467702"/>
                      <a:gd name="connsiteX4" fmla="*/ 297351 w 603352"/>
                      <a:gd name="connsiteY4" fmla="*/ 467360 h 467702"/>
                      <a:gd name="connsiteX5" fmla="*/ 73831 w 603352"/>
                      <a:gd name="connsiteY5" fmla="*/ 381000 h 467702"/>
                      <a:gd name="connsiteX6" fmla="*/ 12871 w 603352"/>
                      <a:gd name="connsiteY6" fmla="*/ 233680 h 467702"/>
                      <a:gd name="connsiteX0" fmla="*/ 551351 w 642791"/>
                      <a:gd name="connsiteY0" fmla="*/ 350520 h 467702"/>
                      <a:gd name="connsiteX1" fmla="*/ 297351 w 642791"/>
                      <a:gd name="connsiteY1" fmla="*/ 467360 h 467702"/>
                      <a:gd name="connsiteX2" fmla="*/ 73831 w 642791"/>
                      <a:gd name="connsiteY2" fmla="*/ 381000 h 467702"/>
                      <a:gd name="connsiteX3" fmla="*/ 12871 w 642791"/>
                      <a:gd name="connsiteY3" fmla="*/ 233680 h 467702"/>
                      <a:gd name="connsiteX4" fmla="*/ 297351 w 642791"/>
                      <a:gd name="connsiteY4" fmla="*/ 0 h 467702"/>
                      <a:gd name="connsiteX5" fmla="*/ 581831 w 642791"/>
                      <a:gd name="connsiteY5" fmla="*/ 233680 h 467702"/>
                      <a:gd name="connsiteX6" fmla="*/ 642791 w 642791"/>
                      <a:gd name="connsiteY6" fmla="*/ 441960 h 467702"/>
                      <a:gd name="connsiteX0" fmla="*/ 551351 w 581831"/>
                      <a:gd name="connsiteY0" fmla="*/ 350520 h 467702"/>
                      <a:gd name="connsiteX1" fmla="*/ 297351 w 581831"/>
                      <a:gd name="connsiteY1" fmla="*/ 467360 h 467702"/>
                      <a:gd name="connsiteX2" fmla="*/ 73831 w 581831"/>
                      <a:gd name="connsiteY2" fmla="*/ 381000 h 467702"/>
                      <a:gd name="connsiteX3" fmla="*/ 12871 w 581831"/>
                      <a:gd name="connsiteY3" fmla="*/ 233680 h 467702"/>
                      <a:gd name="connsiteX4" fmla="*/ 297351 w 581831"/>
                      <a:gd name="connsiteY4" fmla="*/ 0 h 467702"/>
                      <a:gd name="connsiteX5" fmla="*/ 581831 w 581831"/>
                      <a:gd name="connsiteY5" fmla="*/ 233680 h 467702"/>
                      <a:gd name="connsiteX0" fmla="*/ 551351 w 551351"/>
                      <a:gd name="connsiteY0" fmla="*/ 350520 h 467702"/>
                      <a:gd name="connsiteX1" fmla="*/ 297351 w 551351"/>
                      <a:gd name="connsiteY1" fmla="*/ 467360 h 467702"/>
                      <a:gd name="connsiteX2" fmla="*/ 73831 w 551351"/>
                      <a:gd name="connsiteY2" fmla="*/ 381000 h 467702"/>
                      <a:gd name="connsiteX3" fmla="*/ 12871 w 551351"/>
                      <a:gd name="connsiteY3" fmla="*/ 233680 h 467702"/>
                      <a:gd name="connsiteX4" fmla="*/ 297351 w 551351"/>
                      <a:gd name="connsiteY4" fmla="*/ 0 h 467702"/>
                      <a:gd name="connsiteX0" fmla="*/ 551351 w 551351"/>
                      <a:gd name="connsiteY0" fmla="*/ 116840 h 234022"/>
                      <a:gd name="connsiteX1" fmla="*/ 297351 w 551351"/>
                      <a:gd name="connsiteY1" fmla="*/ 233680 h 234022"/>
                      <a:gd name="connsiteX2" fmla="*/ 73831 w 551351"/>
                      <a:gd name="connsiteY2" fmla="*/ 147320 h 234022"/>
                      <a:gd name="connsiteX3" fmla="*/ 12871 w 551351"/>
                      <a:gd name="connsiteY3" fmla="*/ 0 h 234022"/>
                      <a:gd name="connsiteX0" fmla="*/ 477520 w 477520"/>
                      <a:gd name="connsiteY0" fmla="*/ 0 h 117182"/>
                      <a:gd name="connsiteX1" fmla="*/ 223520 w 477520"/>
                      <a:gd name="connsiteY1" fmla="*/ 116840 h 117182"/>
                      <a:gd name="connsiteX2" fmla="*/ 0 w 477520"/>
                      <a:gd name="connsiteY2" fmla="*/ 30480 h 117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77520" h="117182">
                        <a:moveTo>
                          <a:pt x="477520" y="0"/>
                        </a:moveTo>
                        <a:cubicBezTo>
                          <a:pt x="430107" y="38947"/>
                          <a:pt x="303107" y="111760"/>
                          <a:pt x="223520" y="116840"/>
                        </a:cubicBezTo>
                        <a:cubicBezTo>
                          <a:pt x="143933" y="121920"/>
                          <a:pt x="47413" y="69427"/>
                          <a:pt x="0" y="3048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正方形/長方形 232">
            <a:extLst>
              <a:ext uri="{FF2B5EF4-FFF2-40B4-BE49-F238E27FC236}">
                <a16:creationId xmlns:a16="http://schemas.microsoft.com/office/drawing/2014/main" id="{EF187D75-1CAC-452B-8C43-E9CA6800B9CB}"/>
              </a:ext>
            </a:extLst>
          </p:cNvPr>
          <p:cNvSpPr/>
          <p:nvPr/>
        </p:nvSpPr>
        <p:spPr>
          <a:xfrm>
            <a:off x="1941386" y="2736576"/>
            <a:ext cx="354900" cy="360119"/>
          </a:xfrm>
          <a:prstGeom prst="rect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台形 233">
            <a:extLst>
              <a:ext uri="{FF2B5EF4-FFF2-40B4-BE49-F238E27FC236}">
                <a16:creationId xmlns:a16="http://schemas.microsoft.com/office/drawing/2014/main" id="{7D4C183B-8016-451E-BA5D-669D6B5AEF42}"/>
              </a:ext>
            </a:extLst>
          </p:cNvPr>
          <p:cNvSpPr/>
          <p:nvPr/>
        </p:nvSpPr>
        <p:spPr>
          <a:xfrm rot="10800000">
            <a:off x="1881248" y="2855472"/>
            <a:ext cx="496184" cy="182504"/>
          </a:xfrm>
          <a:prstGeom prst="trapezoid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台形 64">
            <a:extLst>
              <a:ext uri="{FF2B5EF4-FFF2-40B4-BE49-F238E27FC236}">
                <a16:creationId xmlns:a16="http://schemas.microsoft.com/office/drawing/2014/main" id="{81AF6C51-21C0-4CFD-BEEC-5162FB9B8BAD}"/>
              </a:ext>
            </a:extLst>
          </p:cNvPr>
          <p:cNvSpPr/>
          <p:nvPr/>
        </p:nvSpPr>
        <p:spPr>
          <a:xfrm>
            <a:off x="1535422" y="2994531"/>
            <a:ext cx="1165225" cy="1651000"/>
          </a:xfrm>
          <a:custGeom>
            <a:avLst/>
            <a:gdLst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65225 w 1165225"/>
              <a:gd name="connsiteY3" fmla="*/ 1651000 h 1651000"/>
              <a:gd name="connsiteX4" fmla="*/ 0 w 1165225"/>
              <a:gd name="connsiteY4" fmla="*/ 1651000 h 1651000"/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30300 w 1165225"/>
              <a:gd name="connsiteY3" fmla="*/ 812799 h 1651000"/>
              <a:gd name="connsiteX4" fmla="*/ 1165225 w 1165225"/>
              <a:gd name="connsiteY4" fmla="*/ 1651000 h 1651000"/>
              <a:gd name="connsiteX5" fmla="*/ 0 w 1165225"/>
              <a:gd name="connsiteY5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225" h="1651000">
                <a:moveTo>
                  <a:pt x="0" y="1651000"/>
                </a:moveTo>
                <a:lnTo>
                  <a:pt x="69855" y="0"/>
                </a:lnTo>
                <a:lnTo>
                  <a:pt x="1095370" y="0"/>
                </a:lnTo>
                <a:lnTo>
                  <a:pt x="1130300" y="812799"/>
                </a:lnTo>
                <a:lnTo>
                  <a:pt x="1165225" y="1651000"/>
                </a:lnTo>
                <a:lnTo>
                  <a:pt x="0" y="16510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楕円 227">
            <a:extLst>
              <a:ext uri="{FF2B5EF4-FFF2-40B4-BE49-F238E27FC236}">
                <a16:creationId xmlns:a16="http://schemas.microsoft.com/office/drawing/2014/main" id="{3CA4EDEE-981B-43D9-B399-EC756B032E36}"/>
              </a:ext>
            </a:extLst>
          </p:cNvPr>
          <p:cNvSpPr/>
          <p:nvPr/>
        </p:nvSpPr>
        <p:spPr>
          <a:xfrm rot="19953313">
            <a:off x="1805549" y="2963933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楕円 228">
            <a:extLst>
              <a:ext uri="{FF2B5EF4-FFF2-40B4-BE49-F238E27FC236}">
                <a16:creationId xmlns:a16="http://schemas.microsoft.com/office/drawing/2014/main" id="{B0F2BA32-DFDD-4D19-9AAA-74614C6685CF}"/>
              </a:ext>
            </a:extLst>
          </p:cNvPr>
          <p:cNvSpPr/>
          <p:nvPr/>
        </p:nvSpPr>
        <p:spPr>
          <a:xfrm rot="1646687" flipH="1">
            <a:off x="2051771" y="2963932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二等辺三角形 225">
            <a:extLst>
              <a:ext uri="{FF2B5EF4-FFF2-40B4-BE49-F238E27FC236}">
                <a16:creationId xmlns:a16="http://schemas.microsoft.com/office/drawing/2014/main" id="{37A891B5-6D10-4998-9040-E0E9794023BD}"/>
              </a:ext>
            </a:extLst>
          </p:cNvPr>
          <p:cNvSpPr/>
          <p:nvPr/>
        </p:nvSpPr>
        <p:spPr>
          <a:xfrm rot="20649556">
            <a:off x="2122239" y="3472584"/>
            <a:ext cx="200012" cy="294640"/>
          </a:xfrm>
          <a:prstGeom prst="triangle">
            <a:avLst/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二等辺三角形 226">
            <a:extLst>
              <a:ext uri="{FF2B5EF4-FFF2-40B4-BE49-F238E27FC236}">
                <a16:creationId xmlns:a16="http://schemas.microsoft.com/office/drawing/2014/main" id="{A738AEF5-64EF-4643-B148-A3A0993D32BA}"/>
              </a:ext>
            </a:extLst>
          </p:cNvPr>
          <p:cNvSpPr/>
          <p:nvPr/>
        </p:nvSpPr>
        <p:spPr>
          <a:xfrm rot="10004269">
            <a:off x="2184066" y="3753019"/>
            <a:ext cx="197504" cy="193890"/>
          </a:xfrm>
          <a:prstGeom prst="triangle">
            <a:avLst>
              <a:gd name="adj" fmla="val 59990"/>
            </a:avLst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二等辺三角形 223">
            <a:extLst>
              <a:ext uri="{FF2B5EF4-FFF2-40B4-BE49-F238E27FC236}">
                <a16:creationId xmlns:a16="http://schemas.microsoft.com/office/drawing/2014/main" id="{532C762D-530B-4B29-908D-1A572A886B3B}"/>
              </a:ext>
            </a:extLst>
          </p:cNvPr>
          <p:cNvSpPr/>
          <p:nvPr/>
        </p:nvSpPr>
        <p:spPr>
          <a:xfrm rot="950444" flipH="1">
            <a:off x="1921351" y="3472584"/>
            <a:ext cx="200012" cy="294640"/>
          </a:xfrm>
          <a:prstGeom prst="triangle">
            <a:avLst/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二等辺三角形 224">
            <a:extLst>
              <a:ext uri="{FF2B5EF4-FFF2-40B4-BE49-F238E27FC236}">
                <a16:creationId xmlns:a16="http://schemas.microsoft.com/office/drawing/2014/main" id="{3D022183-5E3D-4DB1-94FC-C51D2558FCBF}"/>
              </a:ext>
            </a:extLst>
          </p:cNvPr>
          <p:cNvSpPr/>
          <p:nvPr/>
        </p:nvSpPr>
        <p:spPr>
          <a:xfrm rot="11595731" flipH="1">
            <a:off x="1862032" y="3753019"/>
            <a:ext cx="197504" cy="193890"/>
          </a:xfrm>
          <a:prstGeom prst="triangle">
            <a:avLst>
              <a:gd name="adj" fmla="val 59990"/>
            </a:avLst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四角形: 角を丸くする 196">
            <a:extLst>
              <a:ext uri="{FF2B5EF4-FFF2-40B4-BE49-F238E27FC236}">
                <a16:creationId xmlns:a16="http://schemas.microsoft.com/office/drawing/2014/main" id="{B5F98499-5A00-4522-9B8A-CD9B984C900F}"/>
              </a:ext>
            </a:extLst>
          </p:cNvPr>
          <p:cNvSpPr/>
          <p:nvPr/>
        </p:nvSpPr>
        <p:spPr>
          <a:xfrm>
            <a:off x="2041255" y="3425431"/>
            <a:ext cx="175637" cy="146050"/>
          </a:xfrm>
          <a:prstGeom prst="roundRect">
            <a:avLst/>
          </a:prstGeom>
          <a:solidFill>
            <a:srgbClr val="4A92E2"/>
          </a:solidFill>
          <a:ln w="25400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正方形/長方形 197">
            <a:extLst>
              <a:ext uri="{FF2B5EF4-FFF2-40B4-BE49-F238E27FC236}">
                <a16:creationId xmlns:a16="http://schemas.microsoft.com/office/drawing/2014/main" id="{33D667E3-96A6-478A-B097-3DD64624D7AE}"/>
              </a:ext>
            </a:extLst>
          </p:cNvPr>
          <p:cNvSpPr/>
          <p:nvPr/>
        </p:nvSpPr>
        <p:spPr>
          <a:xfrm>
            <a:off x="1765333" y="2974451"/>
            <a:ext cx="714651" cy="194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正方形/長方形 198">
            <a:extLst>
              <a:ext uri="{FF2B5EF4-FFF2-40B4-BE49-F238E27FC236}">
                <a16:creationId xmlns:a16="http://schemas.microsoft.com/office/drawing/2014/main" id="{1798CA08-B283-4777-9EB5-E5443D2D3D4B}"/>
              </a:ext>
            </a:extLst>
          </p:cNvPr>
          <p:cNvSpPr/>
          <p:nvPr/>
        </p:nvSpPr>
        <p:spPr>
          <a:xfrm rot="5400000">
            <a:off x="1936607" y="3116992"/>
            <a:ext cx="363528" cy="205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二等辺三角形 215">
            <a:extLst>
              <a:ext uri="{FF2B5EF4-FFF2-40B4-BE49-F238E27FC236}">
                <a16:creationId xmlns:a16="http://schemas.microsoft.com/office/drawing/2014/main" id="{0EB15770-E9D4-4494-A97C-133C948EF4CE}"/>
              </a:ext>
            </a:extLst>
          </p:cNvPr>
          <p:cNvSpPr/>
          <p:nvPr/>
        </p:nvSpPr>
        <p:spPr>
          <a:xfrm rot="12724613">
            <a:off x="2179037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二等辺三角形 216">
            <a:extLst>
              <a:ext uri="{FF2B5EF4-FFF2-40B4-BE49-F238E27FC236}">
                <a16:creationId xmlns:a16="http://schemas.microsoft.com/office/drawing/2014/main" id="{D66E257A-F90C-4F09-84FD-73D9C6E4B74D}"/>
              </a:ext>
            </a:extLst>
          </p:cNvPr>
          <p:cNvSpPr/>
          <p:nvPr/>
        </p:nvSpPr>
        <p:spPr>
          <a:xfrm rot="12724613">
            <a:off x="2147208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正方形/長方形 35">
            <a:extLst>
              <a:ext uri="{FF2B5EF4-FFF2-40B4-BE49-F238E27FC236}">
                <a16:creationId xmlns:a16="http://schemas.microsoft.com/office/drawing/2014/main" id="{C21B938A-ED87-4A85-AC9F-7FEA06FF999D}"/>
              </a:ext>
            </a:extLst>
          </p:cNvPr>
          <p:cNvSpPr/>
          <p:nvPr/>
        </p:nvSpPr>
        <p:spPr>
          <a:xfrm rot="1800000">
            <a:off x="2307757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楕円 36">
            <a:extLst>
              <a:ext uri="{FF2B5EF4-FFF2-40B4-BE49-F238E27FC236}">
                <a16:creationId xmlns:a16="http://schemas.microsoft.com/office/drawing/2014/main" id="{D9FFF895-4684-43B9-83F7-B8687C4166F9}"/>
              </a:ext>
            </a:extLst>
          </p:cNvPr>
          <p:cNvSpPr/>
          <p:nvPr/>
        </p:nvSpPr>
        <p:spPr>
          <a:xfrm rot="1427996">
            <a:off x="225556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楕円 47">
            <a:extLst>
              <a:ext uri="{FF2B5EF4-FFF2-40B4-BE49-F238E27FC236}">
                <a16:creationId xmlns:a16="http://schemas.microsoft.com/office/drawing/2014/main" id="{58580C15-5E3E-4032-AE24-70B4E9965238}"/>
              </a:ext>
            </a:extLst>
          </p:cNvPr>
          <p:cNvSpPr/>
          <p:nvPr/>
        </p:nvSpPr>
        <p:spPr>
          <a:xfrm rot="1031150" flipH="1">
            <a:off x="2236099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1" name="楕円 47">
            <a:extLst>
              <a:ext uri="{FF2B5EF4-FFF2-40B4-BE49-F238E27FC236}">
                <a16:creationId xmlns:a16="http://schemas.microsoft.com/office/drawing/2014/main" id="{76FAA03E-BF07-40C6-A462-350DC5E9E2CF}"/>
              </a:ext>
            </a:extLst>
          </p:cNvPr>
          <p:cNvSpPr/>
          <p:nvPr/>
        </p:nvSpPr>
        <p:spPr>
          <a:xfrm rot="2614894">
            <a:off x="234909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2" name="楕円 47">
            <a:extLst>
              <a:ext uri="{FF2B5EF4-FFF2-40B4-BE49-F238E27FC236}">
                <a16:creationId xmlns:a16="http://schemas.microsoft.com/office/drawing/2014/main" id="{3D9F6B69-0DBC-4D3C-920B-BB7DDA6E8DFB}"/>
              </a:ext>
            </a:extLst>
          </p:cNvPr>
          <p:cNvSpPr/>
          <p:nvPr/>
        </p:nvSpPr>
        <p:spPr>
          <a:xfrm rot="2614894">
            <a:off x="2376650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3" name="楕円 51">
            <a:extLst>
              <a:ext uri="{FF2B5EF4-FFF2-40B4-BE49-F238E27FC236}">
                <a16:creationId xmlns:a16="http://schemas.microsoft.com/office/drawing/2014/main" id="{75E44929-C8A2-42FB-9FAE-228F0B6F97D1}"/>
              </a:ext>
            </a:extLst>
          </p:cNvPr>
          <p:cNvSpPr/>
          <p:nvPr/>
        </p:nvSpPr>
        <p:spPr>
          <a:xfrm rot="1555475">
            <a:off x="2303165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二等辺三角形 207">
            <a:extLst>
              <a:ext uri="{FF2B5EF4-FFF2-40B4-BE49-F238E27FC236}">
                <a16:creationId xmlns:a16="http://schemas.microsoft.com/office/drawing/2014/main" id="{AA8BAFAD-BC0B-4F8A-A6D4-F65E5C648C2C}"/>
              </a:ext>
            </a:extLst>
          </p:cNvPr>
          <p:cNvSpPr/>
          <p:nvPr/>
        </p:nvSpPr>
        <p:spPr>
          <a:xfrm rot="8875387" flipH="1">
            <a:off x="1865944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二等辺三角形 208">
            <a:extLst>
              <a:ext uri="{FF2B5EF4-FFF2-40B4-BE49-F238E27FC236}">
                <a16:creationId xmlns:a16="http://schemas.microsoft.com/office/drawing/2014/main" id="{81762DB6-C75C-4990-AF36-3B54C9C48D3E}"/>
              </a:ext>
            </a:extLst>
          </p:cNvPr>
          <p:cNvSpPr/>
          <p:nvPr/>
        </p:nvSpPr>
        <p:spPr>
          <a:xfrm rot="8875387" flipH="1">
            <a:off x="1897773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正方形/長方形 35">
            <a:extLst>
              <a:ext uri="{FF2B5EF4-FFF2-40B4-BE49-F238E27FC236}">
                <a16:creationId xmlns:a16="http://schemas.microsoft.com/office/drawing/2014/main" id="{15087EF0-19BA-4E92-BE80-6BAEA8C1F6EC}"/>
              </a:ext>
            </a:extLst>
          </p:cNvPr>
          <p:cNvSpPr/>
          <p:nvPr/>
        </p:nvSpPr>
        <p:spPr>
          <a:xfrm rot="19800000" flipH="1">
            <a:off x="1741293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楕円 36">
            <a:extLst>
              <a:ext uri="{FF2B5EF4-FFF2-40B4-BE49-F238E27FC236}">
                <a16:creationId xmlns:a16="http://schemas.microsoft.com/office/drawing/2014/main" id="{BE34F33A-BC5C-4B1A-8FE4-7654031A0D22}"/>
              </a:ext>
            </a:extLst>
          </p:cNvPr>
          <p:cNvSpPr/>
          <p:nvPr/>
        </p:nvSpPr>
        <p:spPr>
          <a:xfrm rot="20172004" flipH="1">
            <a:off x="180042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楕円 47">
            <a:extLst>
              <a:ext uri="{FF2B5EF4-FFF2-40B4-BE49-F238E27FC236}">
                <a16:creationId xmlns:a16="http://schemas.microsoft.com/office/drawing/2014/main" id="{F6E01C3B-894C-46DF-85C7-161C9B2F6CF4}"/>
              </a:ext>
            </a:extLst>
          </p:cNvPr>
          <p:cNvSpPr/>
          <p:nvPr/>
        </p:nvSpPr>
        <p:spPr>
          <a:xfrm rot="20568850">
            <a:off x="1894112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3" name="楕円 47">
            <a:extLst>
              <a:ext uri="{FF2B5EF4-FFF2-40B4-BE49-F238E27FC236}">
                <a16:creationId xmlns:a16="http://schemas.microsoft.com/office/drawing/2014/main" id="{58F0149C-0249-48AA-AC5A-D49D793E3062}"/>
              </a:ext>
            </a:extLst>
          </p:cNvPr>
          <p:cNvSpPr/>
          <p:nvPr/>
        </p:nvSpPr>
        <p:spPr>
          <a:xfrm rot="18985106" flipH="1">
            <a:off x="181572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4" name="楕円 47">
            <a:extLst>
              <a:ext uri="{FF2B5EF4-FFF2-40B4-BE49-F238E27FC236}">
                <a16:creationId xmlns:a16="http://schemas.microsoft.com/office/drawing/2014/main" id="{6A1083D5-A4CD-42D5-833E-D98B9B4C8796}"/>
              </a:ext>
            </a:extLst>
          </p:cNvPr>
          <p:cNvSpPr/>
          <p:nvPr/>
        </p:nvSpPr>
        <p:spPr>
          <a:xfrm rot="18985106" flipH="1">
            <a:off x="1801345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5" name="楕円 51">
            <a:extLst>
              <a:ext uri="{FF2B5EF4-FFF2-40B4-BE49-F238E27FC236}">
                <a16:creationId xmlns:a16="http://schemas.microsoft.com/office/drawing/2014/main" id="{F5C41449-F8C7-4B48-BEAE-89ED0329DABC}"/>
              </a:ext>
            </a:extLst>
          </p:cNvPr>
          <p:cNvSpPr/>
          <p:nvPr/>
        </p:nvSpPr>
        <p:spPr>
          <a:xfrm rot="20044525" flipH="1">
            <a:off x="1639668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円弧 205">
            <a:extLst>
              <a:ext uri="{FF2B5EF4-FFF2-40B4-BE49-F238E27FC236}">
                <a16:creationId xmlns:a16="http://schemas.microsoft.com/office/drawing/2014/main" id="{471A7A17-1A08-4D94-B6C7-C1213733F34F}"/>
              </a:ext>
            </a:extLst>
          </p:cNvPr>
          <p:cNvSpPr/>
          <p:nvPr/>
        </p:nvSpPr>
        <p:spPr>
          <a:xfrm rot="5596267">
            <a:off x="1597813" y="2337491"/>
            <a:ext cx="1094725" cy="805585"/>
          </a:xfrm>
          <a:prstGeom prst="arc">
            <a:avLst>
              <a:gd name="adj1" fmla="val 17576158"/>
              <a:gd name="adj2" fmla="val 19696878"/>
            </a:avLst>
          </a:prstGeom>
          <a:ln w="85725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円弧 206">
            <a:extLst>
              <a:ext uri="{FF2B5EF4-FFF2-40B4-BE49-F238E27FC236}">
                <a16:creationId xmlns:a16="http://schemas.microsoft.com/office/drawing/2014/main" id="{4AF65E17-2FA3-458C-804D-BCB0AAFB2F6B}"/>
              </a:ext>
            </a:extLst>
          </p:cNvPr>
          <p:cNvSpPr/>
          <p:nvPr/>
        </p:nvSpPr>
        <p:spPr>
          <a:xfrm rot="6592279">
            <a:off x="1552922" y="2452679"/>
            <a:ext cx="1094725" cy="805585"/>
          </a:xfrm>
          <a:prstGeom prst="arc">
            <a:avLst>
              <a:gd name="adj1" fmla="val 17576158"/>
              <a:gd name="adj2" fmla="val 19747743"/>
            </a:avLst>
          </a:prstGeom>
          <a:ln w="82550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円弧 203">
            <a:extLst>
              <a:ext uri="{FF2B5EF4-FFF2-40B4-BE49-F238E27FC236}">
                <a16:creationId xmlns:a16="http://schemas.microsoft.com/office/drawing/2014/main" id="{80531864-A282-42EC-A85C-D45DF6E4DDC1}"/>
              </a:ext>
            </a:extLst>
          </p:cNvPr>
          <p:cNvSpPr/>
          <p:nvPr/>
        </p:nvSpPr>
        <p:spPr>
          <a:xfrm rot="16003733" flipH="1">
            <a:off x="1537642" y="2339307"/>
            <a:ext cx="1094725" cy="805585"/>
          </a:xfrm>
          <a:prstGeom prst="arc">
            <a:avLst>
              <a:gd name="adj1" fmla="val 17576158"/>
              <a:gd name="adj2" fmla="val 19696878"/>
            </a:avLst>
          </a:prstGeom>
          <a:ln w="85725" cap="rnd">
            <a:solidFill>
              <a:schemeClr val="bg1">
                <a:lumMod val="9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円弧 204">
            <a:extLst>
              <a:ext uri="{FF2B5EF4-FFF2-40B4-BE49-F238E27FC236}">
                <a16:creationId xmlns:a16="http://schemas.microsoft.com/office/drawing/2014/main" id="{79782913-468A-40E3-ABAF-378CDF9E647D}"/>
              </a:ext>
            </a:extLst>
          </p:cNvPr>
          <p:cNvSpPr/>
          <p:nvPr/>
        </p:nvSpPr>
        <p:spPr>
          <a:xfrm rot="15007721" flipH="1">
            <a:off x="1582533" y="2454495"/>
            <a:ext cx="1094725" cy="805585"/>
          </a:xfrm>
          <a:prstGeom prst="arc">
            <a:avLst>
              <a:gd name="adj1" fmla="val 17576158"/>
              <a:gd name="adj2" fmla="val 19747743"/>
            </a:avLst>
          </a:prstGeom>
          <a:ln w="82550" cap="rnd">
            <a:solidFill>
              <a:schemeClr val="bg1">
                <a:lumMod val="9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09107"/>
      </p:ext>
    </p:extLst>
  </p:cSld>
  <p:clrMapOvr>
    <a:masterClrMapping/>
  </p:clrMapOvr>
  <p:transition spd="slow" advClick="0" advTm="1000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二等辺三角形 167">
            <a:extLst>
              <a:ext uri="{FF2B5EF4-FFF2-40B4-BE49-F238E27FC236}">
                <a16:creationId xmlns:a16="http://schemas.microsoft.com/office/drawing/2014/main" id="{D15C4E9F-8B71-4B96-860F-7F8B7C025271}"/>
              </a:ext>
            </a:extLst>
          </p:cNvPr>
          <p:cNvSpPr/>
          <p:nvPr/>
        </p:nvSpPr>
        <p:spPr>
          <a:xfrm rot="10800000">
            <a:off x="1681469" y="593775"/>
            <a:ext cx="873762" cy="689429"/>
          </a:xfrm>
          <a:prstGeom prst="triangl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弧 168">
            <a:extLst>
              <a:ext uri="{FF2B5EF4-FFF2-40B4-BE49-F238E27FC236}">
                <a16:creationId xmlns:a16="http://schemas.microsoft.com/office/drawing/2014/main" id="{A2552FFB-1BBC-4B5A-9CD8-719DE36E176E}"/>
              </a:ext>
            </a:extLst>
          </p:cNvPr>
          <p:cNvSpPr/>
          <p:nvPr/>
        </p:nvSpPr>
        <p:spPr>
          <a:xfrm rot="201593" flipH="1">
            <a:off x="2507377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二等辺三角形 169">
            <a:extLst>
              <a:ext uri="{FF2B5EF4-FFF2-40B4-BE49-F238E27FC236}">
                <a16:creationId xmlns:a16="http://schemas.microsoft.com/office/drawing/2014/main" id="{CF0A056D-A01A-4B08-ADED-E3F4DB929419}"/>
              </a:ext>
            </a:extLst>
          </p:cNvPr>
          <p:cNvSpPr/>
          <p:nvPr/>
        </p:nvSpPr>
        <p:spPr>
          <a:xfrm rot="10800000">
            <a:off x="2509512" y="593773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弧 170">
            <a:extLst>
              <a:ext uri="{FF2B5EF4-FFF2-40B4-BE49-F238E27FC236}">
                <a16:creationId xmlns:a16="http://schemas.microsoft.com/office/drawing/2014/main" id="{C245CB41-8251-4D7C-8360-220EC54245E9}"/>
              </a:ext>
            </a:extLst>
          </p:cNvPr>
          <p:cNvSpPr/>
          <p:nvPr/>
        </p:nvSpPr>
        <p:spPr>
          <a:xfrm rot="21398407">
            <a:off x="1116726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二等辺三角形 171">
            <a:extLst>
              <a:ext uri="{FF2B5EF4-FFF2-40B4-BE49-F238E27FC236}">
                <a16:creationId xmlns:a16="http://schemas.microsoft.com/office/drawing/2014/main" id="{3B7CC469-FE46-4621-B625-E2329C5E0588}"/>
              </a:ext>
            </a:extLst>
          </p:cNvPr>
          <p:cNvSpPr/>
          <p:nvPr/>
        </p:nvSpPr>
        <p:spPr>
          <a:xfrm rot="10800000" flipH="1">
            <a:off x="1061709" y="593774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二等辺三角形 305">
            <a:extLst>
              <a:ext uri="{FF2B5EF4-FFF2-40B4-BE49-F238E27FC236}">
                <a16:creationId xmlns:a16="http://schemas.microsoft.com/office/drawing/2014/main" id="{6EE690BB-78B0-4A97-BBC7-4A6163513E31}"/>
              </a:ext>
            </a:extLst>
          </p:cNvPr>
          <p:cNvSpPr/>
          <p:nvPr/>
        </p:nvSpPr>
        <p:spPr>
          <a:xfrm rot="10800000">
            <a:off x="3029785" y="796966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二等辺三角形 306">
            <a:extLst>
              <a:ext uri="{FF2B5EF4-FFF2-40B4-BE49-F238E27FC236}">
                <a16:creationId xmlns:a16="http://schemas.microsoft.com/office/drawing/2014/main" id="{43D25E02-CF54-4134-9E01-CB1524780D6E}"/>
              </a:ext>
            </a:extLst>
          </p:cNvPr>
          <p:cNvSpPr/>
          <p:nvPr/>
        </p:nvSpPr>
        <p:spPr>
          <a:xfrm rot="11721489">
            <a:off x="3116703" y="1037128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4" name="二等辺三角形 303">
            <a:extLst>
              <a:ext uri="{FF2B5EF4-FFF2-40B4-BE49-F238E27FC236}">
                <a16:creationId xmlns:a16="http://schemas.microsoft.com/office/drawing/2014/main" id="{CBC2457D-BB5E-404F-B5A5-3695A0D04085}"/>
              </a:ext>
            </a:extLst>
          </p:cNvPr>
          <p:cNvSpPr/>
          <p:nvPr/>
        </p:nvSpPr>
        <p:spPr>
          <a:xfrm rot="10800000" flipH="1">
            <a:off x="933392" y="796965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304">
            <a:extLst>
              <a:ext uri="{FF2B5EF4-FFF2-40B4-BE49-F238E27FC236}">
                <a16:creationId xmlns:a16="http://schemas.microsoft.com/office/drawing/2014/main" id="{CCEC859C-0F1F-4A66-BFA0-FCB744922E67}"/>
              </a:ext>
            </a:extLst>
          </p:cNvPr>
          <p:cNvSpPr/>
          <p:nvPr/>
        </p:nvSpPr>
        <p:spPr>
          <a:xfrm rot="9878511" flipH="1">
            <a:off x="873534" y="1037127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E0EEF024-5033-4ADF-8BA2-D8EE1DDD056B}"/>
              </a:ext>
            </a:extLst>
          </p:cNvPr>
          <p:cNvSpPr/>
          <p:nvPr/>
        </p:nvSpPr>
        <p:spPr>
          <a:xfrm rot="11234124">
            <a:off x="3325207" y="1224467"/>
            <a:ext cx="240168" cy="575202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8" name="円弧 177">
            <a:extLst>
              <a:ext uri="{FF2B5EF4-FFF2-40B4-BE49-F238E27FC236}">
                <a16:creationId xmlns:a16="http://schemas.microsoft.com/office/drawing/2014/main" id="{A55FD608-5DE0-491C-A57F-29C72DF30333}"/>
              </a:ext>
            </a:extLst>
          </p:cNvPr>
          <p:cNvSpPr/>
          <p:nvPr/>
        </p:nvSpPr>
        <p:spPr>
          <a:xfrm rot="945023">
            <a:off x="2237140" y="622381"/>
            <a:ext cx="1197475" cy="100378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円弧 178">
            <a:extLst>
              <a:ext uri="{FF2B5EF4-FFF2-40B4-BE49-F238E27FC236}">
                <a16:creationId xmlns:a16="http://schemas.microsoft.com/office/drawing/2014/main" id="{52299685-5CE9-46AA-A4AC-331564117369}"/>
              </a:ext>
            </a:extLst>
          </p:cNvPr>
          <p:cNvSpPr/>
          <p:nvPr/>
        </p:nvSpPr>
        <p:spPr>
          <a:xfrm rot="895199" flipH="1">
            <a:off x="867709" y="609238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弧 179">
            <a:extLst>
              <a:ext uri="{FF2B5EF4-FFF2-40B4-BE49-F238E27FC236}">
                <a16:creationId xmlns:a16="http://schemas.microsoft.com/office/drawing/2014/main" id="{DDFF96CE-C333-412F-95D2-C0370A055825}"/>
              </a:ext>
            </a:extLst>
          </p:cNvPr>
          <p:cNvSpPr/>
          <p:nvPr/>
        </p:nvSpPr>
        <p:spPr>
          <a:xfrm rot="895199" flipH="1">
            <a:off x="765892" y="752390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57824D7E-A6CE-41AD-9DA5-F623E0A95DB1}"/>
              </a:ext>
            </a:extLst>
          </p:cNvPr>
          <p:cNvSpPr/>
          <p:nvPr/>
        </p:nvSpPr>
        <p:spPr>
          <a:xfrm>
            <a:off x="1000910" y="629039"/>
            <a:ext cx="122252" cy="161459"/>
          </a:xfrm>
          <a:prstGeom prst="ellips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楕円 181">
            <a:extLst>
              <a:ext uri="{FF2B5EF4-FFF2-40B4-BE49-F238E27FC236}">
                <a16:creationId xmlns:a16="http://schemas.microsoft.com/office/drawing/2014/main" id="{33A56AF6-357B-4077-AED5-45552BCF07A2}"/>
              </a:ext>
            </a:extLst>
          </p:cNvPr>
          <p:cNvSpPr/>
          <p:nvPr/>
        </p:nvSpPr>
        <p:spPr>
          <a:xfrm>
            <a:off x="153542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楕円 182">
            <a:extLst>
              <a:ext uri="{FF2B5EF4-FFF2-40B4-BE49-F238E27FC236}">
                <a16:creationId xmlns:a16="http://schemas.microsoft.com/office/drawing/2014/main" id="{90FCC4A4-8A15-419B-BC77-6686039CCD5E}"/>
              </a:ext>
            </a:extLst>
          </p:cNvPr>
          <p:cNvSpPr/>
          <p:nvPr/>
        </p:nvSpPr>
        <p:spPr>
          <a:xfrm>
            <a:off x="245644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楕円 183">
            <a:extLst>
              <a:ext uri="{FF2B5EF4-FFF2-40B4-BE49-F238E27FC236}">
                <a16:creationId xmlns:a16="http://schemas.microsoft.com/office/drawing/2014/main" id="{295C466D-7582-4D33-B150-23F09DBA1ADD}"/>
              </a:ext>
            </a:extLst>
          </p:cNvPr>
          <p:cNvSpPr/>
          <p:nvPr/>
        </p:nvSpPr>
        <p:spPr>
          <a:xfrm rot="20585052">
            <a:off x="1030863" y="2099333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楕円 184">
            <a:extLst>
              <a:ext uri="{FF2B5EF4-FFF2-40B4-BE49-F238E27FC236}">
                <a16:creationId xmlns:a16="http://schemas.microsoft.com/office/drawing/2014/main" id="{76881BB2-E7EE-4F78-8E31-700D2D100D1F}"/>
              </a:ext>
            </a:extLst>
          </p:cNvPr>
          <p:cNvSpPr/>
          <p:nvPr/>
        </p:nvSpPr>
        <p:spPr>
          <a:xfrm rot="1014948" flipH="1">
            <a:off x="3013539" y="2099331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台形 292">
            <a:extLst>
              <a:ext uri="{FF2B5EF4-FFF2-40B4-BE49-F238E27FC236}">
                <a16:creationId xmlns:a16="http://schemas.microsoft.com/office/drawing/2014/main" id="{78287C86-E952-402D-B9D6-52E067B2190F}"/>
              </a:ext>
            </a:extLst>
          </p:cNvPr>
          <p:cNvSpPr/>
          <p:nvPr/>
        </p:nvSpPr>
        <p:spPr>
          <a:xfrm rot="7858654" flipH="1">
            <a:off x="972892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台形 293">
            <a:extLst>
              <a:ext uri="{FF2B5EF4-FFF2-40B4-BE49-F238E27FC236}">
                <a16:creationId xmlns:a16="http://schemas.microsoft.com/office/drawing/2014/main" id="{100B0961-2A6C-4619-B44A-95A852B546A7}"/>
              </a:ext>
            </a:extLst>
          </p:cNvPr>
          <p:cNvSpPr/>
          <p:nvPr/>
        </p:nvSpPr>
        <p:spPr>
          <a:xfrm rot="3769921" flipH="1">
            <a:off x="922204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楕円 294">
            <a:extLst>
              <a:ext uri="{FF2B5EF4-FFF2-40B4-BE49-F238E27FC236}">
                <a16:creationId xmlns:a16="http://schemas.microsoft.com/office/drawing/2014/main" id="{5B0D0775-4FBF-44F2-B6DF-4B7903F786F4}"/>
              </a:ext>
            </a:extLst>
          </p:cNvPr>
          <p:cNvSpPr/>
          <p:nvPr/>
        </p:nvSpPr>
        <p:spPr>
          <a:xfrm flipH="1">
            <a:off x="991899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楕円 296">
            <a:extLst>
              <a:ext uri="{FF2B5EF4-FFF2-40B4-BE49-F238E27FC236}">
                <a16:creationId xmlns:a16="http://schemas.microsoft.com/office/drawing/2014/main" id="{289F4CC0-E4AC-442C-9A2A-141E809D1C30}"/>
              </a:ext>
            </a:extLst>
          </p:cNvPr>
          <p:cNvSpPr/>
          <p:nvPr/>
        </p:nvSpPr>
        <p:spPr>
          <a:xfrm rot="1236733" flipH="1">
            <a:off x="1265799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楕円 297">
            <a:extLst>
              <a:ext uri="{FF2B5EF4-FFF2-40B4-BE49-F238E27FC236}">
                <a16:creationId xmlns:a16="http://schemas.microsoft.com/office/drawing/2014/main" id="{0C7C455B-6B90-4C3D-BA09-6537FE61D4D6}"/>
              </a:ext>
            </a:extLst>
          </p:cNvPr>
          <p:cNvSpPr/>
          <p:nvPr/>
        </p:nvSpPr>
        <p:spPr>
          <a:xfrm rot="1627558" flipH="1">
            <a:off x="1422843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四角形: 角を丸くする 299">
            <a:extLst>
              <a:ext uri="{FF2B5EF4-FFF2-40B4-BE49-F238E27FC236}">
                <a16:creationId xmlns:a16="http://schemas.microsoft.com/office/drawing/2014/main" id="{9BA48F11-786E-4AFB-84D0-309416ED2411}"/>
              </a:ext>
            </a:extLst>
          </p:cNvPr>
          <p:cNvSpPr/>
          <p:nvPr/>
        </p:nvSpPr>
        <p:spPr>
          <a:xfrm rot="19548768" flipH="1">
            <a:off x="1258041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円弧 300">
            <a:extLst>
              <a:ext uri="{FF2B5EF4-FFF2-40B4-BE49-F238E27FC236}">
                <a16:creationId xmlns:a16="http://schemas.microsoft.com/office/drawing/2014/main" id="{F58A56A9-4613-484A-B32C-833231E69175}"/>
              </a:ext>
            </a:extLst>
          </p:cNvPr>
          <p:cNvSpPr/>
          <p:nvPr/>
        </p:nvSpPr>
        <p:spPr>
          <a:xfrm rot="20856138" flipH="1">
            <a:off x="1268004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円弧 301">
            <a:extLst>
              <a:ext uri="{FF2B5EF4-FFF2-40B4-BE49-F238E27FC236}">
                <a16:creationId xmlns:a16="http://schemas.microsoft.com/office/drawing/2014/main" id="{BC7A2432-EE13-48AD-84F9-AC0B5C995646}"/>
              </a:ext>
            </a:extLst>
          </p:cNvPr>
          <p:cNvSpPr/>
          <p:nvPr/>
        </p:nvSpPr>
        <p:spPr>
          <a:xfrm rot="20856138" flipH="1">
            <a:off x="1327264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円弧 302">
            <a:extLst>
              <a:ext uri="{FF2B5EF4-FFF2-40B4-BE49-F238E27FC236}">
                <a16:creationId xmlns:a16="http://schemas.microsoft.com/office/drawing/2014/main" id="{5C3AB0B4-215D-463A-8412-7D466B715517}"/>
              </a:ext>
            </a:extLst>
          </p:cNvPr>
          <p:cNvSpPr/>
          <p:nvPr/>
        </p:nvSpPr>
        <p:spPr>
          <a:xfrm rot="20856138" flipH="1">
            <a:off x="1294160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台形 281">
            <a:extLst>
              <a:ext uri="{FF2B5EF4-FFF2-40B4-BE49-F238E27FC236}">
                <a16:creationId xmlns:a16="http://schemas.microsoft.com/office/drawing/2014/main" id="{A11152FE-ED8E-45C0-950E-1282D68828F9}"/>
              </a:ext>
            </a:extLst>
          </p:cNvPr>
          <p:cNvSpPr/>
          <p:nvPr/>
        </p:nvSpPr>
        <p:spPr>
          <a:xfrm rot="13741346">
            <a:off x="2362313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台形 282">
            <a:extLst>
              <a:ext uri="{FF2B5EF4-FFF2-40B4-BE49-F238E27FC236}">
                <a16:creationId xmlns:a16="http://schemas.microsoft.com/office/drawing/2014/main" id="{6814F42A-BAFC-454F-8806-22509218F290}"/>
              </a:ext>
            </a:extLst>
          </p:cNvPr>
          <p:cNvSpPr/>
          <p:nvPr/>
        </p:nvSpPr>
        <p:spPr>
          <a:xfrm rot="17830079">
            <a:off x="2705693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楕円 283">
            <a:extLst>
              <a:ext uri="{FF2B5EF4-FFF2-40B4-BE49-F238E27FC236}">
                <a16:creationId xmlns:a16="http://schemas.microsoft.com/office/drawing/2014/main" id="{8C9CE72E-7F7B-4497-A4F3-EC39328D3A1A}"/>
              </a:ext>
            </a:extLst>
          </p:cNvPr>
          <p:cNvSpPr/>
          <p:nvPr/>
        </p:nvSpPr>
        <p:spPr>
          <a:xfrm>
            <a:off x="3140133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楕円 285">
            <a:extLst>
              <a:ext uri="{FF2B5EF4-FFF2-40B4-BE49-F238E27FC236}">
                <a16:creationId xmlns:a16="http://schemas.microsoft.com/office/drawing/2014/main" id="{B5B1F4D0-FFCD-4DB5-8E7D-3222E32BCDD6}"/>
              </a:ext>
            </a:extLst>
          </p:cNvPr>
          <p:cNvSpPr/>
          <p:nvPr/>
        </p:nvSpPr>
        <p:spPr>
          <a:xfrm rot="20363267">
            <a:off x="2762907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楕円 286">
            <a:extLst>
              <a:ext uri="{FF2B5EF4-FFF2-40B4-BE49-F238E27FC236}">
                <a16:creationId xmlns:a16="http://schemas.microsoft.com/office/drawing/2014/main" id="{8B9B9997-38AE-4D76-8BF7-63A6D8EE0792}"/>
              </a:ext>
            </a:extLst>
          </p:cNvPr>
          <p:cNvSpPr/>
          <p:nvPr/>
        </p:nvSpPr>
        <p:spPr>
          <a:xfrm rot="19972442">
            <a:off x="2737725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四角形: 角を丸くする 288">
            <a:extLst>
              <a:ext uri="{FF2B5EF4-FFF2-40B4-BE49-F238E27FC236}">
                <a16:creationId xmlns:a16="http://schemas.microsoft.com/office/drawing/2014/main" id="{1720D9FF-039B-4EFF-97D7-48D4C530E4DE}"/>
              </a:ext>
            </a:extLst>
          </p:cNvPr>
          <p:cNvSpPr/>
          <p:nvPr/>
        </p:nvSpPr>
        <p:spPr>
          <a:xfrm rot="2051232">
            <a:off x="2770667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円弧 289">
            <a:extLst>
              <a:ext uri="{FF2B5EF4-FFF2-40B4-BE49-F238E27FC236}">
                <a16:creationId xmlns:a16="http://schemas.microsoft.com/office/drawing/2014/main" id="{6CB61104-29E8-4B9D-A7F4-A317A0CB21A5}"/>
              </a:ext>
            </a:extLst>
          </p:cNvPr>
          <p:cNvSpPr/>
          <p:nvPr/>
        </p:nvSpPr>
        <p:spPr>
          <a:xfrm rot="743862">
            <a:off x="2701352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円弧 290">
            <a:extLst>
              <a:ext uri="{FF2B5EF4-FFF2-40B4-BE49-F238E27FC236}">
                <a16:creationId xmlns:a16="http://schemas.microsoft.com/office/drawing/2014/main" id="{B95CA542-01FD-46A3-B896-57F2A293E813}"/>
              </a:ext>
            </a:extLst>
          </p:cNvPr>
          <p:cNvSpPr/>
          <p:nvPr/>
        </p:nvSpPr>
        <p:spPr>
          <a:xfrm rot="743862">
            <a:off x="2642091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円弧 291">
            <a:extLst>
              <a:ext uri="{FF2B5EF4-FFF2-40B4-BE49-F238E27FC236}">
                <a16:creationId xmlns:a16="http://schemas.microsoft.com/office/drawing/2014/main" id="{0FD94E3E-1B31-47BD-A21A-A79D6E8EA7C2}"/>
              </a:ext>
            </a:extLst>
          </p:cNvPr>
          <p:cNvSpPr/>
          <p:nvPr/>
        </p:nvSpPr>
        <p:spPr>
          <a:xfrm rot="743862">
            <a:off x="2675196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楕円 24">
            <a:extLst>
              <a:ext uri="{FF2B5EF4-FFF2-40B4-BE49-F238E27FC236}">
                <a16:creationId xmlns:a16="http://schemas.microsoft.com/office/drawing/2014/main" id="{B6330F50-F081-49C5-8CBF-6C668FCECA3B}"/>
              </a:ext>
            </a:extLst>
          </p:cNvPr>
          <p:cNvSpPr/>
          <p:nvPr/>
        </p:nvSpPr>
        <p:spPr>
          <a:xfrm>
            <a:off x="1899912" y="2314220"/>
            <a:ext cx="477520" cy="117182"/>
          </a:xfrm>
          <a:custGeom>
            <a:avLst/>
            <a:gdLst>
              <a:gd name="connsiteX0" fmla="*/ 477520 w 477520"/>
              <a:gd name="connsiteY0" fmla="*/ 0 h 117182"/>
              <a:gd name="connsiteX1" fmla="*/ 223520 w 477520"/>
              <a:gd name="connsiteY1" fmla="*/ 116840 h 117182"/>
              <a:gd name="connsiteX2" fmla="*/ 0 w 477520"/>
              <a:gd name="connsiteY2" fmla="*/ 30480 h 11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520" h="117182" extrusionOk="0">
                <a:moveTo>
                  <a:pt x="477520" y="0"/>
                </a:moveTo>
                <a:cubicBezTo>
                  <a:pt x="420285" y="32889"/>
                  <a:pt x="296462" y="114254"/>
                  <a:pt x="223520" y="116840"/>
                </a:cubicBezTo>
                <a:cubicBezTo>
                  <a:pt x="152661" y="123757"/>
                  <a:pt x="42180" y="69593"/>
                  <a:pt x="0" y="30480"/>
                </a:cubicBezTo>
              </a:path>
            </a:pathLst>
          </a:custGeom>
          <a:noFill/>
          <a:ln w="50800" cap="rnd">
            <a:solidFill>
              <a:srgbClr val="4A4E58"/>
            </a:solidFill>
            <a:round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68960"/>
                      <a:gd name="connsiteY0" fmla="*/ 233680 h 467360"/>
                      <a:gd name="connsiteX1" fmla="*/ 284480 w 568960"/>
                      <a:gd name="connsiteY1" fmla="*/ 0 h 467360"/>
                      <a:gd name="connsiteX2" fmla="*/ 568960 w 568960"/>
                      <a:gd name="connsiteY2" fmla="*/ 233680 h 467360"/>
                      <a:gd name="connsiteX3" fmla="*/ 284480 w 568960"/>
                      <a:gd name="connsiteY3" fmla="*/ 467360 h 467360"/>
                      <a:gd name="connsiteX4" fmla="*/ 0 w 568960"/>
                      <a:gd name="connsiteY4" fmla="*/ 233680 h 467360"/>
                      <a:gd name="connsiteX0" fmla="*/ 0 w 590481"/>
                      <a:gd name="connsiteY0" fmla="*/ 233680 h 469906"/>
                      <a:gd name="connsiteX1" fmla="*/ 284480 w 590481"/>
                      <a:gd name="connsiteY1" fmla="*/ 0 h 469906"/>
                      <a:gd name="connsiteX2" fmla="*/ 568960 w 590481"/>
                      <a:gd name="connsiteY2" fmla="*/ 233680 h 469906"/>
                      <a:gd name="connsiteX3" fmla="*/ 538480 w 590481"/>
                      <a:gd name="connsiteY3" fmla="*/ 350520 h 469906"/>
                      <a:gd name="connsiteX4" fmla="*/ 284480 w 590481"/>
                      <a:gd name="connsiteY4" fmla="*/ 467360 h 469906"/>
                      <a:gd name="connsiteX5" fmla="*/ 0 w 590481"/>
                      <a:gd name="connsiteY5" fmla="*/ 233680 h 469906"/>
                      <a:gd name="connsiteX0" fmla="*/ 12871 w 603352"/>
                      <a:gd name="connsiteY0" fmla="*/ 233680 h 467702"/>
                      <a:gd name="connsiteX1" fmla="*/ 297351 w 603352"/>
                      <a:gd name="connsiteY1" fmla="*/ 0 h 467702"/>
                      <a:gd name="connsiteX2" fmla="*/ 581831 w 603352"/>
                      <a:gd name="connsiteY2" fmla="*/ 233680 h 467702"/>
                      <a:gd name="connsiteX3" fmla="*/ 551351 w 603352"/>
                      <a:gd name="connsiteY3" fmla="*/ 350520 h 467702"/>
                      <a:gd name="connsiteX4" fmla="*/ 297351 w 603352"/>
                      <a:gd name="connsiteY4" fmla="*/ 467360 h 467702"/>
                      <a:gd name="connsiteX5" fmla="*/ 73831 w 603352"/>
                      <a:gd name="connsiteY5" fmla="*/ 381000 h 467702"/>
                      <a:gd name="connsiteX6" fmla="*/ 12871 w 603352"/>
                      <a:gd name="connsiteY6" fmla="*/ 233680 h 467702"/>
                      <a:gd name="connsiteX0" fmla="*/ 551351 w 642791"/>
                      <a:gd name="connsiteY0" fmla="*/ 350520 h 467702"/>
                      <a:gd name="connsiteX1" fmla="*/ 297351 w 642791"/>
                      <a:gd name="connsiteY1" fmla="*/ 467360 h 467702"/>
                      <a:gd name="connsiteX2" fmla="*/ 73831 w 642791"/>
                      <a:gd name="connsiteY2" fmla="*/ 381000 h 467702"/>
                      <a:gd name="connsiteX3" fmla="*/ 12871 w 642791"/>
                      <a:gd name="connsiteY3" fmla="*/ 233680 h 467702"/>
                      <a:gd name="connsiteX4" fmla="*/ 297351 w 642791"/>
                      <a:gd name="connsiteY4" fmla="*/ 0 h 467702"/>
                      <a:gd name="connsiteX5" fmla="*/ 581831 w 642791"/>
                      <a:gd name="connsiteY5" fmla="*/ 233680 h 467702"/>
                      <a:gd name="connsiteX6" fmla="*/ 642791 w 642791"/>
                      <a:gd name="connsiteY6" fmla="*/ 441960 h 467702"/>
                      <a:gd name="connsiteX0" fmla="*/ 551351 w 581831"/>
                      <a:gd name="connsiteY0" fmla="*/ 350520 h 467702"/>
                      <a:gd name="connsiteX1" fmla="*/ 297351 w 581831"/>
                      <a:gd name="connsiteY1" fmla="*/ 467360 h 467702"/>
                      <a:gd name="connsiteX2" fmla="*/ 73831 w 581831"/>
                      <a:gd name="connsiteY2" fmla="*/ 381000 h 467702"/>
                      <a:gd name="connsiteX3" fmla="*/ 12871 w 581831"/>
                      <a:gd name="connsiteY3" fmla="*/ 233680 h 467702"/>
                      <a:gd name="connsiteX4" fmla="*/ 297351 w 581831"/>
                      <a:gd name="connsiteY4" fmla="*/ 0 h 467702"/>
                      <a:gd name="connsiteX5" fmla="*/ 581831 w 581831"/>
                      <a:gd name="connsiteY5" fmla="*/ 233680 h 467702"/>
                      <a:gd name="connsiteX0" fmla="*/ 551351 w 551351"/>
                      <a:gd name="connsiteY0" fmla="*/ 350520 h 467702"/>
                      <a:gd name="connsiteX1" fmla="*/ 297351 w 551351"/>
                      <a:gd name="connsiteY1" fmla="*/ 467360 h 467702"/>
                      <a:gd name="connsiteX2" fmla="*/ 73831 w 551351"/>
                      <a:gd name="connsiteY2" fmla="*/ 381000 h 467702"/>
                      <a:gd name="connsiteX3" fmla="*/ 12871 w 551351"/>
                      <a:gd name="connsiteY3" fmla="*/ 233680 h 467702"/>
                      <a:gd name="connsiteX4" fmla="*/ 297351 w 551351"/>
                      <a:gd name="connsiteY4" fmla="*/ 0 h 467702"/>
                      <a:gd name="connsiteX0" fmla="*/ 551351 w 551351"/>
                      <a:gd name="connsiteY0" fmla="*/ 116840 h 234022"/>
                      <a:gd name="connsiteX1" fmla="*/ 297351 w 551351"/>
                      <a:gd name="connsiteY1" fmla="*/ 233680 h 234022"/>
                      <a:gd name="connsiteX2" fmla="*/ 73831 w 551351"/>
                      <a:gd name="connsiteY2" fmla="*/ 147320 h 234022"/>
                      <a:gd name="connsiteX3" fmla="*/ 12871 w 551351"/>
                      <a:gd name="connsiteY3" fmla="*/ 0 h 234022"/>
                      <a:gd name="connsiteX0" fmla="*/ 477520 w 477520"/>
                      <a:gd name="connsiteY0" fmla="*/ 0 h 117182"/>
                      <a:gd name="connsiteX1" fmla="*/ 223520 w 477520"/>
                      <a:gd name="connsiteY1" fmla="*/ 116840 h 117182"/>
                      <a:gd name="connsiteX2" fmla="*/ 0 w 477520"/>
                      <a:gd name="connsiteY2" fmla="*/ 30480 h 117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77520" h="117182">
                        <a:moveTo>
                          <a:pt x="477520" y="0"/>
                        </a:moveTo>
                        <a:cubicBezTo>
                          <a:pt x="430107" y="38947"/>
                          <a:pt x="303107" y="111760"/>
                          <a:pt x="223520" y="116840"/>
                        </a:cubicBezTo>
                        <a:cubicBezTo>
                          <a:pt x="143933" y="121920"/>
                          <a:pt x="47413" y="69427"/>
                          <a:pt x="0" y="3048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正方形/長方形 232">
            <a:extLst>
              <a:ext uri="{FF2B5EF4-FFF2-40B4-BE49-F238E27FC236}">
                <a16:creationId xmlns:a16="http://schemas.microsoft.com/office/drawing/2014/main" id="{EF187D75-1CAC-452B-8C43-E9CA6800B9CB}"/>
              </a:ext>
            </a:extLst>
          </p:cNvPr>
          <p:cNvSpPr/>
          <p:nvPr/>
        </p:nvSpPr>
        <p:spPr>
          <a:xfrm>
            <a:off x="1941386" y="2736576"/>
            <a:ext cx="354900" cy="360119"/>
          </a:xfrm>
          <a:prstGeom prst="rect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台形 233">
            <a:extLst>
              <a:ext uri="{FF2B5EF4-FFF2-40B4-BE49-F238E27FC236}">
                <a16:creationId xmlns:a16="http://schemas.microsoft.com/office/drawing/2014/main" id="{7D4C183B-8016-451E-BA5D-669D6B5AEF42}"/>
              </a:ext>
            </a:extLst>
          </p:cNvPr>
          <p:cNvSpPr/>
          <p:nvPr/>
        </p:nvSpPr>
        <p:spPr>
          <a:xfrm rot="10800000">
            <a:off x="1881248" y="2855472"/>
            <a:ext cx="496184" cy="182504"/>
          </a:xfrm>
          <a:prstGeom prst="trapezoid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台形 64">
            <a:extLst>
              <a:ext uri="{FF2B5EF4-FFF2-40B4-BE49-F238E27FC236}">
                <a16:creationId xmlns:a16="http://schemas.microsoft.com/office/drawing/2014/main" id="{81AF6C51-21C0-4CFD-BEEC-5162FB9B8BAD}"/>
              </a:ext>
            </a:extLst>
          </p:cNvPr>
          <p:cNvSpPr/>
          <p:nvPr/>
        </p:nvSpPr>
        <p:spPr>
          <a:xfrm>
            <a:off x="1535422" y="2994531"/>
            <a:ext cx="1165225" cy="1651000"/>
          </a:xfrm>
          <a:custGeom>
            <a:avLst/>
            <a:gdLst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65225 w 1165225"/>
              <a:gd name="connsiteY3" fmla="*/ 1651000 h 1651000"/>
              <a:gd name="connsiteX4" fmla="*/ 0 w 1165225"/>
              <a:gd name="connsiteY4" fmla="*/ 1651000 h 1651000"/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30300 w 1165225"/>
              <a:gd name="connsiteY3" fmla="*/ 812799 h 1651000"/>
              <a:gd name="connsiteX4" fmla="*/ 1165225 w 1165225"/>
              <a:gd name="connsiteY4" fmla="*/ 1651000 h 1651000"/>
              <a:gd name="connsiteX5" fmla="*/ 0 w 1165225"/>
              <a:gd name="connsiteY5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225" h="1651000">
                <a:moveTo>
                  <a:pt x="0" y="1651000"/>
                </a:moveTo>
                <a:lnTo>
                  <a:pt x="69855" y="0"/>
                </a:lnTo>
                <a:lnTo>
                  <a:pt x="1095370" y="0"/>
                </a:lnTo>
                <a:lnTo>
                  <a:pt x="1130300" y="812799"/>
                </a:lnTo>
                <a:lnTo>
                  <a:pt x="1165225" y="1651000"/>
                </a:lnTo>
                <a:lnTo>
                  <a:pt x="0" y="16510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楕円 65">
            <a:extLst>
              <a:ext uri="{FF2B5EF4-FFF2-40B4-BE49-F238E27FC236}">
                <a16:creationId xmlns:a16="http://schemas.microsoft.com/office/drawing/2014/main" id="{F27848FD-01C8-4911-9982-869683B91A93}"/>
              </a:ext>
            </a:extLst>
          </p:cNvPr>
          <p:cNvSpPr/>
          <p:nvPr/>
        </p:nvSpPr>
        <p:spPr>
          <a:xfrm flipH="1">
            <a:off x="1549639" y="2994531"/>
            <a:ext cx="215765" cy="1651000"/>
          </a:xfrm>
          <a:custGeom>
            <a:avLst/>
            <a:gdLst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0 w 431530"/>
              <a:gd name="connsiteY4" fmla="*/ 82550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91440 w 431530"/>
              <a:gd name="connsiteY4" fmla="*/ 91694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0" fmla="*/ 0 w 215765"/>
              <a:gd name="connsiteY0" fmla="*/ 0 h 1651000"/>
              <a:gd name="connsiteX1" fmla="*/ 215765 w 215765"/>
              <a:gd name="connsiteY1" fmla="*/ 825500 h 1651000"/>
              <a:gd name="connsiteX2" fmla="*/ 0 w 215765"/>
              <a:gd name="connsiteY2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765" h="1651000">
                <a:moveTo>
                  <a:pt x="0" y="0"/>
                </a:moveTo>
                <a:cubicBezTo>
                  <a:pt x="119164" y="0"/>
                  <a:pt x="215765" y="369589"/>
                  <a:pt x="215765" y="825500"/>
                </a:cubicBezTo>
                <a:cubicBezTo>
                  <a:pt x="215765" y="1281411"/>
                  <a:pt x="119164" y="1651000"/>
                  <a:pt x="0" y="1651000"/>
                </a:cubicBezTo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楕円 227">
            <a:extLst>
              <a:ext uri="{FF2B5EF4-FFF2-40B4-BE49-F238E27FC236}">
                <a16:creationId xmlns:a16="http://schemas.microsoft.com/office/drawing/2014/main" id="{3CA4EDEE-981B-43D9-B399-EC756B032E36}"/>
              </a:ext>
            </a:extLst>
          </p:cNvPr>
          <p:cNvSpPr/>
          <p:nvPr/>
        </p:nvSpPr>
        <p:spPr>
          <a:xfrm rot="19953313">
            <a:off x="1805549" y="2963933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楕円 228">
            <a:extLst>
              <a:ext uri="{FF2B5EF4-FFF2-40B4-BE49-F238E27FC236}">
                <a16:creationId xmlns:a16="http://schemas.microsoft.com/office/drawing/2014/main" id="{B0F2BA32-DFDD-4D19-9AAA-74614C6685CF}"/>
              </a:ext>
            </a:extLst>
          </p:cNvPr>
          <p:cNvSpPr/>
          <p:nvPr/>
        </p:nvSpPr>
        <p:spPr>
          <a:xfrm rot="1646687" flipH="1">
            <a:off x="2051771" y="2963932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二等辺三角形 225">
            <a:extLst>
              <a:ext uri="{FF2B5EF4-FFF2-40B4-BE49-F238E27FC236}">
                <a16:creationId xmlns:a16="http://schemas.microsoft.com/office/drawing/2014/main" id="{37A891B5-6D10-4998-9040-E0E9794023BD}"/>
              </a:ext>
            </a:extLst>
          </p:cNvPr>
          <p:cNvSpPr/>
          <p:nvPr/>
        </p:nvSpPr>
        <p:spPr>
          <a:xfrm rot="20649556">
            <a:off x="2122239" y="3472584"/>
            <a:ext cx="200012" cy="294640"/>
          </a:xfrm>
          <a:prstGeom prst="triangle">
            <a:avLst/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二等辺三角形 226">
            <a:extLst>
              <a:ext uri="{FF2B5EF4-FFF2-40B4-BE49-F238E27FC236}">
                <a16:creationId xmlns:a16="http://schemas.microsoft.com/office/drawing/2014/main" id="{A738AEF5-64EF-4643-B148-A3A0993D32BA}"/>
              </a:ext>
            </a:extLst>
          </p:cNvPr>
          <p:cNvSpPr/>
          <p:nvPr/>
        </p:nvSpPr>
        <p:spPr>
          <a:xfrm rot="10004269">
            <a:off x="2184066" y="3753019"/>
            <a:ext cx="197504" cy="193890"/>
          </a:xfrm>
          <a:prstGeom prst="triangle">
            <a:avLst>
              <a:gd name="adj" fmla="val 59990"/>
            </a:avLst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二等辺三角形 223">
            <a:extLst>
              <a:ext uri="{FF2B5EF4-FFF2-40B4-BE49-F238E27FC236}">
                <a16:creationId xmlns:a16="http://schemas.microsoft.com/office/drawing/2014/main" id="{532C762D-530B-4B29-908D-1A572A886B3B}"/>
              </a:ext>
            </a:extLst>
          </p:cNvPr>
          <p:cNvSpPr/>
          <p:nvPr/>
        </p:nvSpPr>
        <p:spPr>
          <a:xfrm rot="950444" flipH="1">
            <a:off x="1921351" y="3472584"/>
            <a:ext cx="200012" cy="294640"/>
          </a:xfrm>
          <a:prstGeom prst="triangle">
            <a:avLst/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二等辺三角形 224">
            <a:extLst>
              <a:ext uri="{FF2B5EF4-FFF2-40B4-BE49-F238E27FC236}">
                <a16:creationId xmlns:a16="http://schemas.microsoft.com/office/drawing/2014/main" id="{3D022183-5E3D-4DB1-94FC-C51D2558FCBF}"/>
              </a:ext>
            </a:extLst>
          </p:cNvPr>
          <p:cNvSpPr/>
          <p:nvPr/>
        </p:nvSpPr>
        <p:spPr>
          <a:xfrm rot="11595731" flipH="1">
            <a:off x="1862032" y="3753019"/>
            <a:ext cx="197504" cy="193890"/>
          </a:xfrm>
          <a:prstGeom prst="triangle">
            <a:avLst>
              <a:gd name="adj" fmla="val 59990"/>
            </a:avLst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四角形: 角を丸くする 196">
            <a:extLst>
              <a:ext uri="{FF2B5EF4-FFF2-40B4-BE49-F238E27FC236}">
                <a16:creationId xmlns:a16="http://schemas.microsoft.com/office/drawing/2014/main" id="{B5F98499-5A00-4522-9B8A-CD9B984C900F}"/>
              </a:ext>
            </a:extLst>
          </p:cNvPr>
          <p:cNvSpPr/>
          <p:nvPr/>
        </p:nvSpPr>
        <p:spPr>
          <a:xfrm>
            <a:off x="2041255" y="3425431"/>
            <a:ext cx="175637" cy="146050"/>
          </a:xfrm>
          <a:prstGeom prst="roundRect">
            <a:avLst/>
          </a:prstGeom>
          <a:solidFill>
            <a:srgbClr val="4A92E2"/>
          </a:solidFill>
          <a:ln w="25400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正方形/長方形 197">
            <a:extLst>
              <a:ext uri="{FF2B5EF4-FFF2-40B4-BE49-F238E27FC236}">
                <a16:creationId xmlns:a16="http://schemas.microsoft.com/office/drawing/2014/main" id="{33D667E3-96A6-478A-B097-3DD64624D7AE}"/>
              </a:ext>
            </a:extLst>
          </p:cNvPr>
          <p:cNvSpPr/>
          <p:nvPr/>
        </p:nvSpPr>
        <p:spPr>
          <a:xfrm>
            <a:off x="1765333" y="2974451"/>
            <a:ext cx="714651" cy="194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正方形/長方形 198">
            <a:extLst>
              <a:ext uri="{FF2B5EF4-FFF2-40B4-BE49-F238E27FC236}">
                <a16:creationId xmlns:a16="http://schemas.microsoft.com/office/drawing/2014/main" id="{1798CA08-B283-4777-9EB5-E5443D2D3D4B}"/>
              </a:ext>
            </a:extLst>
          </p:cNvPr>
          <p:cNvSpPr/>
          <p:nvPr/>
        </p:nvSpPr>
        <p:spPr>
          <a:xfrm rot="5400000">
            <a:off x="1936607" y="3116992"/>
            <a:ext cx="363528" cy="205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二等辺三角形 215">
            <a:extLst>
              <a:ext uri="{FF2B5EF4-FFF2-40B4-BE49-F238E27FC236}">
                <a16:creationId xmlns:a16="http://schemas.microsoft.com/office/drawing/2014/main" id="{0EB15770-E9D4-4494-A97C-133C948EF4CE}"/>
              </a:ext>
            </a:extLst>
          </p:cNvPr>
          <p:cNvSpPr/>
          <p:nvPr/>
        </p:nvSpPr>
        <p:spPr>
          <a:xfrm rot="12724613">
            <a:off x="2179037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二等辺三角形 216">
            <a:extLst>
              <a:ext uri="{FF2B5EF4-FFF2-40B4-BE49-F238E27FC236}">
                <a16:creationId xmlns:a16="http://schemas.microsoft.com/office/drawing/2014/main" id="{D66E257A-F90C-4F09-84FD-73D9C6E4B74D}"/>
              </a:ext>
            </a:extLst>
          </p:cNvPr>
          <p:cNvSpPr/>
          <p:nvPr/>
        </p:nvSpPr>
        <p:spPr>
          <a:xfrm rot="12724613">
            <a:off x="2147208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正方形/長方形 35">
            <a:extLst>
              <a:ext uri="{FF2B5EF4-FFF2-40B4-BE49-F238E27FC236}">
                <a16:creationId xmlns:a16="http://schemas.microsoft.com/office/drawing/2014/main" id="{C21B938A-ED87-4A85-AC9F-7FEA06FF999D}"/>
              </a:ext>
            </a:extLst>
          </p:cNvPr>
          <p:cNvSpPr/>
          <p:nvPr/>
        </p:nvSpPr>
        <p:spPr>
          <a:xfrm rot="1800000">
            <a:off x="2307757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楕円 36">
            <a:extLst>
              <a:ext uri="{FF2B5EF4-FFF2-40B4-BE49-F238E27FC236}">
                <a16:creationId xmlns:a16="http://schemas.microsoft.com/office/drawing/2014/main" id="{D9FFF895-4684-43B9-83F7-B8687C4166F9}"/>
              </a:ext>
            </a:extLst>
          </p:cNvPr>
          <p:cNvSpPr/>
          <p:nvPr/>
        </p:nvSpPr>
        <p:spPr>
          <a:xfrm rot="1427996">
            <a:off x="225556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楕円 47">
            <a:extLst>
              <a:ext uri="{FF2B5EF4-FFF2-40B4-BE49-F238E27FC236}">
                <a16:creationId xmlns:a16="http://schemas.microsoft.com/office/drawing/2014/main" id="{58580C15-5E3E-4032-AE24-70B4E9965238}"/>
              </a:ext>
            </a:extLst>
          </p:cNvPr>
          <p:cNvSpPr/>
          <p:nvPr/>
        </p:nvSpPr>
        <p:spPr>
          <a:xfrm rot="1031150" flipH="1">
            <a:off x="2236099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1" name="楕円 47">
            <a:extLst>
              <a:ext uri="{FF2B5EF4-FFF2-40B4-BE49-F238E27FC236}">
                <a16:creationId xmlns:a16="http://schemas.microsoft.com/office/drawing/2014/main" id="{76FAA03E-BF07-40C6-A462-350DC5E9E2CF}"/>
              </a:ext>
            </a:extLst>
          </p:cNvPr>
          <p:cNvSpPr/>
          <p:nvPr/>
        </p:nvSpPr>
        <p:spPr>
          <a:xfrm rot="2614894">
            <a:off x="234909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2" name="楕円 47">
            <a:extLst>
              <a:ext uri="{FF2B5EF4-FFF2-40B4-BE49-F238E27FC236}">
                <a16:creationId xmlns:a16="http://schemas.microsoft.com/office/drawing/2014/main" id="{3D9F6B69-0DBC-4D3C-920B-BB7DDA6E8DFB}"/>
              </a:ext>
            </a:extLst>
          </p:cNvPr>
          <p:cNvSpPr/>
          <p:nvPr/>
        </p:nvSpPr>
        <p:spPr>
          <a:xfrm rot="2614894">
            <a:off x="2376650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3" name="楕円 51">
            <a:extLst>
              <a:ext uri="{FF2B5EF4-FFF2-40B4-BE49-F238E27FC236}">
                <a16:creationId xmlns:a16="http://schemas.microsoft.com/office/drawing/2014/main" id="{75E44929-C8A2-42FB-9FAE-228F0B6F97D1}"/>
              </a:ext>
            </a:extLst>
          </p:cNvPr>
          <p:cNvSpPr/>
          <p:nvPr/>
        </p:nvSpPr>
        <p:spPr>
          <a:xfrm rot="1555475">
            <a:off x="2303165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二等辺三角形 207">
            <a:extLst>
              <a:ext uri="{FF2B5EF4-FFF2-40B4-BE49-F238E27FC236}">
                <a16:creationId xmlns:a16="http://schemas.microsoft.com/office/drawing/2014/main" id="{AA8BAFAD-BC0B-4F8A-A6D4-F65E5C648C2C}"/>
              </a:ext>
            </a:extLst>
          </p:cNvPr>
          <p:cNvSpPr/>
          <p:nvPr/>
        </p:nvSpPr>
        <p:spPr>
          <a:xfrm rot="8875387" flipH="1">
            <a:off x="1865944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二等辺三角形 208">
            <a:extLst>
              <a:ext uri="{FF2B5EF4-FFF2-40B4-BE49-F238E27FC236}">
                <a16:creationId xmlns:a16="http://schemas.microsoft.com/office/drawing/2014/main" id="{81762DB6-C75C-4990-AF36-3B54C9C48D3E}"/>
              </a:ext>
            </a:extLst>
          </p:cNvPr>
          <p:cNvSpPr/>
          <p:nvPr/>
        </p:nvSpPr>
        <p:spPr>
          <a:xfrm rot="8875387" flipH="1">
            <a:off x="1897773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正方形/長方形 35">
            <a:extLst>
              <a:ext uri="{FF2B5EF4-FFF2-40B4-BE49-F238E27FC236}">
                <a16:creationId xmlns:a16="http://schemas.microsoft.com/office/drawing/2014/main" id="{15087EF0-19BA-4E92-BE80-6BAEA8C1F6EC}"/>
              </a:ext>
            </a:extLst>
          </p:cNvPr>
          <p:cNvSpPr/>
          <p:nvPr/>
        </p:nvSpPr>
        <p:spPr>
          <a:xfrm rot="19800000" flipH="1">
            <a:off x="1741293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楕円 36">
            <a:extLst>
              <a:ext uri="{FF2B5EF4-FFF2-40B4-BE49-F238E27FC236}">
                <a16:creationId xmlns:a16="http://schemas.microsoft.com/office/drawing/2014/main" id="{BE34F33A-BC5C-4B1A-8FE4-7654031A0D22}"/>
              </a:ext>
            </a:extLst>
          </p:cNvPr>
          <p:cNvSpPr/>
          <p:nvPr/>
        </p:nvSpPr>
        <p:spPr>
          <a:xfrm rot="20172004" flipH="1">
            <a:off x="180042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楕円 47">
            <a:extLst>
              <a:ext uri="{FF2B5EF4-FFF2-40B4-BE49-F238E27FC236}">
                <a16:creationId xmlns:a16="http://schemas.microsoft.com/office/drawing/2014/main" id="{F6E01C3B-894C-46DF-85C7-161C9B2F6CF4}"/>
              </a:ext>
            </a:extLst>
          </p:cNvPr>
          <p:cNvSpPr/>
          <p:nvPr/>
        </p:nvSpPr>
        <p:spPr>
          <a:xfrm rot="20568850">
            <a:off x="1894112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3" name="楕円 47">
            <a:extLst>
              <a:ext uri="{FF2B5EF4-FFF2-40B4-BE49-F238E27FC236}">
                <a16:creationId xmlns:a16="http://schemas.microsoft.com/office/drawing/2014/main" id="{58F0149C-0249-48AA-AC5A-D49D793E3062}"/>
              </a:ext>
            </a:extLst>
          </p:cNvPr>
          <p:cNvSpPr/>
          <p:nvPr/>
        </p:nvSpPr>
        <p:spPr>
          <a:xfrm rot="18985106" flipH="1">
            <a:off x="181572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4" name="楕円 47">
            <a:extLst>
              <a:ext uri="{FF2B5EF4-FFF2-40B4-BE49-F238E27FC236}">
                <a16:creationId xmlns:a16="http://schemas.microsoft.com/office/drawing/2014/main" id="{6A1083D5-A4CD-42D5-833E-D98B9B4C8796}"/>
              </a:ext>
            </a:extLst>
          </p:cNvPr>
          <p:cNvSpPr/>
          <p:nvPr/>
        </p:nvSpPr>
        <p:spPr>
          <a:xfrm rot="18985106" flipH="1">
            <a:off x="1801345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5" name="楕円 51">
            <a:extLst>
              <a:ext uri="{FF2B5EF4-FFF2-40B4-BE49-F238E27FC236}">
                <a16:creationId xmlns:a16="http://schemas.microsoft.com/office/drawing/2014/main" id="{F5C41449-F8C7-4B48-BEAE-89ED0329DABC}"/>
              </a:ext>
            </a:extLst>
          </p:cNvPr>
          <p:cNvSpPr/>
          <p:nvPr/>
        </p:nvSpPr>
        <p:spPr>
          <a:xfrm rot="20044525" flipH="1">
            <a:off x="1639668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円弧 205">
            <a:extLst>
              <a:ext uri="{FF2B5EF4-FFF2-40B4-BE49-F238E27FC236}">
                <a16:creationId xmlns:a16="http://schemas.microsoft.com/office/drawing/2014/main" id="{471A7A17-1A08-4D94-B6C7-C1213733F34F}"/>
              </a:ext>
            </a:extLst>
          </p:cNvPr>
          <p:cNvSpPr/>
          <p:nvPr/>
        </p:nvSpPr>
        <p:spPr>
          <a:xfrm rot="5596267">
            <a:off x="1597813" y="2337491"/>
            <a:ext cx="1094725" cy="805585"/>
          </a:xfrm>
          <a:prstGeom prst="arc">
            <a:avLst>
              <a:gd name="adj1" fmla="val 17576158"/>
              <a:gd name="adj2" fmla="val 19696878"/>
            </a:avLst>
          </a:prstGeom>
          <a:ln w="85725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円弧 206">
            <a:extLst>
              <a:ext uri="{FF2B5EF4-FFF2-40B4-BE49-F238E27FC236}">
                <a16:creationId xmlns:a16="http://schemas.microsoft.com/office/drawing/2014/main" id="{4AF65E17-2FA3-458C-804D-BCB0AAFB2F6B}"/>
              </a:ext>
            </a:extLst>
          </p:cNvPr>
          <p:cNvSpPr/>
          <p:nvPr/>
        </p:nvSpPr>
        <p:spPr>
          <a:xfrm rot="6592279">
            <a:off x="1552922" y="2452679"/>
            <a:ext cx="1094725" cy="805585"/>
          </a:xfrm>
          <a:prstGeom prst="arc">
            <a:avLst>
              <a:gd name="adj1" fmla="val 17576158"/>
              <a:gd name="adj2" fmla="val 19747743"/>
            </a:avLst>
          </a:prstGeom>
          <a:ln w="82550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円弧 203">
            <a:extLst>
              <a:ext uri="{FF2B5EF4-FFF2-40B4-BE49-F238E27FC236}">
                <a16:creationId xmlns:a16="http://schemas.microsoft.com/office/drawing/2014/main" id="{80531864-A282-42EC-A85C-D45DF6E4DDC1}"/>
              </a:ext>
            </a:extLst>
          </p:cNvPr>
          <p:cNvSpPr/>
          <p:nvPr/>
        </p:nvSpPr>
        <p:spPr>
          <a:xfrm rot="16003733" flipH="1">
            <a:off x="1537642" y="2339307"/>
            <a:ext cx="1094725" cy="805585"/>
          </a:xfrm>
          <a:prstGeom prst="arc">
            <a:avLst>
              <a:gd name="adj1" fmla="val 17576158"/>
              <a:gd name="adj2" fmla="val 19696878"/>
            </a:avLst>
          </a:prstGeom>
          <a:ln w="85725" cap="rnd">
            <a:solidFill>
              <a:schemeClr val="bg1">
                <a:lumMod val="9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円弧 204">
            <a:extLst>
              <a:ext uri="{FF2B5EF4-FFF2-40B4-BE49-F238E27FC236}">
                <a16:creationId xmlns:a16="http://schemas.microsoft.com/office/drawing/2014/main" id="{79782913-468A-40E3-ABAF-378CDF9E647D}"/>
              </a:ext>
            </a:extLst>
          </p:cNvPr>
          <p:cNvSpPr/>
          <p:nvPr/>
        </p:nvSpPr>
        <p:spPr>
          <a:xfrm rot="15007721" flipH="1">
            <a:off x="1582533" y="2454495"/>
            <a:ext cx="1094725" cy="805585"/>
          </a:xfrm>
          <a:prstGeom prst="arc">
            <a:avLst>
              <a:gd name="adj1" fmla="val 17576158"/>
              <a:gd name="adj2" fmla="val 19747743"/>
            </a:avLst>
          </a:prstGeom>
          <a:ln w="82550" cap="rnd">
            <a:solidFill>
              <a:schemeClr val="bg1">
                <a:lumMod val="9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7870692"/>
      </p:ext>
    </p:extLst>
  </p:cSld>
  <p:clrMapOvr>
    <a:masterClrMapping/>
  </p:clrMapOvr>
  <p:transition spd="slow" advClick="0" advTm="1000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二等辺三角形 167">
            <a:extLst>
              <a:ext uri="{FF2B5EF4-FFF2-40B4-BE49-F238E27FC236}">
                <a16:creationId xmlns:a16="http://schemas.microsoft.com/office/drawing/2014/main" id="{D15C4E9F-8B71-4B96-860F-7F8B7C025271}"/>
              </a:ext>
            </a:extLst>
          </p:cNvPr>
          <p:cNvSpPr/>
          <p:nvPr/>
        </p:nvSpPr>
        <p:spPr>
          <a:xfrm rot="10800000">
            <a:off x="1681469" y="593775"/>
            <a:ext cx="873762" cy="689429"/>
          </a:xfrm>
          <a:prstGeom prst="triangl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弧 168">
            <a:extLst>
              <a:ext uri="{FF2B5EF4-FFF2-40B4-BE49-F238E27FC236}">
                <a16:creationId xmlns:a16="http://schemas.microsoft.com/office/drawing/2014/main" id="{A2552FFB-1BBC-4B5A-9CD8-719DE36E176E}"/>
              </a:ext>
            </a:extLst>
          </p:cNvPr>
          <p:cNvSpPr/>
          <p:nvPr/>
        </p:nvSpPr>
        <p:spPr>
          <a:xfrm rot="201593" flipH="1">
            <a:off x="2507377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二等辺三角形 169">
            <a:extLst>
              <a:ext uri="{FF2B5EF4-FFF2-40B4-BE49-F238E27FC236}">
                <a16:creationId xmlns:a16="http://schemas.microsoft.com/office/drawing/2014/main" id="{CF0A056D-A01A-4B08-ADED-E3F4DB929419}"/>
              </a:ext>
            </a:extLst>
          </p:cNvPr>
          <p:cNvSpPr/>
          <p:nvPr/>
        </p:nvSpPr>
        <p:spPr>
          <a:xfrm rot="10800000">
            <a:off x="2509512" y="593773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弧 170">
            <a:extLst>
              <a:ext uri="{FF2B5EF4-FFF2-40B4-BE49-F238E27FC236}">
                <a16:creationId xmlns:a16="http://schemas.microsoft.com/office/drawing/2014/main" id="{C245CB41-8251-4D7C-8360-220EC54245E9}"/>
              </a:ext>
            </a:extLst>
          </p:cNvPr>
          <p:cNvSpPr/>
          <p:nvPr/>
        </p:nvSpPr>
        <p:spPr>
          <a:xfrm rot="21398407">
            <a:off x="1116726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二等辺三角形 171">
            <a:extLst>
              <a:ext uri="{FF2B5EF4-FFF2-40B4-BE49-F238E27FC236}">
                <a16:creationId xmlns:a16="http://schemas.microsoft.com/office/drawing/2014/main" id="{3B7CC469-FE46-4621-B625-E2329C5E0588}"/>
              </a:ext>
            </a:extLst>
          </p:cNvPr>
          <p:cNvSpPr/>
          <p:nvPr/>
        </p:nvSpPr>
        <p:spPr>
          <a:xfrm rot="10800000" flipH="1">
            <a:off x="1061709" y="593774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二等辺三角形 305">
            <a:extLst>
              <a:ext uri="{FF2B5EF4-FFF2-40B4-BE49-F238E27FC236}">
                <a16:creationId xmlns:a16="http://schemas.microsoft.com/office/drawing/2014/main" id="{6EE690BB-78B0-4A97-BBC7-4A6163513E31}"/>
              </a:ext>
            </a:extLst>
          </p:cNvPr>
          <p:cNvSpPr/>
          <p:nvPr/>
        </p:nvSpPr>
        <p:spPr>
          <a:xfrm rot="10800000">
            <a:off x="3029785" y="796966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二等辺三角形 306">
            <a:extLst>
              <a:ext uri="{FF2B5EF4-FFF2-40B4-BE49-F238E27FC236}">
                <a16:creationId xmlns:a16="http://schemas.microsoft.com/office/drawing/2014/main" id="{43D25E02-CF54-4134-9E01-CB1524780D6E}"/>
              </a:ext>
            </a:extLst>
          </p:cNvPr>
          <p:cNvSpPr/>
          <p:nvPr/>
        </p:nvSpPr>
        <p:spPr>
          <a:xfrm rot="11721489">
            <a:off x="3116703" y="1037128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4" name="二等辺三角形 303">
            <a:extLst>
              <a:ext uri="{FF2B5EF4-FFF2-40B4-BE49-F238E27FC236}">
                <a16:creationId xmlns:a16="http://schemas.microsoft.com/office/drawing/2014/main" id="{CBC2457D-BB5E-404F-B5A5-3695A0D04085}"/>
              </a:ext>
            </a:extLst>
          </p:cNvPr>
          <p:cNvSpPr/>
          <p:nvPr/>
        </p:nvSpPr>
        <p:spPr>
          <a:xfrm rot="10800000" flipH="1">
            <a:off x="933392" y="796965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304">
            <a:extLst>
              <a:ext uri="{FF2B5EF4-FFF2-40B4-BE49-F238E27FC236}">
                <a16:creationId xmlns:a16="http://schemas.microsoft.com/office/drawing/2014/main" id="{CCEC859C-0F1F-4A66-BFA0-FCB744922E67}"/>
              </a:ext>
            </a:extLst>
          </p:cNvPr>
          <p:cNvSpPr/>
          <p:nvPr/>
        </p:nvSpPr>
        <p:spPr>
          <a:xfrm rot="9878511" flipH="1">
            <a:off x="873534" y="1037127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E0EEF024-5033-4ADF-8BA2-D8EE1DDD056B}"/>
              </a:ext>
            </a:extLst>
          </p:cNvPr>
          <p:cNvSpPr/>
          <p:nvPr/>
        </p:nvSpPr>
        <p:spPr>
          <a:xfrm rot="11234124">
            <a:off x="3325207" y="1224467"/>
            <a:ext cx="240168" cy="575202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8" name="円弧 177">
            <a:extLst>
              <a:ext uri="{FF2B5EF4-FFF2-40B4-BE49-F238E27FC236}">
                <a16:creationId xmlns:a16="http://schemas.microsoft.com/office/drawing/2014/main" id="{A55FD608-5DE0-491C-A57F-29C72DF30333}"/>
              </a:ext>
            </a:extLst>
          </p:cNvPr>
          <p:cNvSpPr/>
          <p:nvPr/>
        </p:nvSpPr>
        <p:spPr>
          <a:xfrm rot="945023">
            <a:off x="2237140" y="622381"/>
            <a:ext cx="1197475" cy="100378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円弧 178">
            <a:extLst>
              <a:ext uri="{FF2B5EF4-FFF2-40B4-BE49-F238E27FC236}">
                <a16:creationId xmlns:a16="http://schemas.microsoft.com/office/drawing/2014/main" id="{52299685-5CE9-46AA-A4AC-331564117369}"/>
              </a:ext>
            </a:extLst>
          </p:cNvPr>
          <p:cNvSpPr/>
          <p:nvPr/>
        </p:nvSpPr>
        <p:spPr>
          <a:xfrm rot="895199" flipH="1">
            <a:off x="867709" y="609238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弧 179">
            <a:extLst>
              <a:ext uri="{FF2B5EF4-FFF2-40B4-BE49-F238E27FC236}">
                <a16:creationId xmlns:a16="http://schemas.microsoft.com/office/drawing/2014/main" id="{DDFF96CE-C333-412F-95D2-C0370A055825}"/>
              </a:ext>
            </a:extLst>
          </p:cNvPr>
          <p:cNvSpPr/>
          <p:nvPr/>
        </p:nvSpPr>
        <p:spPr>
          <a:xfrm rot="895199" flipH="1">
            <a:off x="765892" y="752390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57824D7E-A6CE-41AD-9DA5-F623E0A95DB1}"/>
              </a:ext>
            </a:extLst>
          </p:cNvPr>
          <p:cNvSpPr/>
          <p:nvPr/>
        </p:nvSpPr>
        <p:spPr>
          <a:xfrm>
            <a:off x="1000910" y="629039"/>
            <a:ext cx="122252" cy="161459"/>
          </a:xfrm>
          <a:prstGeom prst="ellips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楕円 181">
            <a:extLst>
              <a:ext uri="{FF2B5EF4-FFF2-40B4-BE49-F238E27FC236}">
                <a16:creationId xmlns:a16="http://schemas.microsoft.com/office/drawing/2014/main" id="{33A56AF6-357B-4077-AED5-45552BCF07A2}"/>
              </a:ext>
            </a:extLst>
          </p:cNvPr>
          <p:cNvSpPr/>
          <p:nvPr/>
        </p:nvSpPr>
        <p:spPr>
          <a:xfrm>
            <a:off x="153542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楕円 182">
            <a:extLst>
              <a:ext uri="{FF2B5EF4-FFF2-40B4-BE49-F238E27FC236}">
                <a16:creationId xmlns:a16="http://schemas.microsoft.com/office/drawing/2014/main" id="{90FCC4A4-8A15-419B-BC77-6686039CCD5E}"/>
              </a:ext>
            </a:extLst>
          </p:cNvPr>
          <p:cNvSpPr/>
          <p:nvPr/>
        </p:nvSpPr>
        <p:spPr>
          <a:xfrm>
            <a:off x="245644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楕円 183">
            <a:extLst>
              <a:ext uri="{FF2B5EF4-FFF2-40B4-BE49-F238E27FC236}">
                <a16:creationId xmlns:a16="http://schemas.microsoft.com/office/drawing/2014/main" id="{295C466D-7582-4D33-B150-23F09DBA1ADD}"/>
              </a:ext>
            </a:extLst>
          </p:cNvPr>
          <p:cNvSpPr/>
          <p:nvPr/>
        </p:nvSpPr>
        <p:spPr>
          <a:xfrm rot="20585052">
            <a:off x="1030863" y="2099333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楕円 184">
            <a:extLst>
              <a:ext uri="{FF2B5EF4-FFF2-40B4-BE49-F238E27FC236}">
                <a16:creationId xmlns:a16="http://schemas.microsoft.com/office/drawing/2014/main" id="{76881BB2-E7EE-4F78-8E31-700D2D100D1F}"/>
              </a:ext>
            </a:extLst>
          </p:cNvPr>
          <p:cNvSpPr/>
          <p:nvPr/>
        </p:nvSpPr>
        <p:spPr>
          <a:xfrm rot="1014948" flipH="1">
            <a:off x="3013539" y="2099331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台形 292">
            <a:extLst>
              <a:ext uri="{FF2B5EF4-FFF2-40B4-BE49-F238E27FC236}">
                <a16:creationId xmlns:a16="http://schemas.microsoft.com/office/drawing/2014/main" id="{78287C86-E952-402D-B9D6-52E067B2190F}"/>
              </a:ext>
            </a:extLst>
          </p:cNvPr>
          <p:cNvSpPr/>
          <p:nvPr/>
        </p:nvSpPr>
        <p:spPr>
          <a:xfrm rot="7858654" flipH="1">
            <a:off x="972892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台形 293">
            <a:extLst>
              <a:ext uri="{FF2B5EF4-FFF2-40B4-BE49-F238E27FC236}">
                <a16:creationId xmlns:a16="http://schemas.microsoft.com/office/drawing/2014/main" id="{100B0961-2A6C-4619-B44A-95A852B546A7}"/>
              </a:ext>
            </a:extLst>
          </p:cNvPr>
          <p:cNvSpPr/>
          <p:nvPr/>
        </p:nvSpPr>
        <p:spPr>
          <a:xfrm rot="3769921" flipH="1">
            <a:off x="922204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楕円 294">
            <a:extLst>
              <a:ext uri="{FF2B5EF4-FFF2-40B4-BE49-F238E27FC236}">
                <a16:creationId xmlns:a16="http://schemas.microsoft.com/office/drawing/2014/main" id="{5B0D0775-4FBF-44F2-B6DF-4B7903F786F4}"/>
              </a:ext>
            </a:extLst>
          </p:cNvPr>
          <p:cNvSpPr/>
          <p:nvPr/>
        </p:nvSpPr>
        <p:spPr>
          <a:xfrm flipH="1">
            <a:off x="991899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楕円 296">
            <a:extLst>
              <a:ext uri="{FF2B5EF4-FFF2-40B4-BE49-F238E27FC236}">
                <a16:creationId xmlns:a16="http://schemas.microsoft.com/office/drawing/2014/main" id="{289F4CC0-E4AC-442C-9A2A-141E809D1C30}"/>
              </a:ext>
            </a:extLst>
          </p:cNvPr>
          <p:cNvSpPr/>
          <p:nvPr/>
        </p:nvSpPr>
        <p:spPr>
          <a:xfrm rot="1236733" flipH="1">
            <a:off x="1265799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楕円 297">
            <a:extLst>
              <a:ext uri="{FF2B5EF4-FFF2-40B4-BE49-F238E27FC236}">
                <a16:creationId xmlns:a16="http://schemas.microsoft.com/office/drawing/2014/main" id="{0C7C455B-6B90-4C3D-BA09-6537FE61D4D6}"/>
              </a:ext>
            </a:extLst>
          </p:cNvPr>
          <p:cNvSpPr/>
          <p:nvPr/>
        </p:nvSpPr>
        <p:spPr>
          <a:xfrm rot="1627558" flipH="1">
            <a:off x="1422843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四角形: 角を丸くする 299">
            <a:extLst>
              <a:ext uri="{FF2B5EF4-FFF2-40B4-BE49-F238E27FC236}">
                <a16:creationId xmlns:a16="http://schemas.microsoft.com/office/drawing/2014/main" id="{9BA48F11-786E-4AFB-84D0-309416ED2411}"/>
              </a:ext>
            </a:extLst>
          </p:cNvPr>
          <p:cNvSpPr/>
          <p:nvPr/>
        </p:nvSpPr>
        <p:spPr>
          <a:xfrm rot="19548768" flipH="1">
            <a:off x="1258041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円弧 300">
            <a:extLst>
              <a:ext uri="{FF2B5EF4-FFF2-40B4-BE49-F238E27FC236}">
                <a16:creationId xmlns:a16="http://schemas.microsoft.com/office/drawing/2014/main" id="{F58A56A9-4613-484A-B32C-833231E69175}"/>
              </a:ext>
            </a:extLst>
          </p:cNvPr>
          <p:cNvSpPr/>
          <p:nvPr/>
        </p:nvSpPr>
        <p:spPr>
          <a:xfrm rot="20856138" flipH="1">
            <a:off x="1268004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円弧 301">
            <a:extLst>
              <a:ext uri="{FF2B5EF4-FFF2-40B4-BE49-F238E27FC236}">
                <a16:creationId xmlns:a16="http://schemas.microsoft.com/office/drawing/2014/main" id="{BC7A2432-EE13-48AD-84F9-AC0B5C995646}"/>
              </a:ext>
            </a:extLst>
          </p:cNvPr>
          <p:cNvSpPr/>
          <p:nvPr/>
        </p:nvSpPr>
        <p:spPr>
          <a:xfrm rot="20856138" flipH="1">
            <a:off x="1327264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円弧 302">
            <a:extLst>
              <a:ext uri="{FF2B5EF4-FFF2-40B4-BE49-F238E27FC236}">
                <a16:creationId xmlns:a16="http://schemas.microsoft.com/office/drawing/2014/main" id="{5C3AB0B4-215D-463A-8412-7D466B715517}"/>
              </a:ext>
            </a:extLst>
          </p:cNvPr>
          <p:cNvSpPr/>
          <p:nvPr/>
        </p:nvSpPr>
        <p:spPr>
          <a:xfrm rot="20856138" flipH="1">
            <a:off x="1294160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台形 281">
            <a:extLst>
              <a:ext uri="{FF2B5EF4-FFF2-40B4-BE49-F238E27FC236}">
                <a16:creationId xmlns:a16="http://schemas.microsoft.com/office/drawing/2014/main" id="{A11152FE-ED8E-45C0-950E-1282D68828F9}"/>
              </a:ext>
            </a:extLst>
          </p:cNvPr>
          <p:cNvSpPr/>
          <p:nvPr/>
        </p:nvSpPr>
        <p:spPr>
          <a:xfrm rot="13741346">
            <a:off x="2362313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台形 282">
            <a:extLst>
              <a:ext uri="{FF2B5EF4-FFF2-40B4-BE49-F238E27FC236}">
                <a16:creationId xmlns:a16="http://schemas.microsoft.com/office/drawing/2014/main" id="{6814F42A-BAFC-454F-8806-22509218F290}"/>
              </a:ext>
            </a:extLst>
          </p:cNvPr>
          <p:cNvSpPr/>
          <p:nvPr/>
        </p:nvSpPr>
        <p:spPr>
          <a:xfrm rot="17830079">
            <a:off x="2705693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楕円 283">
            <a:extLst>
              <a:ext uri="{FF2B5EF4-FFF2-40B4-BE49-F238E27FC236}">
                <a16:creationId xmlns:a16="http://schemas.microsoft.com/office/drawing/2014/main" id="{8C9CE72E-7F7B-4497-A4F3-EC39328D3A1A}"/>
              </a:ext>
            </a:extLst>
          </p:cNvPr>
          <p:cNvSpPr/>
          <p:nvPr/>
        </p:nvSpPr>
        <p:spPr>
          <a:xfrm>
            <a:off x="3140133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楕円 285">
            <a:extLst>
              <a:ext uri="{FF2B5EF4-FFF2-40B4-BE49-F238E27FC236}">
                <a16:creationId xmlns:a16="http://schemas.microsoft.com/office/drawing/2014/main" id="{B5B1F4D0-FFCD-4DB5-8E7D-3222E32BCDD6}"/>
              </a:ext>
            </a:extLst>
          </p:cNvPr>
          <p:cNvSpPr/>
          <p:nvPr/>
        </p:nvSpPr>
        <p:spPr>
          <a:xfrm rot="20363267">
            <a:off x="2762907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楕円 286">
            <a:extLst>
              <a:ext uri="{FF2B5EF4-FFF2-40B4-BE49-F238E27FC236}">
                <a16:creationId xmlns:a16="http://schemas.microsoft.com/office/drawing/2014/main" id="{8B9B9997-38AE-4D76-8BF7-63A6D8EE0792}"/>
              </a:ext>
            </a:extLst>
          </p:cNvPr>
          <p:cNvSpPr/>
          <p:nvPr/>
        </p:nvSpPr>
        <p:spPr>
          <a:xfrm rot="19972442">
            <a:off x="2737725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四角形: 角を丸くする 288">
            <a:extLst>
              <a:ext uri="{FF2B5EF4-FFF2-40B4-BE49-F238E27FC236}">
                <a16:creationId xmlns:a16="http://schemas.microsoft.com/office/drawing/2014/main" id="{1720D9FF-039B-4EFF-97D7-48D4C530E4DE}"/>
              </a:ext>
            </a:extLst>
          </p:cNvPr>
          <p:cNvSpPr/>
          <p:nvPr/>
        </p:nvSpPr>
        <p:spPr>
          <a:xfrm rot="2051232">
            <a:off x="2770667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円弧 289">
            <a:extLst>
              <a:ext uri="{FF2B5EF4-FFF2-40B4-BE49-F238E27FC236}">
                <a16:creationId xmlns:a16="http://schemas.microsoft.com/office/drawing/2014/main" id="{6CB61104-29E8-4B9D-A7F4-A317A0CB21A5}"/>
              </a:ext>
            </a:extLst>
          </p:cNvPr>
          <p:cNvSpPr/>
          <p:nvPr/>
        </p:nvSpPr>
        <p:spPr>
          <a:xfrm rot="743862">
            <a:off x="2701352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円弧 290">
            <a:extLst>
              <a:ext uri="{FF2B5EF4-FFF2-40B4-BE49-F238E27FC236}">
                <a16:creationId xmlns:a16="http://schemas.microsoft.com/office/drawing/2014/main" id="{B95CA542-01FD-46A3-B896-57F2A293E813}"/>
              </a:ext>
            </a:extLst>
          </p:cNvPr>
          <p:cNvSpPr/>
          <p:nvPr/>
        </p:nvSpPr>
        <p:spPr>
          <a:xfrm rot="743862">
            <a:off x="2642091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円弧 291">
            <a:extLst>
              <a:ext uri="{FF2B5EF4-FFF2-40B4-BE49-F238E27FC236}">
                <a16:creationId xmlns:a16="http://schemas.microsoft.com/office/drawing/2014/main" id="{0FD94E3E-1B31-47BD-A21A-A79D6E8EA7C2}"/>
              </a:ext>
            </a:extLst>
          </p:cNvPr>
          <p:cNvSpPr/>
          <p:nvPr/>
        </p:nvSpPr>
        <p:spPr>
          <a:xfrm rot="743862">
            <a:off x="2675196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楕円 24">
            <a:extLst>
              <a:ext uri="{FF2B5EF4-FFF2-40B4-BE49-F238E27FC236}">
                <a16:creationId xmlns:a16="http://schemas.microsoft.com/office/drawing/2014/main" id="{B6330F50-F081-49C5-8CBF-6C668FCECA3B}"/>
              </a:ext>
            </a:extLst>
          </p:cNvPr>
          <p:cNvSpPr/>
          <p:nvPr/>
        </p:nvSpPr>
        <p:spPr>
          <a:xfrm>
            <a:off x="1899912" y="2314220"/>
            <a:ext cx="477520" cy="117182"/>
          </a:xfrm>
          <a:custGeom>
            <a:avLst/>
            <a:gdLst>
              <a:gd name="connsiteX0" fmla="*/ 477520 w 477520"/>
              <a:gd name="connsiteY0" fmla="*/ 0 h 117182"/>
              <a:gd name="connsiteX1" fmla="*/ 223520 w 477520"/>
              <a:gd name="connsiteY1" fmla="*/ 116840 h 117182"/>
              <a:gd name="connsiteX2" fmla="*/ 0 w 477520"/>
              <a:gd name="connsiteY2" fmla="*/ 30480 h 11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520" h="117182" extrusionOk="0">
                <a:moveTo>
                  <a:pt x="477520" y="0"/>
                </a:moveTo>
                <a:cubicBezTo>
                  <a:pt x="420285" y="32889"/>
                  <a:pt x="296462" y="114254"/>
                  <a:pt x="223520" y="116840"/>
                </a:cubicBezTo>
                <a:cubicBezTo>
                  <a:pt x="152661" y="123757"/>
                  <a:pt x="42180" y="69593"/>
                  <a:pt x="0" y="30480"/>
                </a:cubicBezTo>
              </a:path>
            </a:pathLst>
          </a:custGeom>
          <a:noFill/>
          <a:ln w="50800" cap="rnd">
            <a:solidFill>
              <a:srgbClr val="4A4E58"/>
            </a:solidFill>
            <a:round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68960"/>
                      <a:gd name="connsiteY0" fmla="*/ 233680 h 467360"/>
                      <a:gd name="connsiteX1" fmla="*/ 284480 w 568960"/>
                      <a:gd name="connsiteY1" fmla="*/ 0 h 467360"/>
                      <a:gd name="connsiteX2" fmla="*/ 568960 w 568960"/>
                      <a:gd name="connsiteY2" fmla="*/ 233680 h 467360"/>
                      <a:gd name="connsiteX3" fmla="*/ 284480 w 568960"/>
                      <a:gd name="connsiteY3" fmla="*/ 467360 h 467360"/>
                      <a:gd name="connsiteX4" fmla="*/ 0 w 568960"/>
                      <a:gd name="connsiteY4" fmla="*/ 233680 h 467360"/>
                      <a:gd name="connsiteX0" fmla="*/ 0 w 590481"/>
                      <a:gd name="connsiteY0" fmla="*/ 233680 h 469906"/>
                      <a:gd name="connsiteX1" fmla="*/ 284480 w 590481"/>
                      <a:gd name="connsiteY1" fmla="*/ 0 h 469906"/>
                      <a:gd name="connsiteX2" fmla="*/ 568960 w 590481"/>
                      <a:gd name="connsiteY2" fmla="*/ 233680 h 469906"/>
                      <a:gd name="connsiteX3" fmla="*/ 538480 w 590481"/>
                      <a:gd name="connsiteY3" fmla="*/ 350520 h 469906"/>
                      <a:gd name="connsiteX4" fmla="*/ 284480 w 590481"/>
                      <a:gd name="connsiteY4" fmla="*/ 467360 h 469906"/>
                      <a:gd name="connsiteX5" fmla="*/ 0 w 590481"/>
                      <a:gd name="connsiteY5" fmla="*/ 233680 h 469906"/>
                      <a:gd name="connsiteX0" fmla="*/ 12871 w 603352"/>
                      <a:gd name="connsiteY0" fmla="*/ 233680 h 467702"/>
                      <a:gd name="connsiteX1" fmla="*/ 297351 w 603352"/>
                      <a:gd name="connsiteY1" fmla="*/ 0 h 467702"/>
                      <a:gd name="connsiteX2" fmla="*/ 581831 w 603352"/>
                      <a:gd name="connsiteY2" fmla="*/ 233680 h 467702"/>
                      <a:gd name="connsiteX3" fmla="*/ 551351 w 603352"/>
                      <a:gd name="connsiteY3" fmla="*/ 350520 h 467702"/>
                      <a:gd name="connsiteX4" fmla="*/ 297351 w 603352"/>
                      <a:gd name="connsiteY4" fmla="*/ 467360 h 467702"/>
                      <a:gd name="connsiteX5" fmla="*/ 73831 w 603352"/>
                      <a:gd name="connsiteY5" fmla="*/ 381000 h 467702"/>
                      <a:gd name="connsiteX6" fmla="*/ 12871 w 603352"/>
                      <a:gd name="connsiteY6" fmla="*/ 233680 h 467702"/>
                      <a:gd name="connsiteX0" fmla="*/ 551351 w 642791"/>
                      <a:gd name="connsiteY0" fmla="*/ 350520 h 467702"/>
                      <a:gd name="connsiteX1" fmla="*/ 297351 w 642791"/>
                      <a:gd name="connsiteY1" fmla="*/ 467360 h 467702"/>
                      <a:gd name="connsiteX2" fmla="*/ 73831 w 642791"/>
                      <a:gd name="connsiteY2" fmla="*/ 381000 h 467702"/>
                      <a:gd name="connsiteX3" fmla="*/ 12871 w 642791"/>
                      <a:gd name="connsiteY3" fmla="*/ 233680 h 467702"/>
                      <a:gd name="connsiteX4" fmla="*/ 297351 w 642791"/>
                      <a:gd name="connsiteY4" fmla="*/ 0 h 467702"/>
                      <a:gd name="connsiteX5" fmla="*/ 581831 w 642791"/>
                      <a:gd name="connsiteY5" fmla="*/ 233680 h 467702"/>
                      <a:gd name="connsiteX6" fmla="*/ 642791 w 642791"/>
                      <a:gd name="connsiteY6" fmla="*/ 441960 h 467702"/>
                      <a:gd name="connsiteX0" fmla="*/ 551351 w 581831"/>
                      <a:gd name="connsiteY0" fmla="*/ 350520 h 467702"/>
                      <a:gd name="connsiteX1" fmla="*/ 297351 w 581831"/>
                      <a:gd name="connsiteY1" fmla="*/ 467360 h 467702"/>
                      <a:gd name="connsiteX2" fmla="*/ 73831 w 581831"/>
                      <a:gd name="connsiteY2" fmla="*/ 381000 h 467702"/>
                      <a:gd name="connsiteX3" fmla="*/ 12871 w 581831"/>
                      <a:gd name="connsiteY3" fmla="*/ 233680 h 467702"/>
                      <a:gd name="connsiteX4" fmla="*/ 297351 w 581831"/>
                      <a:gd name="connsiteY4" fmla="*/ 0 h 467702"/>
                      <a:gd name="connsiteX5" fmla="*/ 581831 w 581831"/>
                      <a:gd name="connsiteY5" fmla="*/ 233680 h 467702"/>
                      <a:gd name="connsiteX0" fmla="*/ 551351 w 551351"/>
                      <a:gd name="connsiteY0" fmla="*/ 350520 h 467702"/>
                      <a:gd name="connsiteX1" fmla="*/ 297351 w 551351"/>
                      <a:gd name="connsiteY1" fmla="*/ 467360 h 467702"/>
                      <a:gd name="connsiteX2" fmla="*/ 73831 w 551351"/>
                      <a:gd name="connsiteY2" fmla="*/ 381000 h 467702"/>
                      <a:gd name="connsiteX3" fmla="*/ 12871 w 551351"/>
                      <a:gd name="connsiteY3" fmla="*/ 233680 h 467702"/>
                      <a:gd name="connsiteX4" fmla="*/ 297351 w 551351"/>
                      <a:gd name="connsiteY4" fmla="*/ 0 h 467702"/>
                      <a:gd name="connsiteX0" fmla="*/ 551351 w 551351"/>
                      <a:gd name="connsiteY0" fmla="*/ 116840 h 234022"/>
                      <a:gd name="connsiteX1" fmla="*/ 297351 w 551351"/>
                      <a:gd name="connsiteY1" fmla="*/ 233680 h 234022"/>
                      <a:gd name="connsiteX2" fmla="*/ 73831 w 551351"/>
                      <a:gd name="connsiteY2" fmla="*/ 147320 h 234022"/>
                      <a:gd name="connsiteX3" fmla="*/ 12871 w 551351"/>
                      <a:gd name="connsiteY3" fmla="*/ 0 h 234022"/>
                      <a:gd name="connsiteX0" fmla="*/ 477520 w 477520"/>
                      <a:gd name="connsiteY0" fmla="*/ 0 h 117182"/>
                      <a:gd name="connsiteX1" fmla="*/ 223520 w 477520"/>
                      <a:gd name="connsiteY1" fmla="*/ 116840 h 117182"/>
                      <a:gd name="connsiteX2" fmla="*/ 0 w 477520"/>
                      <a:gd name="connsiteY2" fmla="*/ 30480 h 117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77520" h="117182">
                        <a:moveTo>
                          <a:pt x="477520" y="0"/>
                        </a:moveTo>
                        <a:cubicBezTo>
                          <a:pt x="430107" y="38947"/>
                          <a:pt x="303107" y="111760"/>
                          <a:pt x="223520" y="116840"/>
                        </a:cubicBezTo>
                        <a:cubicBezTo>
                          <a:pt x="143933" y="121920"/>
                          <a:pt x="47413" y="69427"/>
                          <a:pt x="0" y="3048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正方形/長方形 232">
            <a:extLst>
              <a:ext uri="{FF2B5EF4-FFF2-40B4-BE49-F238E27FC236}">
                <a16:creationId xmlns:a16="http://schemas.microsoft.com/office/drawing/2014/main" id="{EF187D75-1CAC-452B-8C43-E9CA6800B9CB}"/>
              </a:ext>
            </a:extLst>
          </p:cNvPr>
          <p:cNvSpPr/>
          <p:nvPr/>
        </p:nvSpPr>
        <p:spPr>
          <a:xfrm>
            <a:off x="1941386" y="2736576"/>
            <a:ext cx="354900" cy="360119"/>
          </a:xfrm>
          <a:prstGeom prst="rect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台形 233">
            <a:extLst>
              <a:ext uri="{FF2B5EF4-FFF2-40B4-BE49-F238E27FC236}">
                <a16:creationId xmlns:a16="http://schemas.microsoft.com/office/drawing/2014/main" id="{7D4C183B-8016-451E-BA5D-669D6B5AEF42}"/>
              </a:ext>
            </a:extLst>
          </p:cNvPr>
          <p:cNvSpPr/>
          <p:nvPr/>
        </p:nvSpPr>
        <p:spPr>
          <a:xfrm rot="10800000">
            <a:off x="1881248" y="2855472"/>
            <a:ext cx="496184" cy="182504"/>
          </a:xfrm>
          <a:prstGeom prst="trapezoid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台形 64">
            <a:extLst>
              <a:ext uri="{FF2B5EF4-FFF2-40B4-BE49-F238E27FC236}">
                <a16:creationId xmlns:a16="http://schemas.microsoft.com/office/drawing/2014/main" id="{81AF6C51-21C0-4CFD-BEEC-5162FB9B8BAD}"/>
              </a:ext>
            </a:extLst>
          </p:cNvPr>
          <p:cNvSpPr/>
          <p:nvPr/>
        </p:nvSpPr>
        <p:spPr>
          <a:xfrm>
            <a:off x="1535422" y="2994531"/>
            <a:ext cx="1165225" cy="1651000"/>
          </a:xfrm>
          <a:custGeom>
            <a:avLst/>
            <a:gdLst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65225 w 1165225"/>
              <a:gd name="connsiteY3" fmla="*/ 1651000 h 1651000"/>
              <a:gd name="connsiteX4" fmla="*/ 0 w 1165225"/>
              <a:gd name="connsiteY4" fmla="*/ 1651000 h 1651000"/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30300 w 1165225"/>
              <a:gd name="connsiteY3" fmla="*/ 812799 h 1651000"/>
              <a:gd name="connsiteX4" fmla="*/ 1165225 w 1165225"/>
              <a:gd name="connsiteY4" fmla="*/ 1651000 h 1651000"/>
              <a:gd name="connsiteX5" fmla="*/ 0 w 1165225"/>
              <a:gd name="connsiteY5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225" h="1651000">
                <a:moveTo>
                  <a:pt x="0" y="1651000"/>
                </a:moveTo>
                <a:lnTo>
                  <a:pt x="69855" y="0"/>
                </a:lnTo>
                <a:lnTo>
                  <a:pt x="1095370" y="0"/>
                </a:lnTo>
                <a:lnTo>
                  <a:pt x="1130300" y="812799"/>
                </a:lnTo>
                <a:lnTo>
                  <a:pt x="1165225" y="1651000"/>
                </a:lnTo>
                <a:lnTo>
                  <a:pt x="0" y="16510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楕円 65">
            <a:extLst>
              <a:ext uri="{FF2B5EF4-FFF2-40B4-BE49-F238E27FC236}">
                <a16:creationId xmlns:a16="http://schemas.microsoft.com/office/drawing/2014/main" id="{F27848FD-01C8-4911-9982-869683B91A93}"/>
              </a:ext>
            </a:extLst>
          </p:cNvPr>
          <p:cNvSpPr/>
          <p:nvPr/>
        </p:nvSpPr>
        <p:spPr>
          <a:xfrm flipH="1">
            <a:off x="1549639" y="2994531"/>
            <a:ext cx="215765" cy="1651000"/>
          </a:xfrm>
          <a:custGeom>
            <a:avLst/>
            <a:gdLst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0 w 431530"/>
              <a:gd name="connsiteY4" fmla="*/ 82550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91440 w 431530"/>
              <a:gd name="connsiteY4" fmla="*/ 91694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0" fmla="*/ 0 w 215765"/>
              <a:gd name="connsiteY0" fmla="*/ 0 h 1651000"/>
              <a:gd name="connsiteX1" fmla="*/ 215765 w 215765"/>
              <a:gd name="connsiteY1" fmla="*/ 825500 h 1651000"/>
              <a:gd name="connsiteX2" fmla="*/ 0 w 215765"/>
              <a:gd name="connsiteY2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765" h="1651000">
                <a:moveTo>
                  <a:pt x="0" y="0"/>
                </a:moveTo>
                <a:cubicBezTo>
                  <a:pt x="119164" y="0"/>
                  <a:pt x="215765" y="369589"/>
                  <a:pt x="215765" y="825500"/>
                </a:cubicBezTo>
                <a:cubicBezTo>
                  <a:pt x="215765" y="1281411"/>
                  <a:pt x="119164" y="1651000"/>
                  <a:pt x="0" y="1651000"/>
                </a:cubicBezTo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楕円 65">
            <a:extLst>
              <a:ext uri="{FF2B5EF4-FFF2-40B4-BE49-F238E27FC236}">
                <a16:creationId xmlns:a16="http://schemas.microsoft.com/office/drawing/2014/main" id="{422C4F79-F1E2-4BE0-A476-4B72397AB26F}"/>
              </a:ext>
            </a:extLst>
          </p:cNvPr>
          <p:cNvSpPr/>
          <p:nvPr/>
        </p:nvSpPr>
        <p:spPr>
          <a:xfrm>
            <a:off x="2470661" y="2994531"/>
            <a:ext cx="215765" cy="1651000"/>
          </a:xfrm>
          <a:custGeom>
            <a:avLst/>
            <a:gdLst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0 w 431530"/>
              <a:gd name="connsiteY4" fmla="*/ 82550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91440 w 431530"/>
              <a:gd name="connsiteY4" fmla="*/ 91694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0" fmla="*/ 0 w 215765"/>
              <a:gd name="connsiteY0" fmla="*/ 0 h 1651000"/>
              <a:gd name="connsiteX1" fmla="*/ 215765 w 215765"/>
              <a:gd name="connsiteY1" fmla="*/ 825500 h 1651000"/>
              <a:gd name="connsiteX2" fmla="*/ 0 w 215765"/>
              <a:gd name="connsiteY2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765" h="1651000">
                <a:moveTo>
                  <a:pt x="0" y="0"/>
                </a:moveTo>
                <a:cubicBezTo>
                  <a:pt x="119164" y="0"/>
                  <a:pt x="215765" y="369589"/>
                  <a:pt x="215765" y="825500"/>
                </a:cubicBezTo>
                <a:cubicBezTo>
                  <a:pt x="215765" y="1281411"/>
                  <a:pt x="119164" y="1651000"/>
                  <a:pt x="0" y="1651000"/>
                </a:cubicBezTo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楕円 227">
            <a:extLst>
              <a:ext uri="{FF2B5EF4-FFF2-40B4-BE49-F238E27FC236}">
                <a16:creationId xmlns:a16="http://schemas.microsoft.com/office/drawing/2014/main" id="{3CA4EDEE-981B-43D9-B399-EC756B032E36}"/>
              </a:ext>
            </a:extLst>
          </p:cNvPr>
          <p:cNvSpPr/>
          <p:nvPr/>
        </p:nvSpPr>
        <p:spPr>
          <a:xfrm rot="19953313">
            <a:off x="1805549" y="2963933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楕円 228">
            <a:extLst>
              <a:ext uri="{FF2B5EF4-FFF2-40B4-BE49-F238E27FC236}">
                <a16:creationId xmlns:a16="http://schemas.microsoft.com/office/drawing/2014/main" id="{B0F2BA32-DFDD-4D19-9AAA-74614C6685CF}"/>
              </a:ext>
            </a:extLst>
          </p:cNvPr>
          <p:cNvSpPr/>
          <p:nvPr/>
        </p:nvSpPr>
        <p:spPr>
          <a:xfrm rot="1646687" flipH="1">
            <a:off x="2051771" y="2963932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二等辺三角形 225">
            <a:extLst>
              <a:ext uri="{FF2B5EF4-FFF2-40B4-BE49-F238E27FC236}">
                <a16:creationId xmlns:a16="http://schemas.microsoft.com/office/drawing/2014/main" id="{37A891B5-6D10-4998-9040-E0E9794023BD}"/>
              </a:ext>
            </a:extLst>
          </p:cNvPr>
          <p:cNvSpPr/>
          <p:nvPr/>
        </p:nvSpPr>
        <p:spPr>
          <a:xfrm rot="20649556">
            <a:off x="2122239" y="3472584"/>
            <a:ext cx="200012" cy="294640"/>
          </a:xfrm>
          <a:prstGeom prst="triangle">
            <a:avLst/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二等辺三角形 226">
            <a:extLst>
              <a:ext uri="{FF2B5EF4-FFF2-40B4-BE49-F238E27FC236}">
                <a16:creationId xmlns:a16="http://schemas.microsoft.com/office/drawing/2014/main" id="{A738AEF5-64EF-4643-B148-A3A0993D32BA}"/>
              </a:ext>
            </a:extLst>
          </p:cNvPr>
          <p:cNvSpPr/>
          <p:nvPr/>
        </p:nvSpPr>
        <p:spPr>
          <a:xfrm rot="10004269">
            <a:off x="2184066" y="3753019"/>
            <a:ext cx="197504" cy="193890"/>
          </a:xfrm>
          <a:prstGeom prst="triangle">
            <a:avLst>
              <a:gd name="adj" fmla="val 59990"/>
            </a:avLst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二等辺三角形 223">
            <a:extLst>
              <a:ext uri="{FF2B5EF4-FFF2-40B4-BE49-F238E27FC236}">
                <a16:creationId xmlns:a16="http://schemas.microsoft.com/office/drawing/2014/main" id="{532C762D-530B-4B29-908D-1A572A886B3B}"/>
              </a:ext>
            </a:extLst>
          </p:cNvPr>
          <p:cNvSpPr/>
          <p:nvPr/>
        </p:nvSpPr>
        <p:spPr>
          <a:xfrm rot="950444" flipH="1">
            <a:off x="1921351" y="3472584"/>
            <a:ext cx="200012" cy="294640"/>
          </a:xfrm>
          <a:prstGeom prst="triangle">
            <a:avLst/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二等辺三角形 224">
            <a:extLst>
              <a:ext uri="{FF2B5EF4-FFF2-40B4-BE49-F238E27FC236}">
                <a16:creationId xmlns:a16="http://schemas.microsoft.com/office/drawing/2014/main" id="{3D022183-5E3D-4DB1-94FC-C51D2558FCBF}"/>
              </a:ext>
            </a:extLst>
          </p:cNvPr>
          <p:cNvSpPr/>
          <p:nvPr/>
        </p:nvSpPr>
        <p:spPr>
          <a:xfrm rot="11595731" flipH="1">
            <a:off x="1862032" y="3753019"/>
            <a:ext cx="197504" cy="193890"/>
          </a:xfrm>
          <a:prstGeom prst="triangle">
            <a:avLst>
              <a:gd name="adj" fmla="val 59990"/>
            </a:avLst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四角形: 角を丸くする 196">
            <a:extLst>
              <a:ext uri="{FF2B5EF4-FFF2-40B4-BE49-F238E27FC236}">
                <a16:creationId xmlns:a16="http://schemas.microsoft.com/office/drawing/2014/main" id="{B5F98499-5A00-4522-9B8A-CD9B984C900F}"/>
              </a:ext>
            </a:extLst>
          </p:cNvPr>
          <p:cNvSpPr/>
          <p:nvPr/>
        </p:nvSpPr>
        <p:spPr>
          <a:xfrm>
            <a:off x="2041255" y="3425431"/>
            <a:ext cx="175637" cy="146050"/>
          </a:xfrm>
          <a:prstGeom prst="roundRect">
            <a:avLst/>
          </a:prstGeom>
          <a:solidFill>
            <a:srgbClr val="4A92E2"/>
          </a:solidFill>
          <a:ln w="25400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正方形/長方形 197">
            <a:extLst>
              <a:ext uri="{FF2B5EF4-FFF2-40B4-BE49-F238E27FC236}">
                <a16:creationId xmlns:a16="http://schemas.microsoft.com/office/drawing/2014/main" id="{33D667E3-96A6-478A-B097-3DD64624D7AE}"/>
              </a:ext>
            </a:extLst>
          </p:cNvPr>
          <p:cNvSpPr/>
          <p:nvPr/>
        </p:nvSpPr>
        <p:spPr>
          <a:xfrm>
            <a:off x="1765333" y="2974451"/>
            <a:ext cx="714651" cy="194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正方形/長方形 198">
            <a:extLst>
              <a:ext uri="{FF2B5EF4-FFF2-40B4-BE49-F238E27FC236}">
                <a16:creationId xmlns:a16="http://schemas.microsoft.com/office/drawing/2014/main" id="{1798CA08-B283-4777-9EB5-E5443D2D3D4B}"/>
              </a:ext>
            </a:extLst>
          </p:cNvPr>
          <p:cNvSpPr/>
          <p:nvPr/>
        </p:nvSpPr>
        <p:spPr>
          <a:xfrm rot="5400000">
            <a:off x="1936607" y="3116992"/>
            <a:ext cx="363528" cy="205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二等辺三角形 215">
            <a:extLst>
              <a:ext uri="{FF2B5EF4-FFF2-40B4-BE49-F238E27FC236}">
                <a16:creationId xmlns:a16="http://schemas.microsoft.com/office/drawing/2014/main" id="{0EB15770-E9D4-4494-A97C-133C948EF4CE}"/>
              </a:ext>
            </a:extLst>
          </p:cNvPr>
          <p:cNvSpPr/>
          <p:nvPr/>
        </p:nvSpPr>
        <p:spPr>
          <a:xfrm rot="12724613">
            <a:off x="2179037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二等辺三角形 216">
            <a:extLst>
              <a:ext uri="{FF2B5EF4-FFF2-40B4-BE49-F238E27FC236}">
                <a16:creationId xmlns:a16="http://schemas.microsoft.com/office/drawing/2014/main" id="{D66E257A-F90C-4F09-84FD-73D9C6E4B74D}"/>
              </a:ext>
            </a:extLst>
          </p:cNvPr>
          <p:cNvSpPr/>
          <p:nvPr/>
        </p:nvSpPr>
        <p:spPr>
          <a:xfrm rot="12724613">
            <a:off x="2147208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正方形/長方形 35">
            <a:extLst>
              <a:ext uri="{FF2B5EF4-FFF2-40B4-BE49-F238E27FC236}">
                <a16:creationId xmlns:a16="http://schemas.microsoft.com/office/drawing/2014/main" id="{C21B938A-ED87-4A85-AC9F-7FEA06FF999D}"/>
              </a:ext>
            </a:extLst>
          </p:cNvPr>
          <p:cNvSpPr/>
          <p:nvPr/>
        </p:nvSpPr>
        <p:spPr>
          <a:xfrm rot="1800000">
            <a:off x="2307757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楕円 36">
            <a:extLst>
              <a:ext uri="{FF2B5EF4-FFF2-40B4-BE49-F238E27FC236}">
                <a16:creationId xmlns:a16="http://schemas.microsoft.com/office/drawing/2014/main" id="{D9FFF895-4684-43B9-83F7-B8687C4166F9}"/>
              </a:ext>
            </a:extLst>
          </p:cNvPr>
          <p:cNvSpPr/>
          <p:nvPr/>
        </p:nvSpPr>
        <p:spPr>
          <a:xfrm rot="1427996">
            <a:off x="225556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楕円 47">
            <a:extLst>
              <a:ext uri="{FF2B5EF4-FFF2-40B4-BE49-F238E27FC236}">
                <a16:creationId xmlns:a16="http://schemas.microsoft.com/office/drawing/2014/main" id="{58580C15-5E3E-4032-AE24-70B4E9965238}"/>
              </a:ext>
            </a:extLst>
          </p:cNvPr>
          <p:cNvSpPr/>
          <p:nvPr/>
        </p:nvSpPr>
        <p:spPr>
          <a:xfrm rot="1031150" flipH="1">
            <a:off x="2236099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1" name="楕円 47">
            <a:extLst>
              <a:ext uri="{FF2B5EF4-FFF2-40B4-BE49-F238E27FC236}">
                <a16:creationId xmlns:a16="http://schemas.microsoft.com/office/drawing/2014/main" id="{76FAA03E-BF07-40C6-A462-350DC5E9E2CF}"/>
              </a:ext>
            </a:extLst>
          </p:cNvPr>
          <p:cNvSpPr/>
          <p:nvPr/>
        </p:nvSpPr>
        <p:spPr>
          <a:xfrm rot="2614894">
            <a:off x="234909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2" name="楕円 47">
            <a:extLst>
              <a:ext uri="{FF2B5EF4-FFF2-40B4-BE49-F238E27FC236}">
                <a16:creationId xmlns:a16="http://schemas.microsoft.com/office/drawing/2014/main" id="{3D9F6B69-0DBC-4D3C-920B-BB7DDA6E8DFB}"/>
              </a:ext>
            </a:extLst>
          </p:cNvPr>
          <p:cNvSpPr/>
          <p:nvPr/>
        </p:nvSpPr>
        <p:spPr>
          <a:xfrm rot="2614894">
            <a:off x="2376650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3" name="楕円 51">
            <a:extLst>
              <a:ext uri="{FF2B5EF4-FFF2-40B4-BE49-F238E27FC236}">
                <a16:creationId xmlns:a16="http://schemas.microsoft.com/office/drawing/2014/main" id="{75E44929-C8A2-42FB-9FAE-228F0B6F97D1}"/>
              </a:ext>
            </a:extLst>
          </p:cNvPr>
          <p:cNvSpPr/>
          <p:nvPr/>
        </p:nvSpPr>
        <p:spPr>
          <a:xfrm rot="1555475">
            <a:off x="2303165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二等辺三角形 207">
            <a:extLst>
              <a:ext uri="{FF2B5EF4-FFF2-40B4-BE49-F238E27FC236}">
                <a16:creationId xmlns:a16="http://schemas.microsoft.com/office/drawing/2014/main" id="{AA8BAFAD-BC0B-4F8A-A6D4-F65E5C648C2C}"/>
              </a:ext>
            </a:extLst>
          </p:cNvPr>
          <p:cNvSpPr/>
          <p:nvPr/>
        </p:nvSpPr>
        <p:spPr>
          <a:xfrm rot="8875387" flipH="1">
            <a:off x="1865944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二等辺三角形 208">
            <a:extLst>
              <a:ext uri="{FF2B5EF4-FFF2-40B4-BE49-F238E27FC236}">
                <a16:creationId xmlns:a16="http://schemas.microsoft.com/office/drawing/2014/main" id="{81762DB6-C75C-4990-AF36-3B54C9C48D3E}"/>
              </a:ext>
            </a:extLst>
          </p:cNvPr>
          <p:cNvSpPr/>
          <p:nvPr/>
        </p:nvSpPr>
        <p:spPr>
          <a:xfrm rot="8875387" flipH="1">
            <a:off x="1897773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正方形/長方形 35">
            <a:extLst>
              <a:ext uri="{FF2B5EF4-FFF2-40B4-BE49-F238E27FC236}">
                <a16:creationId xmlns:a16="http://schemas.microsoft.com/office/drawing/2014/main" id="{15087EF0-19BA-4E92-BE80-6BAEA8C1F6EC}"/>
              </a:ext>
            </a:extLst>
          </p:cNvPr>
          <p:cNvSpPr/>
          <p:nvPr/>
        </p:nvSpPr>
        <p:spPr>
          <a:xfrm rot="19800000" flipH="1">
            <a:off x="1741293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楕円 36">
            <a:extLst>
              <a:ext uri="{FF2B5EF4-FFF2-40B4-BE49-F238E27FC236}">
                <a16:creationId xmlns:a16="http://schemas.microsoft.com/office/drawing/2014/main" id="{BE34F33A-BC5C-4B1A-8FE4-7654031A0D22}"/>
              </a:ext>
            </a:extLst>
          </p:cNvPr>
          <p:cNvSpPr/>
          <p:nvPr/>
        </p:nvSpPr>
        <p:spPr>
          <a:xfrm rot="20172004" flipH="1">
            <a:off x="180042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楕円 47">
            <a:extLst>
              <a:ext uri="{FF2B5EF4-FFF2-40B4-BE49-F238E27FC236}">
                <a16:creationId xmlns:a16="http://schemas.microsoft.com/office/drawing/2014/main" id="{F6E01C3B-894C-46DF-85C7-161C9B2F6CF4}"/>
              </a:ext>
            </a:extLst>
          </p:cNvPr>
          <p:cNvSpPr/>
          <p:nvPr/>
        </p:nvSpPr>
        <p:spPr>
          <a:xfrm rot="20568850">
            <a:off x="1894112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3" name="楕円 47">
            <a:extLst>
              <a:ext uri="{FF2B5EF4-FFF2-40B4-BE49-F238E27FC236}">
                <a16:creationId xmlns:a16="http://schemas.microsoft.com/office/drawing/2014/main" id="{58F0149C-0249-48AA-AC5A-D49D793E3062}"/>
              </a:ext>
            </a:extLst>
          </p:cNvPr>
          <p:cNvSpPr/>
          <p:nvPr/>
        </p:nvSpPr>
        <p:spPr>
          <a:xfrm rot="18985106" flipH="1">
            <a:off x="181572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4" name="楕円 47">
            <a:extLst>
              <a:ext uri="{FF2B5EF4-FFF2-40B4-BE49-F238E27FC236}">
                <a16:creationId xmlns:a16="http://schemas.microsoft.com/office/drawing/2014/main" id="{6A1083D5-A4CD-42D5-833E-D98B9B4C8796}"/>
              </a:ext>
            </a:extLst>
          </p:cNvPr>
          <p:cNvSpPr/>
          <p:nvPr/>
        </p:nvSpPr>
        <p:spPr>
          <a:xfrm rot="18985106" flipH="1">
            <a:off x="1801345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5" name="楕円 51">
            <a:extLst>
              <a:ext uri="{FF2B5EF4-FFF2-40B4-BE49-F238E27FC236}">
                <a16:creationId xmlns:a16="http://schemas.microsoft.com/office/drawing/2014/main" id="{F5C41449-F8C7-4B48-BEAE-89ED0329DABC}"/>
              </a:ext>
            </a:extLst>
          </p:cNvPr>
          <p:cNvSpPr/>
          <p:nvPr/>
        </p:nvSpPr>
        <p:spPr>
          <a:xfrm rot="20044525" flipH="1">
            <a:off x="1639668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円弧 205">
            <a:extLst>
              <a:ext uri="{FF2B5EF4-FFF2-40B4-BE49-F238E27FC236}">
                <a16:creationId xmlns:a16="http://schemas.microsoft.com/office/drawing/2014/main" id="{471A7A17-1A08-4D94-B6C7-C1213733F34F}"/>
              </a:ext>
            </a:extLst>
          </p:cNvPr>
          <p:cNvSpPr/>
          <p:nvPr/>
        </p:nvSpPr>
        <p:spPr>
          <a:xfrm rot="5596267">
            <a:off x="1597813" y="2337491"/>
            <a:ext cx="1094725" cy="805585"/>
          </a:xfrm>
          <a:prstGeom prst="arc">
            <a:avLst>
              <a:gd name="adj1" fmla="val 17576158"/>
              <a:gd name="adj2" fmla="val 19696878"/>
            </a:avLst>
          </a:prstGeom>
          <a:ln w="85725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円弧 206">
            <a:extLst>
              <a:ext uri="{FF2B5EF4-FFF2-40B4-BE49-F238E27FC236}">
                <a16:creationId xmlns:a16="http://schemas.microsoft.com/office/drawing/2014/main" id="{4AF65E17-2FA3-458C-804D-BCB0AAFB2F6B}"/>
              </a:ext>
            </a:extLst>
          </p:cNvPr>
          <p:cNvSpPr/>
          <p:nvPr/>
        </p:nvSpPr>
        <p:spPr>
          <a:xfrm rot="6592279">
            <a:off x="1552922" y="2452679"/>
            <a:ext cx="1094725" cy="805585"/>
          </a:xfrm>
          <a:prstGeom prst="arc">
            <a:avLst>
              <a:gd name="adj1" fmla="val 17576158"/>
              <a:gd name="adj2" fmla="val 19747743"/>
            </a:avLst>
          </a:prstGeom>
          <a:ln w="82550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円弧 203">
            <a:extLst>
              <a:ext uri="{FF2B5EF4-FFF2-40B4-BE49-F238E27FC236}">
                <a16:creationId xmlns:a16="http://schemas.microsoft.com/office/drawing/2014/main" id="{80531864-A282-42EC-A85C-D45DF6E4DDC1}"/>
              </a:ext>
            </a:extLst>
          </p:cNvPr>
          <p:cNvSpPr/>
          <p:nvPr/>
        </p:nvSpPr>
        <p:spPr>
          <a:xfrm rot="16003733" flipH="1">
            <a:off x="1537642" y="2339307"/>
            <a:ext cx="1094725" cy="805585"/>
          </a:xfrm>
          <a:prstGeom prst="arc">
            <a:avLst>
              <a:gd name="adj1" fmla="val 17576158"/>
              <a:gd name="adj2" fmla="val 19696878"/>
            </a:avLst>
          </a:prstGeom>
          <a:ln w="85725" cap="rnd">
            <a:solidFill>
              <a:schemeClr val="bg1">
                <a:lumMod val="9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円弧 204">
            <a:extLst>
              <a:ext uri="{FF2B5EF4-FFF2-40B4-BE49-F238E27FC236}">
                <a16:creationId xmlns:a16="http://schemas.microsoft.com/office/drawing/2014/main" id="{79782913-468A-40E3-ABAF-378CDF9E647D}"/>
              </a:ext>
            </a:extLst>
          </p:cNvPr>
          <p:cNvSpPr/>
          <p:nvPr/>
        </p:nvSpPr>
        <p:spPr>
          <a:xfrm rot="15007721" flipH="1">
            <a:off x="1582533" y="2454495"/>
            <a:ext cx="1094725" cy="805585"/>
          </a:xfrm>
          <a:prstGeom prst="arc">
            <a:avLst>
              <a:gd name="adj1" fmla="val 17576158"/>
              <a:gd name="adj2" fmla="val 19747743"/>
            </a:avLst>
          </a:prstGeom>
          <a:ln w="82550" cap="rnd">
            <a:solidFill>
              <a:schemeClr val="bg1">
                <a:lumMod val="9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988912"/>
      </p:ext>
    </p:extLst>
  </p:cSld>
  <p:clrMapOvr>
    <a:masterClrMapping/>
  </p:clrMapOvr>
  <p:transition spd="slow" advClick="0" advTm="1000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二等辺三角形 167">
            <a:extLst>
              <a:ext uri="{FF2B5EF4-FFF2-40B4-BE49-F238E27FC236}">
                <a16:creationId xmlns:a16="http://schemas.microsoft.com/office/drawing/2014/main" id="{D15C4E9F-8B71-4B96-860F-7F8B7C025271}"/>
              </a:ext>
            </a:extLst>
          </p:cNvPr>
          <p:cNvSpPr/>
          <p:nvPr/>
        </p:nvSpPr>
        <p:spPr>
          <a:xfrm rot="10800000">
            <a:off x="1681469" y="593775"/>
            <a:ext cx="873762" cy="689429"/>
          </a:xfrm>
          <a:prstGeom prst="triangl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弧 168">
            <a:extLst>
              <a:ext uri="{FF2B5EF4-FFF2-40B4-BE49-F238E27FC236}">
                <a16:creationId xmlns:a16="http://schemas.microsoft.com/office/drawing/2014/main" id="{A2552FFB-1BBC-4B5A-9CD8-719DE36E176E}"/>
              </a:ext>
            </a:extLst>
          </p:cNvPr>
          <p:cNvSpPr/>
          <p:nvPr/>
        </p:nvSpPr>
        <p:spPr>
          <a:xfrm rot="201593" flipH="1">
            <a:off x="2507377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二等辺三角形 169">
            <a:extLst>
              <a:ext uri="{FF2B5EF4-FFF2-40B4-BE49-F238E27FC236}">
                <a16:creationId xmlns:a16="http://schemas.microsoft.com/office/drawing/2014/main" id="{CF0A056D-A01A-4B08-ADED-E3F4DB929419}"/>
              </a:ext>
            </a:extLst>
          </p:cNvPr>
          <p:cNvSpPr/>
          <p:nvPr/>
        </p:nvSpPr>
        <p:spPr>
          <a:xfrm rot="10800000">
            <a:off x="2509512" y="593773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弧 170">
            <a:extLst>
              <a:ext uri="{FF2B5EF4-FFF2-40B4-BE49-F238E27FC236}">
                <a16:creationId xmlns:a16="http://schemas.microsoft.com/office/drawing/2014/main" id="{C245CB41-8251-4D7C-8360-220EC54245E9}"/>
              </a:ext>
            </a:extLst>
          </p:cNvPr>
          <p:cNvSpPr/>
          <p:nvPr/>
        </p:nvSpPr>
        <p:spPr>
          <a:xfrm rot="21398407">
            <a:off x="1116726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二等辺三角形 171">
            <a:extLst>
              <a:ext uri="{FF2B5EF4-FFF2-40B4-BE49-F238E27FC236}">
                <a16:creationId xmlns:a16="http://schemas.microsoft.com/office/drawing/2014/main" id="{3B7CC469-FE46-4621-B625-E2329C5E0588}"/>
              </a:ext>
            </a:extLst>
          </p:cNvPr>
          <p:cNvSpPr/>
          <p:nvPr/>
        </p:nvSpPr>
        <p:spPr>
          <a:xfrm rot="10800000" flipH="1">
            <a:off x="1061709" y="593774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二等辺三角形 305">
            <a:extLst>
              <a:ext uri="{FF2B5EF4-FFF2-40B4-BE49-F238E27FC236}">
                <a16:creationId xmlns:a16="http://schemas.microsoft.com/office/drawing/2014/main" id="{6EE690BB-78B0-4A97-BBC7-4A6163513E31}"/>
              </a:ext>
            </a:extLst>
          </p:cNvPr>
          <p:cNvSpPr/>
          <p:nvPr/>
        </p:nvSpPr>
        <p:spPr>
          <a:xfrm rot="10800000">
            <a:off x="3029785" y="796966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二等辺三角形 306">
            <a:extLst>
              <a:ext uri="{FF2B5EF4-FFF2-40B4-BE49-F238E27FC236}">
                <a16:creationId xmlns:a16="http://schemas.microsoft.com/office/drawing/2014/main" id="{43D25E02-CF54-4134-9E01-CB1524780D6E}"/>
              </a:ext>
            </a:extLst>
          </p:cNvPr>
          <p:cNvSpPr/>
          <p:nvPr/>
        </p:nvSpPr>
        <p:spPr>
          <a:xfrm rot="11721489">
            <a:off x="3116703" y="1037128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4" name="二等辺三角形 303">
            <a:extLst>
              <a:ext uri="{FF2B5EF4-FFF2-40B4-BE49-F238E27FC236}">
                <a16:creationId xmlns:a16="http://schemas.microsoft.com/office/drawing/2014/main" id="{CBC2457D-BB5E-404F-B5A5-3695A0D04085}"/>
              </a:ext>
            </a:extLst>
          </p:cNvPr>
          <p:cNvSpPr/>
          <p:nvPr/>
        </p:nvSpPr>
        <p:spPr>
          <a:xfrm rot="10800000" flipH="1">
            <a:off x="933392" y="796965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304">
            <a:extLst>
              <a:ext uri="{FF2B5EF4-FFF2-40B4-BE49-F238E27FC236}">
                <a16:creationId xmlns:a16="http://schemas.microsoft.com/office/drawing/2014/main" id="{CCEC859C-0F1F-4A66-BFA0-FCB744922E67}"/>
              </a:ext>
            </a:extLst>
          </p:cNvPr>
          <p:cNvSpPr/>
          <p:nvPr/>
        </p:nvSpPr>
        <p:spPr>
          <a:xfrm rot="9878511" flipH="1">
            <a:off x="873534" y="1037127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E0EEF024-5033-4ADF-8BA2-D8EE1DDD056B}"/>
              </a:ext>
            </a:extLst>
          </p:cNvPr>
          <p:cNvSpPr/>
          <p:nvPr/>
        </p:nvSpPr>
        <p:spPr>
          <a:xfrm rot="11234124">
            <a:off x="3325207" y="1224467"/>
            <a:ext cx="240168" cy="575202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8" name="円弧 177">
            <a:extLst>
              <a:ext uri="{FF2B5EF4-FFF2-40B4-BE49-F238E27FC236}">
                <a16:creationId xmlns:a16="http://schemas.microsoft.com/office/drawing/2014/main" id="{A55FD608-5DE0-491C-A57F-29C72DF30333}"/>
              </a:ext>
            </a:extLst>
          </p:cNvPr>
          <p:cNvSpPr/>
          <p:nvPr/>
        </p:nvSpPr>
        <p:spPr>
          <a:xfrm rot="945023">
            <a:off x="2237140" y="622381"/>
            <a:ext cx="1197475" cy="100378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円弧 178">
            <a:extLst>
              <a:ext uri="{FF2B5EF4-FFF2-40B4-BE49-F238E27FC236}">
                <a16:creationId xmlns:a16="http://schemas.microsoft.com/office/drawing/2014/main" id="{52299685-5CE9-46AA-A4AC-331564117369}"/>
              </a:ext>
            </a:extLst>
          </p:cNvPr>
          <p:cNvSpPr/>
          <p:nvPr/>
        </p:nvSpPr>
        <p:spPr>
          <a:xfrm rot="895199" flipH="1">
            <a:off x="867709" y="609238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弧 179">
            <a:extLst>
              <a:ext uri="{FF2B5EF4-FFF2-40B4-BE49-F238E27FC236}">
                <a16:creationId xmlns:a16="http://schemas.microsoft.com/office/drawing/2014/main" id="{DDFF96CE-C333-412F-95D2-C0370A055825}"/>
              </a:ext>
            </a:extLst>
          </p:cNvPr>
          <p:cNvSpPr/>
          <p:nvPr/>
        </p:nvSpPr>
        <p:spPr>
          <a:xfrm rot="895199" flipH="1">
            <a:off x="765892" y="752390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57824D7E-A6CE-41AD-9DA5-F623E0A95DB1}"/>
              </a:ext>
            </a:extLst>
          </p:cNvPr>
          <p:cNvSpPr/>
          <p:nvPr/>
        </p:nvSpPr>
        <p:spPr>
          <a:xfrm>
            <a:off x="1000910" y="629039"/>
            <a:ext cx="122252" cy="161459"/>
          </a:xfrm>
          <a:prstGeom prst="ellips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楕円 181">
            <a:extLst>
              <a:ext uri="{FF2B5EF4-FFF2-40B4-BE49-F238E27FC236}">
                <a16:creationId xmlns:a16="http://schemas.microsoft.com/office/drawing/2014/main" id="{33A56AF6-357B-4077-AED5-45552BCF07A2}"/>
              </a:ext>
            </a:extLst>
          </p:cNvPr>
          <p:cNvSpPr/>
          <p:nvPr/>
        </p:nvSpPr>
        <p:spPr>
          <a:xfrm>
            <a:off x="153542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楕円 182">
            <a:extLst>
              <a:ext uri="{FF2B5EF4-FFF2-40B4-BE49-F238E27FC236}">
                <a16:creationId xmlns:a16="http://schemas.microsoft.com/office/drawing/2014/main" id="{90FCC4A4-8A15-419B-BC77-6686039CCD5E}"/>
              </a:ext>
            </a:extLst>
          </p:cNvPr>
          <p:cNvSpPr/>
          <p:nvPr/>
        </p:nvSpPr>
        <p:spPr>
          <a:xfrm>
            <a:off x="245644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楕円 183">
            <a:extLst>
              <a:ext uri="{FF2B5EF4-FFF2-40B4-BE49-F238E27FC236}">
                <a16:creationId xmlns:a16="http://schemas.microsoft.com/office/drawing/2014/main" id="{295C466D-7582-4D33-B150-23F09DBA1ADD}"/>
              </a:ext>
            </a:extLst>
          </p:cNvPr>
          <p:cNvSpPr/>
          <p:nvPr/>
        </p:nvSpPr>
        <p:spPr>
          <a:xfrm rot="20585052">
            <a:off x="1030863" y="2099333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楕円 184">
            <a:extLst>
              <a:ext uri="{FF2B5EF4-FFF2-40B4-BE49-F238E27FC236}">
                <a16:creationId xmlns:a16="http://schemas.microsoft.com/office/drawing/2014/main" id="{76881BB2-E7EE-4F78-8E31-700D2D100D1F}"/>
              </a:ext>
            </a:extLst>
          </p:cNvPr>
          <p:cNvSpPr/>
          <p:nvPr/>
        </p:nvSpPr>
        <p:spPr>
          <a:xfrm rot="1014948" flipH="1">
            <a:off x="3013539" y="2099331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台形 292">
            <a:extLst>
              <a:ext uri="{FF2B5EF4-FFF2-40B4-BE49-F238E27FC236}">
                <a16:creationId xmlns:a16="http://schemas.microsoft.com/office/drawing/2014/main" id="{78287C86-E952-402D-B9D6-52E067B2190F}"/>
              </a:ext>
            </a:extLst>
          </p:cNvPr>
          <p:cNvSpPr/>
          <p:nvPr/>
        </p:nvSpPr>
        <p:spPr>
          <a:xfrm rot="7858654" flipH="1">
            <a:off x="972892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台形 293">
            <a:extLst>
              <a:ext uri="{FF2B5EF4-FFF2-40B4-BE49-F238E27FC236}">
                <a16:creationId xmlns:a16="http://schemas.microsoft.com/office/drawing/2014/main" id="{100B0961-2A6C-4619-B44A-95A852B546A7}"/>
              </a:ext>
            </a:extLst>
          </p:cNvPr>
          <p:cNvSpPr/>
          <p:nvPr/>
        </p:nvSpPr>
        <p:spPr>
          <a:xfrm rot="3769921" flipH="1">
            <a:off x="922204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楕円 294">
            <a:extLst>
              <a:ext uri="{FF2B5EF4-FFF2-40B4-BE49-F238E27FC236}">
                <a16:creationId xmlns:a16="http://schemas.microsoft.com/office/drawing/2014/main" id="{5B0D0775-4FBF-44F2-B6DF-4B7903F786F4}"/>
              </a:ext>
            </a:extLst>
          </p:cNvPr>
          <p:cNvSpPr/>
          <p:nvPr/>
        </p:nvSpPr>
        <p:spPr>
          <a:xfrm flipH="1">
            <a:off x="991899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楕円 296">
            <a:extLst>
              <a:ext uri="{FF2B5EF4-FFF2-40B4-BE49-F238E27FC236}">
                <a16:creationId xmlns:a16="http://schemas.microsoft.com/office/drawing/2014/main" id="{289F4CC0-E4AC-442C-9A2A-141E809D1C30}"/>
              </a:ext>
            </a:extLst>
          </p:cNvPr>
          <p:cNvSpPr/>
          <p:nvPr/>
        </p:nvSpPr>
        <p:spPr>
          <a:xfrm rot="1236733" flipH="1">
            <a:off x="1265799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楕円 297">
            <a:extLst>
              <a:ext uri="{FF2B5EF4-FFF2-40B4-BE49-F238E27FC236}">
                <a16:creationId xmlns:a16="http://schemas.microsoft.com/office/drawing/2014/main" id="{0C7C455B-6B90-4C3D-BA09-6537FE61D4D6}"/>
              </a:ext>
            </a:extLst>
          </p:cNvPr>
          <p:cNvSpPr/>
          <p:nvPr/>
        </p:nvSpPr>
        <p:spPr>
          <a:xfrm rot="1627558" flipH="1">
            <a:off x="1422843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四角形: 角を丸くする 299">
            <a:extLst>
              <a:ext uri="{FF2B5EF4-FFF2-40B4-BE49-F238E27FC236}">
                <a16:creationId xmlns:a16="http://schemas.microsoft.com/office/drawing/2014/main" id="{9BA48F11-786E-4AFB-84D0-309416ED2411}"/>
              </a:ext>
            </a:extLst>
          </p:cNvPr>
          <p:cNvSpPr/>
          <p:nvPr/>
        </p:nvSpPr>
        <p:spPr>
          <a:xfrm rot="19548768" flipH="1">
            <a:off x="1258041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円弧 300">
            <a:extLst>
              <a:ext uri="{FF2B5EF4-FFF2-40B4-BE49-F238E27FC236}">
                <a16:creationId xmlns:a16="http://schemas.microsoft.com/office/drawing/2014/main" id="{F58A56A9-4613-484A-B32C-833231E69175}"/>
              </a:ext>
            </a:extLst>
          </p:cNvPr>
          <p:cNvSpPr/>
          <p:nvPr/>
        </p:nvSpPr>
        <p:spPr>
          <a:xfrm rot="20856138" flipH="1">
            <a:off x="1268004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円弧 301">
            <a:extLst>
              <a:ext uri="{FF2B5EF4-FFF2-40B4-BE49-F238E27FC236}">
                <a16:creationId xmlns:a16="http://schemas.microsoft.com/office/drawing/2014/main" id="{BC7A2432-EE13-48AD-84F9-AC0B5C995646}"/>
              </a:ext>
            </a:extLst>
          </p:cNvPr>
          <p:cNvSpPr/>
          <p:nvPr/>
        </p:nvSpPr>
        <p:spPr>
          <a:xfrm rot="20856138" flipH="1">
            <a:off x="1327264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円弧 302">
            <a:extLst>
              <a:ext uri="{FF2B5EF4-FFF2-40B4-BE49-F238E27FC236}">
                <a16:creationId xmlns:a16="http://schemas.microsoft.com/office/drawing/2014/main" id="{5C3AB0B4-215D-463A-8412-7D466B715517}"/>
              </a:ext>
            </a:extLst>
          </p:cNvPr>
          <p:cNvSpPr/>
          <p:nvPr/>
        </p:nvSpPr>
        <p:spPr>
          <a:xfrm rot="20856138" flipH="1">
            <a:off x="1294160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台形 281">
            <a:extLst>
              <a:ext uri="{FF2B5EF4-FFF2-40B4-BE49-F238E27FC236}">
                <a16:creationId xmlns:a16="http://schemas.microsoft.com/office/drawing/2014/main" id="{A11152FE-ED8E-45C0-950E-1282D68828F9}"/>
              </a:ext>
            </a:extLst>
          </p:cNvPr>
          <p:cNvSpPr/>
          <p:nvPr/>
        </p:nvSpPr>
        <p:spPr>
          <a:xfrm rot="13741346">
            <a:off x="2362313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台形 282">
            <a:extLst>
              <a:ext uri="{FF2B5EF4-FFF2-40B4-BE49-F238E27FC236}">
                <a16:creationId xmlns:a16="http://schemas.microsoft.com/office/drawing/2014/main" id="{6814F42A-BAFC-454F-8806-22509218F290}"/>
              </a:ext>
            </a:extLst>
          </p:cNvPr>
          <p:cNvSpPr/>
          <p:nvPr/>
        </p:nvSpPr>
        <p:spPr>
          <a:xfrm rot="17830079">
            <a:off x="2705693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楕円 283">
            <a:extLst>
              <a:ext uri="{FF2B5EF4-FFF2-40B4-BE49-F238E27FC236}">
                <a16:creationId xmlns:a16="http://schemas.microsoft.com/office/drawing/2014/main" id="{8C9CE72E-7F7B-4497-A4F3-EC39328D3A1A}"/>
              </a:ext>
            </a:extLst>
          </p:cNvPr>
          <p:cNvSpPr/>
          <p:nvPr/>
        </p:nvSpPr>
        <p:spPr>
          <a:xfrm>
            <a:off x="3140133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楕円 285">
            <a:extLst>
              <a:ext uri="{FF2B5EF4-FFF2-40B4-BE49-F238E27FC236}">
                <a16:creationId xmlns:a16="http://schemas.microsoft.com/office/drawing/2014/main" id="{B5B1F4D0-FFCD-4DB5-8E7D-3222E32BCDD6}"/>
              </a:ext>
            </a:extLst>
          </p:cNvPr>
          <p:cNvSpPr/>
          <p:nvPr/>
        </p:nvSpPr>
        <p:spPr>
          <a:xfrm rot="20363267">
            <a:off x="2762907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楕円 286">
            <a:extLst>
              <a:ext uri="{FF2B5EF4-FFF2-40B4-BE49-F238E27FC236}">
                <a16:creationId xmlns:a16="http://schemas.microsoft.com/office/drawing/2014/main" id="{8B9B9997-38AE-4D76-8BF7-63A6D8EE0792}"/>
              </a:ext>
            </a:extLst>
          </p:cNvPr>
          <p:cNvSpPr/>
          <p:nvPr/>
        </p:nvSpPr>
        <p:spPr>
          <a:xfrm rot="19972442">
            <a:off x="2737725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四角形: 角を丸くする 288">
            <a:extLst>
              <a:ext uri="{FF2B5EF4-FFF2-40B4-BE49-F238E27FC236}">
                <a16:creationId xmlns:a16="http://schemas.microsoft.com/office/drawing/2014/main" id="{1720D9FF-039B-4EFF-97D7-48D4C530E4DE}"/>
              </a:ext>
            </a:extLst>
          </p:cNvPr>
          <p:cNvSpPr/>
          <p:nvPr/>
        </p:nvSpPr>
        <p:spPr>
          <a:xfrm rot="2051232">
            <a:off x="2770667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円弧 289">
            <a:extLst>
              <a:ext uri="{FF2B5EF4-FFF2-40B4-BE49-F238E27FC236}">
                <a16:creationId xmlns:a16="http://schemas.microsoft.com/office/drawing/2014/main" id="{6CB61104-29E8-4B9D-A7F4-A317A0CB21A5}"/>
              </a:ext>
            </a:extLst>
          </p:cNvPr>
          <p:cNvSpPr/>
          <p:nvPr/>
        </p:nvSpPr>
        <p:spPr>
          <a:xfrm rot="743862">
            <a:off x="2701352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円弧 290">
            <a:extLst>
              <a:ext uri="{FF2B5EF4-FFF2-40B4-BE49-F238E27FC236}">
                <a16:creationId xmlns:a16="http://schemas.microsoft.com/office/drawing/2014/main" id="{B95CA542-01FD-46A3-B896-57F2A293E813}"/>
              </a:ext>
            </a:extLst>
          </p:cNvPr>
          <p:cNvSpPr/>
          <p:nvPr/>
        </p:nvSpPr>
        <p:spPr>
          <a:xfrm rot="743862">
            <a:off x="2642091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円弧 291">
            <a:extLst>
              <a:ext uri="{FF2B5EF4-FFF2-40B4-BE49-F238E27FC236}">
                <a16:creationId xmlns:a16="http://schemas.microsoft.com/office/drawing/2014/main" id="{0FD94E3E-1B31-47BD-A21A-A79D6E8EA7C2}"/>
              </a:ext>
            </a:extLst>
          </p:cNvPr>
          <p:cNvSpPr/>
          <p:nvPr/>
        </p:nvSpPr>
        <p:spPr>
          <a:xfrm rot="743862">
            <a:off x="2675196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楕円 24">
            <a:extLst>
              <a:ext uri="{FF2B5EF4-FFF2-40B4-BE49-F238E27FC236}">
                <a16:creationId xmlns:a16="http://schemas.microsoft.com/office/drawing/2014/main" id="{B6330F50-F081-49C5-8CBF-6C668FCECA3B}"/>
              </a:ext>
            </a:extLst>
          </p:cNvPr>
          <p:cNvSpPr/>
          <p:nvPr/>
        </p:nvSpPr>
        <p:spPr>
          <a:xfrm>
            <a:off x="1899912" y="2314220"/>
            <a:ext cx="477520" cy="117182"/>
          </a:xfrm>
          <a:custGeom>
            <a:avLst/>
            <a:gdLst>
              <a:gd name="connsiteX0" fmla="*/ 477520 w 477520"/>
              <a:gd name="connsiteY0" fmla="*/ 0 h 117182"/>
              <a:gd name="connsiteX1" fmla="*/ 223520 w 477520"/>
              <a:gd name="connsiteY1" fmla="*/ 116840 h 117182"/>
              <a:gd name="connsiteX2" fmla="*/ 0 w 477520"/>
              <a:gd name="connsiteY2" fmla="*/ 30480 h 11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520" h="117182" extrusionOk="0">
                <a:moveTo>
                  <a:pt x="477520" y="0"/>
                </a:moveTo>
                <a:cubicBezTo>
                  <a:pt x="420285" y="32889"/>
                  <a:pt x="296462" y="114254"/>
                  <a:pt x="223520" y="116840"/>
                </a:cubicBezTo>
                <a:cubicBezTo>
                  <a:pt x="152661" y="123757"/>
                  <a:pt x="42180" y="69593"/>
                  <a:pt x="0" y="30480"/>
                </a:cubicBezTo>
              </a:path>
            </a:pathLst>
          </a:custGeom>
          <a:noFill/>
          <a:ln w="50800" cap="rnd">
            <a:solidFill>
              <a:srgbClr val="4A4E58"/>
            </a:solidFill>
            <a:round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68960"/>
                      <a:gd name="connsiteY0" fmla="*/ 233680 h 467360"/>
                      <a:gd name="connsiteX1" fmla="*/ 284480 w 568960"/>
                      <a:gd name="connsiteY1" fmla="*/ 0 h 467360"/>
                      <a:gd name="connsiteX2" fmla="*/ 568960 w 568960"/>
                      <a:gd name="connsiteY2" fmla="*/ 233680 h 467360"/>
                      <a:gd name="connsiteX3" fmla="*/ 284480 w 568960"/>
                      <a:gd name="connsiteY3" fmla="*/ 467360 h 467360"/>
                      <a:gd name="connsiteX4" fmla="*/ 0 w 568960"/>
                      <a:gd name="connsiteY4" fmla="*/ 233680 h 467360"/>
                      <a:gd name="connsiteX0" fmla="*/ 0 w 590481"/>
                      <a:gd name="connsiteY0" fmla="*/ 233680 h 469906"/>
                      <a:gd name="connsiteX1" fmla="*/ 284480 w 590481"/>
                      <a:gd name="connsiteY1" fmla="*/ 0 h 469906"/>
                      <a:gd name="connsiteX2" fmla="*/ 568960 w 590481"/>
                      <a:gd name="connsiteY2" fmla="*/ 233680 h 469906"/>
                      <a:gd name="connsiteX3" fmla="*/ 538480 w 590481"/>
                      <a:gd name="connsiteY3" fmla="*/ 350520 h 469906"/>
                      <a:gd name="connsiteX4" fmla="*/ 284480 w 590481"/>
                      <a:gd name="connsiteY4" fmla="*/ 467360 h 469906"/>
                      <a:gd name="connsiteX5" fmla="*/ 0 w 590481"/>
                      <a:gd name="connsiteY5" fmla="*/ 233680 h 469906"/>
                      <a:gd name="connsiteX0" fmla="*/ 12871 w 603352"/>
                      <a:gd name="connsiteY0" fmla="*/ 233680 h 467702"/>
                      <a:gd name="connsiteX1" fmla="*/ 297351 w 603352"/>
                      <a:gd name="connsiteY1" fmla="*/ 0 h 467702"/>
                      <a:gd name="connsiteX2" fmla="*/ 581831 w 603352"/>
                      <a:gd name="connsiteY2" fmla="*/ 233680 h 467702"/>
                      <a:gd name="connsiteX3" fmla="*/ 551351 w 603352"/>
                      <a:gd name="connsiteY3" fmla="*/ 350520 h 467702"/>
                      <a:gd name="connsiteX4" fmla="*/ 297351 w 603352"/>
                      <a:gd name="connsiteY4" fmla="*/ 467360 h 467702"/>
                      <a:gd name="connsiteX5" fmla="*/ 73831 w 603352"/>
                      <a:gd name="connsiteY5" fmla="*/ 381000 h 467702"/>
                      <a:gd name="connsiteX6" fmla="*/ 12871 w 603352"/>
                      <a:gd name="connsiteY6" fmla="*/ 233680 h 467702"/>
                      <a:gd name="connsiteX0" fmla="*/ 551351 w 642791"/>
                      <a:gd name="connsiteY0" fmla="*/ 350520 h 467702"/>
                      <a:gd name="connsiteX1" fmla="*/ 297351 w 642791"/>
                      <a:gd name="connsiteY1" fmla="*/ 467360 h 467702"/>
                      <a:gd name="connsiteX2" fmla="*/ 73831 w 642791"/>
                      <a:gd name="connsiteY2" fmla="*/ 381000 h 467702"/>
                      <a:gd name="connsiteX3" fmla="*/ 12871 w 642791"/>
                      <a:gd name="connsiteY3" fmla="*/ 233680 h 467702"/>
                      <a:gd name="connsiteX4" fmla="*/ 297351 w 642791"/>
                      <a:gd name="connsiteY4" fmla="*/ 0 h 467702"/>
                      <a:gd name="connsiteX5" fmla="*/ 581831 w 642791"/>
                      <a:gd name="connsiteY5" fmla="*/ 233680 h 467702"/>
                      <a:gd name="connsiteX6" fmla="*/ 642791 w 642791"/>
                      <a:gd name="connsiteY6" fmla="*/ 441960 h 467702"/>
                      <a:gd name="connsiteX0" fmla="*/ 551351 w 581831"/>
                      <a:gd name="connsiteY0" fmla="*/ 350520 h 467702"/>
                      <a:gd name="connsiteX1" fmla="*/ 297351 w 581831"/>
                      <a:gd name="connsiteY1" fmla="*/ 467360 h 467702"/>
                      <a:gd name="connsiteX2" fmla="*/ 73831 w 581831"/>
                      <a:gd name="connsiteY2" fmla="*/ 381000 h 467702"/>
                      <a:gd name="connsiteX3" fmla="*/ 12871 w 581831"/>
                      <a:gd name="connsiteY3" fmla="*/ 233680 h 467702"/>
                      <a:gd name="connsiteX4" fmla="*/ 297351 w 581831"/>
                      <a:gd name="connsiteY4" fmla="*/ 0 h 467702"/>
                      <a:gd name="connsiteX5" fmla="*/ 581831 w 581831"/>
                      <a:gd name="connsiteY5" fmla="*/ 233680 h 467702"/>
                      <a:gd name="connsiteX0" fmla="*/ 551351 w 551351"/>
                      <a:gd name="connsiteY0" fmla="*/ 350520 h 467702"/>
                      <a:gd name="connsiteX1" fmla="*/ 297351 w 551351"/>
                      <a:gd name="connsiteY1" fmla="*/ 467360 h 467702"/>
                      <a:gd name="connsiteX2" fmla="*/ 73831 w 551351"/>
                      <a:gd name="connsiteY2" fmla="*/ 381000 h 467702"/>
                      <a:gd name="connsiteX3" fmla="*/ 12871 w 551351"/>
                      <a:gd name="connsiteY3" fmla="*/ 233680 h 467702"/>
                      <a:gd name="connsiteX4" fmla="*/ 297351 w 551351"/>
                      <a:gd name="connsiteY4" fmla="*/ 0 h 467702"/>
                      <a:gd name="connsiteX0" fmla="*/ 551351 w 551351"/>
                      <a:gd name="connsiteY0" fmla="*/ 116840 h 234022"/>
                      <a:gd name="connsiteX1" fmla="*/ 297351 w 551351"/>
                      <a:gd name="connsiteY1" fmla="*/ 233680 h 234022"/>
                      <a:gd name="connsiteX2" fmla="*/ 73831 w 551351"/>
                      <a:gd name="connsiteY2" fmla="*/ 147320 h 234022"/>
                      <a:gd name="connsiteX3" fmla="*/ 12871 w 551351"/>
                      <a:gd name="connsiteY3" fmla="*/ 0 h 234022"/>
                      <a:gd name="connsiteX0" fmla="*/ 477520 w 477520"/>
                      <a:gd name="connsiteY0" fmla="*/ 0 h 117182"/>
                      <a:gd name="connsiteX1" fmla="*/ 223520 w 477520"/>
                      <a:gd name="connsiteY1" fmla="*/ 116840 h 117182"/>
                      <a:gd name="connsiteX2" fmla="*/ 0 w 477520"/>
                      <a:gd name="connsiteY2" fmla="*/ 30480 h 117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77520" h="117182">
                        <a:moveTo>
                          <a:pt x="477520" y="0"/>
                        </a:moveTo>
                        <a:cubicBezTo>
                          <a:pt x="430107" y="38947"/>
                          <a:pt x="303107" y="111760"/>
                          <a:pt x="223520" y="116840"/>
                        </a:cubicBezTo>
                        <a:cubicBezTo>
                          <a:pt x="143933" y="121920"/>
                          <a:pt x="47413" y="69427"/>
                          <a:pt x="0" y="3048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円弧 240">
            <a:extLst>
              <a:ext uri="{FF2B5EF4-FFF2-40B4-BE49-F238E27FC236}">
                <a16:creationId xmlns:a16="http://schemas.microsoft.com/office/drawing/2014/main" id="{82277E04-CB11-4C64-BF5C-80DBD46F8C1B}"/>
              </a:ext>
            </a:extLst>
          </p:cNvPr>
          <p:cNvSpPr/>
          <p:nvPr/>
        </p:nvSpPr>
        <p:spPr>
          <a:xfrm rot="488332" flipH="1">
            <a:off x="1137614" y="4539011"/>
            <a:ext cx="1901240" cy="2473960"/>
          </a:xfrm>
          <a:prstGeom prst="arc">
            <a:avLst>
              <a:gd name="adj1" fmla="val 17716669"/>
              <a:gd name="adj2" fmla="val 123566"/>
            </a:avLst>
          </a:prstGeom>
          <a:ln w="104775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正方形/長方形 232">
            <a:extLst>
              <a:ext uri="{FF2B5EF4-FFF2-40B4-BE49-F238E27FC236}">
                <a16:creationId xmlns:a16="http://schemas.microsoft.com/office/drawing/2014/main" id="{EF187D75-1CAC-452B-8C43-E9CA6800B9CB}"/>
              </a:ext>
            </a:extLst>
          </p:cNvPr>
          <p:cNvSpPr/>
          <p:nvPr/>
        </p:nvSpPr>
        <p:spPr>
          <a:xfrm>
            <a:off x="1941386" y="2736576"/>
            <a:ext cx="354900" cy="360119"/>
          </a:xfrm>
          <a:prstGeom prst="rect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台形 233">
            <a:extLst>
              <a:ext uri="{FF2B5EF4-FFF2-40B4-BE49-F238E27FC236}">
                <a16:creationId xmlns:a16="http://schemas.microsoft.com/office/drawing/2014/main" id="{7D4C183B-8016-451E-BA5D-669D6B5AEF42}"/>
              </a:ext>
            </a:extLst>
          </p:cNvPr>
          <p:cNvSpPr/>
          <p:nvPr/>
        </p:nvSpPr>
        <p:spPr>
          <a:xfrm rot="10800000">
            <a:off x="1881248" y="2855472"/>
            <a:ext cx="496184" cy="182504"/>
          </a:xfrm>
          <a:prstGeom prst="trapezoid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台形 64">
            <a:extLst>
              <a:ext uri="{FF2B5EF4-FFF2-40B4-BE49-F238E27FC236}">
                <a16:creationId xmlns:a16="http://schemas.microsoft.com/office/drawing/2014/main" id="{81AF6C51-21C0-4CFD-BEEC-5162FB9B8BAD}"/>
              </a:ext>
            </a:extLst>
          </p:cNvPr>
          <p:cNvSpPr/>
          <p:nvPr/>
        </p:nvSpPr>
        <p:spPr>
          <a:xfrm>
            <a:off x="1535422" y="2994531"/>
            <a:ext cx="1165225" cy="1651000"/>
          </a:xfrm>
          <a:custGeom>
            <a:avLst/>
            <a:gdLst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65225 w 1165225"/>
              <a:gd name="connsiteY3" fmla="*/ 1651000 h 1651000"/>
              <a:gd name="connsiteX4" fmla="*/ 0 w 1165225"/>
              <a:gd name="connsiteY4" fmla="*/ 1651000 h 1651000"/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30300 w 1165225"/>
              <a:gd name="connsiteY3" fmla="*/ 812799 h 1651000"/>
              <a:gd name="connsiteX4" fmla="*/ 1165225 w 1165225"/>
              <a:gd name="connsiteY4" fmla="*/ 1651000 h 1651000"/>
              <a:gd name="connsiteX5" fmla="*/ 0 w 1165225"/>
              <a:gd name="connsiteY5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225" h="1651000">
                <a:moveTo>
                  <a:pt x="0" y="1651000"/>
                </a:moveTo>
                <a:lnTo>
                  <a:pt x="69855" y="0"/>
                </a:lnTo>
                <a:lnTo>
                  <a:pt x="1095370" y="0"/>
                </a:lnTo>
                <a:lnTo>
                  <a:pt x="1130300" y="812799"/>
                </a:lnTo>
                <a:lnTo>
                  <a:pt x="1165225" y="1651000"/>
                </a:lnTo>
                <a:lnTo>
                  <a:pt x="0" y="16510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楕円 65">
            <a:extLst>
              <a:ext uri="{FF2B5EF4-FFF2-40B4-BE49-F238E27FC236}">
                <a16:creationId xmlns:a16="http://schemas.microsoft.com/office/drawing/2014/main" id="{F27848FD-01C8-4911-9982-869683B91A93}"/>
              </a:ext>
            </a:extLst>
          </p:cNvPr>
          <p:cNvSpPr/>
          <p:nvPr/>
        </p:nvSpPr>
        <p:spPr>
          <a:xfrm flipH="1">
            <a:off x="1549639" y="2994531"/>
            <a:ext cx="215765" cy="1651000"/>
          </a:xfrm>
          <a:custGeom>
            <a:avLst/>
            <a:gdLst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0 w 431530"/>
              <a:gd name="connsiteY4" fmla="*/ 82550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91440 w 431530"/>
              <a:gd name="connsiteY4" fmla="*/ 91694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0" fmla="*/ 0 w 215765"/>
              <a:gd name="connsiteY0" fmla="*/ 0 h 1651000"/>
              <a:gd name="connsiteX1" fmla="*/ 215765 w 215765"/>
              <a:gd name="connsiteY1" fmla="*/ 825500 h 1651000"/>
              <a:gd name="connsiteX2" fmla="*/ 0 w 215765"/>
              <a:gd name="connsiteY2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765" h="1651000">
                <a:moveTo>
                  <a:pt x="0" y="0"/>
                </a:moveTo>
                <a:cubicBezTo>
                  <a:pt x="119164" y="0"/>
                  <a:pt x="215765" y="369589"/>
                  <a:pt x="215765" y="825500"/>
                </a:cubicBezTo>
                <a:cubicBezTo>
                  <a:pt x="215765" y="1281411"/>
                  <a:pt x="119164" y="1651000"/>
                  <a:pt x="0" y="1651000"/>
                </a:cubicBezTo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楕円 65">
            <a:extLst>
              <a:ext uri="{FF2B5EF4-FFF2-40B4-BE49-F238E27FC236}">
                <a16:creationId xmlns:a16="http://schemas.microsoft.com/office/drawing/2014/main" id="{422C4F79-F1E2-4BE0-A476-4B72397AB26F}"/>
              </a:ext>
            </a:extLst>
          </p:cNvPr>
          <p:cNvSpPr/>
          <p:nvPr/>
        </p:nvSpPr>
        <p:spPr>
          <a:xfrm>
            <a:off x="2470661" y="2994531"/>
            <a:ext cx="215765" cy="1651000"/>
          </a:xfrm>
          <a:custGeom>
            <a:avLst/>
            <a:gdLst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0 w 431530"/>
              <a:gd name="connsiteY4" fmla="*/ 82550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91440 w 431530"/>
              <a:gd name="connsiteY4" fmla="*/ 91694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0" fmla="*/ 0 w 215765"/>
              <a:gd name="connsiteY0" fmla="*/ 0 h 1651000"/>
              <a:gd name="connsiteX1" fmla="*/ 215765 w 215765"/>
              <a:gd name="connsiteY1" fmla="*/ 825500 h 1651000"/>
              <a:gd name="connsiteX2" fmla="*/ 0 w 215765"/>
              <a:gd name="connsiteY2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765" h="1651000">
                <a:moveTo>
                  <a:pt x="0" y="0"/>
                </a:moveTo>
                <a:cubicBezTo>
                  <a:pt x="119164" y="0"/>
                  <a:pt x="215765" y="369589"/>
                  <a:pt x="215765" y="825500"/>
                </a:cubicBezTo>
                <a:cubicBezTo>
                  <a:pt x="215765" y="1281411"/>
                  <a:pt x="119164" y="1651000"/>
                  <a:pt x="0" y="1651000"/>
                </a:cubicBezTo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楕円 227">
            <a:extLst>
              <a:ext uri="{FF2B5EF4-FFF2-40B4-BE49-F238E27FC236}">
                <a16:creationId xmlns:a16="http://schemas.microsoft.com/office/drawing/2014/main" id="{3CA4EDEE-981B-43D9-B399-EC756B032E36}"/>
              </a:ext>
            </a:extLst>
          </p:cNvPr>
          <p:cNvSpPr/>
          <p:nvPr/>
        </p:nvSpPr>
        <p:spPr>
          <a:xfrm rot="19953313">
            <a:off x="1805549" y="2963933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楕円 228">
            <a:extLst>
              <a:ext uri="{FF2B5EF4-FFF2-40B4-BE49-F238E27FC236}">
                <a16:creationId xmlns:a16="http://schemas.microsoft.com/office/drawing/2014/main" id="{B0F2BA32-DFDD-4D19-9AAA-74614C6685CF}"/>
              </a:ext>
            </a:extLst>
          </p:cNvPr>
          <p:cNvSpPr/>
          <p:nvPr/>
        </p:nvSpPr>
        <p:spPr>
          <a:xfrm rot="1646687" flipH="1">
            <a:off x="2051771" y="2963932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二等辺三角形 225">
            <a:extLst>
              <a:ext uri="{FF2B5EF4-FFF2-40B4-BE49-F238E27FC236}">
                <a16:creationId xmlns:a16="http://schemas.microsoft.com/office/drawing/2014/main" id="{37A891B5-6D10-4998-9040-E0E9794023BD}"/>
              </a:ext>
            </a:extLst>
          </p:cNvPr>
          <p:cNvSpPr/>
          <p:nvPr/>
        </p:nvSpPr>
        <p:spPr>
          <a:xfrm rot="20649556">
            <a:off x="2122239" y="3472584"/>
            <a:ext cx="200012" cy="294640"/>
          </a:xfrm>
          <a:prstGeom prst="triangle">
            <a:avLst/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二等辺三角形 226">
            <a:extLst>
              <a:ext uri="{FF2B5EF4-FFF2-40B4-BE49-F238E27FC236}">
                <a16:creationId xmlns:a16="http://schemas.microsoft.com/office/drawing/2014/main" id="{A738AEF5-64EF-4643-B148-A3A0993D32BA}"/>
              </a:ext>
            </a:extLst>
          </p:cNvPr>
          <p:cNvSpPr/>
          <p:nvPr/>
        </p:nvSpPr>
        <p:spPr>
          <a:xfrm rot="10004269">
            <a:off x="2184066" y="3753019"/>
            <a:ext cx="197504" cy="193890"/>
          </a:xfrm>
          <a:prstGeom prst="triangle">
            <a:avLst>
              <a:gd name="adj" fmla="val 59990"/>
            </a:avLst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二等辺三角形 223">
            <a:extLst>
              <a:ext uri="{FF2B5EF4-FFF2-40B4-BE49-F238E27FC236}">
                <a16:creationId xmlns:a16="http://schemas.microsoft.com/office/drawing/2014/main" id="{532C762D-530B-4B29-908D-1A572A886B3B}"/>
              </a:ext>
            </a:extLst>
          </p:cNvPr>
          <p:cNvSpPr/>
          <p:nvPr/>
        </p:nvSpPr>
        <p:spPr>
          <a:xfrm rot="950444" flipH="1">
            <a:off x="1921351" y="3472584"/>
            <a:ext cx="200012" cy="294640"/>
          </a:xfrm>
          <a:prstGeom prst="triangle">
            <a:avLst/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二等辺三角形 224">
            <a:extLst>
              <a:ext uri="{FF2B5EF4-FFF2-40B4-BE49-F238E27FC236}">
                <a16:creationId xmlns:a16="http://schemas.microsoft.com/office/drawing/2014/main" id="{3D022183-5E3D-4DB1-94FC-C51D2558FCBF}"/>
              </a:ext>
            </a:extLst>
          </p:cNvPr>
          <p:cNvSpPr/>
          <p:nvPr/>
        </p:nvSpPr>
        <p:spPr>
          <a:xfrm rot="11595731" flipH="1">
            <a:off x="1862032" y="3753019"/>
            <a:ext cx="197504" cy="193890"/>
          </a:xfrm>
          <a:prstGeom prst="triangle">
            <a:avLst>
              <a:gd name="adj" fmla="val 59990"/>
            </a:avLst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四角形: 角を丸くする 196">
            <a:extLst>
              <a:ext uri="{FF2B5EF4-FFF2-40B4-BE49-F238E27FC236}">
                <a16:creationId xmlns:a16="http://schemas.microsoft.com/office/drawing/2014/main" id="{B5F98499-5A00-4522-9B8A-CD9B984C900F}"/>
              </a:ext>
            </a:extLst>
          </p:cNvPr>
          <p:cNvSpPr/>
          <p:nvPr/>
        </p:nvSpPr>
        <p:spPr>
          <a:xfrm>
            <a:off x="2041255" y="3425431"/>
            <a:ext cx="175637" cy="146050"/>
          </a:xfrm>
          <a:prstGeom prst="roundRect">
            <a:avLst/>
          </a:prstGeom>
          <a:solidFill>
            <a:srgbClr val="4A92E2"/>
          </a:solidFill>
          <a:ln w="25400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正方形/長方形 197">
            <a:extLst>
              <a:ext uri="{FF2B5EF4-FFF2-40B4-BE49-F238E27FC236}">
                <a16:creationId xmlns:a16="http://schemas.microsoft.com/office/drawing/2014/main" id="{33D667E3-96A6-478A-B097-3DD64624D7AE}"/>
              </a:ext>
            </a:extLst>
          </p:cNvPr>
          <p:cNvSpPr/>
          <p:nvPr/>
        </p:nvSpPr>
        <p:spPr>
          <a:xfrm>
            <a:off x="1765333" y="2974451"/>
            <a:ext cx="714651" cy="194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正方形/長方形 198">
            <a:extLst>
              <a:ext uri="{FF2B5EF4-FFF2-40B4-BE49-F238E27FC236}">
                <a16:creationId xmlns:a16="http://schemas.microsoft.com/office/drawing/2014/main" id="{1798CA08-B283-4777-9EB5-E5443D2D3D4B}"/>
              </a:ext>
            </a:extLst>
          </p:cNvPr>
          <p:cNvSpPr/>
          <p:nvPr/>
        </p:nvSpPr>
        <p:spPr>
          <a:xfrm rot="5400000">
            <a:off x="1936607" y="3116992"/>
            <a:ext cx="363528" cy="205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二等辺三角形 215">
            <a:extLst>
              <a:ext uri="{FF2B5EF4-FFF2-40B4-BE49-F238E27FC236}">
                <a16:creationId xmlns:a16="http://schemas.microsoft.com/office/drawing/2014/main" id="{0EB15770-E9D4-4494-A97C-133C948EF4CE}"/>
              </a:ext>
            </a:extLst>
          </p:cNvPr>
          <p:cNvSpPr/>
          <p:nvPr/>
        </p:nvSpPr>
        <p:spPr>
          <a:xfrm rot="12724613">
            <a:off x="2179037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二等辺三角形 216">
            <a:extLst>
              <a:ext uri="{FF2B5EF4-FFF2-40B4-BE49-F238E27FC236}">
                <a16:creationId xmlns:a16="http://schemas.microsoft.com/office/drawing/2014/main" id="{D66E257A-F90C-4F09-84FD-73D9C6E4B74D}"/>
              </a:ext>
            </a:extLst>
          </p:cNvPr>
          <p:cNvSpPr/>
          <p:nvPr/>
        </p:nvSpPr>
        <p:spPr>
          <a:xfrm rot="12724613">
            <a:off x="2147208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正方形/長方形 35">
            <a:extLst>
              <a:ext uri="{FF2B5EF4-FFF2-40B4-BE49-F238E27FC236}">
                <a16:creationId xmlns:a16="http://schemas.microsoft.com/office/drawing/2014/main" id="{C21B938A-ED87-4A85-AC9F-7FEA06FF999D}"/>
              </a:ext>
            </a:extLst>
          </p:cNvPr>
          <p:cNvSpPr/>
          <p:nvPr/>
        </p:nvSpPr>
        <p:spPr>
          <a:xfrm rot="1800000">
            <a:off x="2307757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楕円 36">
            <a:extLst>
              <a:ext uri="{FF2B5EF4-FFF2-40B4-BE49-F238E27FC236}">
                <a16:creationId xmlns:a16="http://schemas.microsoft.com/office/drawing/2014/main" id="{D9FFF895-4684-43B9-83F7-B8687C4166F9}"/>
              </a:ext>
            </a:extLst>
          </p:cNvPr>
          <p:cNvSpPr/>
          <p:nvPr/>
        </p:nvSpPr>
        <p:spPr>
          <a:xfrm rot="1427996">
            <a:off x="225556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楕円 47">
            <a:extLst>
              <a:ext uri="{FF2B5EF4-FFF2-40B4-BE49-F238E27FC236}">
                <a16:creationId xmlns:a16="http://schemas.microsoft.com/office/drawing/2014/main" id="{58580C15-5E3E-4032-AE24-70B4E9965238}"/>
              </a:ext>
            </a:extLst>
          </p:cNvPr>
          <p:cNvSpPr/>
          <p:nvPr/>
        </p:nvSpPr>
        <p:spPr>
          <a:xfrm rot="1031150" flipH="1">
            <a:off x="2236099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1" name="楕円 47">
            <a:extLst>
              <a:ext uri="{FF2B5EF4-FFF2-40B4-BE49-F238E27FC236}">
                <a16:creationId xmlns:a16="http://schemas.microsoft.com/office/drawing/2014/main" id="{76FAA03E-BF07-40C6-A462-350DC5E9E2CF}"/>
              </a:ext>
            </a:extLst>
          </p:cNvPr>
          <p:cNvSpPr/>
          <p:nvPr/>
        </p:nvSpPr>
        <p:spPr>
          <a:xfrm rot="2614894">
            <a:off x="234909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2" name="楕円 47">
            <a:extLst>
              <a:ext uri="{FF2B5EF4-FFF2-40B4-BE49-F238E27FC236}">
                <a16:creationId xmlns:a16="http://schemas.microsoft.com/office/drawing/2014/main" id="{3D9F6B69-0DBC-4D3C-920B-BB7DDA6E8DFB}"/>
              </a:ext>
            </a:extLst>
          </p:cNvPr>
          <p:cNvSpPr/>
          <p:nvPr/>
        </p:nvSpPr>
        <p:spPr>
          <a:xfrm rot="2614894">
            <a:off x="2376650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3" name="楕円 51">
            <a:extLst>
              <a:ext uri="{FF2B5EF4-FFF2-40B4-BE49-F238E27FC236}">
                <a16:creationId xmlns:a16="http://schemas.microsoft.com/office/drawing/2014/main" id="{75E44929-C8A2-42FB-9FAE-228F0B6F97D1}"/>
              </a:ext>
            </a:extLst>
          </p:cNvPr>
          <p:cNvSpPr/>
          <p:nvPr/>
        </p:nvSpPr>
        <p:spPr>
          <a:xfrm rot="1555475">
            <a:off x="2303165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二等辺三角形 207">
            <a:extLst>
              <a:ext uri="{FF2B5EF4-FFF2-40B4-BE49-F238E27FC236}">
                <a16:creationId xmlns:a16="http://schemas.microsoft.com/office/drawing/2014/main" id="{AA8BAFAD-BC0B-4F8A-A6D4-F65E5C648C2C}"/>
              </a:ext>
            </a:extLst>
          </p:cNvPr>
          <p:cNvSpPr/>
          <p:nvPr/>
        </p:nvSpPr>
        <p:spPr>
          <a:xfrm rot="8875387" flipH="1">
            <a:off x="1865944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二等辺三角形 208">
            <a:extLst>
              <a:ext uri="{FF2B5EF4-FFF2-40B4-BE49-F238E27FC236}">
                <a16:creationId xmlns:a16="http://schemas.microsoft.com/office/drawing/2014/main" id="{81762DB6-C75C-4990-AF36-3B54C9C48D3E}"/>
              </a:ext>
            </a:extLst>
          </p:cNvPr>
          <p:cNvSpPr/>
          <p:nvPr/>
        </p:nvSpPr>
        <p:spPr>
          <a:xfrm rot="8875387" flipH="1">
            <a:off x="1897773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正方形/長方形 35">
            <a:extLst>
              <a:ext uri="{FF2B5EF4-FFF2-40B4-BE49-F238E27FC236}">
                <a16:creationId xmlns:a16="http://schemas.microsoft.com/office/drawing/2014/main" id="{15087EF0-19BA-4E92-BE80-6BAEA8C1F6EC}"/>
              </a:ext>
            </a:extLst>
          </p:cNvPr>
          <p:cNvSpPr/>
          <p:nvPr/>
        </p:nvSpPr>
        <p:spPr>
          <a:xfrm rot="19800000" flipH="1">
            <a:off x="1741293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楕円 36">
            <a:extLst>
              <a:ext uri="{FF2B5EF4-FFF2-40B4-BE49-F238E27FC236}">
                <a16:creationId xmlns:a16="http://schemas.microsoft.com/office/drawing/2014/main" id="{BE34F33A-BC5C-4B1A-8FE4-7654031A0D22}"/>
              </a:ext>
            </a:extLst>
          </p:cNvPr>
          <p:cNvSpPr/>
          <p:nvPr/>
        </p:nvSpPr>
        <p:spPr>
          <a:xfrm rot="20172004" flipH="1">
            <a:off x="180042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楕円 47">
            <a:extLst>
              <a:ext uri="{FF2B5EF4-FFF2-40B4-BE49-F238E27FC236}">
                <a16:creationId xmlns:a16="http://schemas.microsoft.com/office/drawing/2014/main" id="{F6E01C3B-894C-46DF-85C7-161C9B2F6CF4}"/>
              </a:ext>
            </a:extLst>
          </p:cNvPr>
          <p:cNvSpPr/>
          <p:nvPr/>
        </p:nvSpPr>
        <p:spPr>
          <a:xfrm rot="20568850">
            <a:off x="1894112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3" name="楕円 47">
            <a:extLst>
              <a:ext uri="{FF2B5EF4-FFF2-40B4-BE49-F238E27FC236}">
                <a16:creationId xmlns:a16="http://schemas.microsoft.com/office/drawing/2014/main" id="{58F0149C-0249-48AA-AC5A-D49D793E3062}"/>
              </a:ext>
            </a:extLst>
          </p:cNvPr>
          <p:cNvSpPr/>
          <p:nvPr/>
        </p:nvSpPr>
        <p:spPr>
          <a:xfrm rot="18985106" flipH="1">
            <a:off x="181572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4" name="楕円 47">
            <a:extLst>
              <a:ext uri="{FF2B5EF4-FFF2-40B4-BE49-F238E27FC236}">
                <a16:creationId xmlns:a16="http://schemas.microsoft.com/office/drawing/2014/main" id="{6A1083D5-A4CD-42D5-833E-D98B9B4C8796}"/>
              </a:ext>
            </a:extLst>
          </p:cNvPr>
          <p:cNvSpPr/>
          <p:nvPr/>
        </p:nvSpPr>
        <p:spPr>
          <a:xfrm rot="18985106" flipH="1">
            <a:off x="1801345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5" name="楕円 51">
            <a:extLst>
              <a:ext uri="{FF2B5EF4-FFF2-40B4-BE49-F238E27FC236}">
                <a16:creationId xmlns:a16="http://schemas.microsoft.com/office/drawing/2014/main" id="{F5C41449-F8C7-4B48-BEAE-89ED0329DABC}"/>
              </a:ext>
            </a:extLst>
          </p:cNvPr>
          <p:cNvSpPr/>
          <p:nvPr/>
        </p:nvSpPr>
        <p:spPr>
          <a:xfrm rot="20044525" flipH="1">
            <a:off x="1639668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円弧 205">
            <a:extLst>
              <a:ext uri="{FF2B5EF4-FFF2-40B4-BE49-F238E27FC236}">
                <a16:creationId xmlns:a16="http://schemas.microsoft.com/office/drawing/2014/main" id="{471A7A17-1A08-4D94-B6C7-C1213733F34F}"/>
              </a:ext>
            </a:extLst>
          </p:cNvPr>
          <p:cNvSpPr/>
          <p:nvPr/>
        </p:nvSpPr>
        <p:spPr>
          <a:xfrm rot="5596267">
            <a:off x="1597813" y="2337491"/>
            <a:ext cx="1094725" cy="805585"/>
          </a:xfrm>
          <a:prstGeom prst="arc">
            <a:avLst>
              <a:gd name="adj1" fmla="val 17576158"/>
              <a:gd name="adj2" fmla="val 19696878"/>
            </a:avLst>
          </a:prstGeom>
          <a:ln w="85725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円弧 206">
            <a:extLst>
              <a:ext uri="{FF2B5EF4-FFF2-40B4-BE49-F238E27FC236}">
                <a16:creationId xmlns:a16="http://schemas.microsoft.com/office/drawing/2014/main" id="{4AF65E17-2FA3-458C-804D-BCB0AAFB2F6B}"/>
              </a:ext>
            </a:extLst>
          </p:cNvPr>
          <p:cNvSpPr/>
          <p:nvPr/>
        </p:nvSpPr>
        <p:spPr>
          <a:xfrm rot="6592279">
            <a:off x="1552922" y="2452679"/>
            <a:ext cx="1094725" cy="805585"/>
          </a:xfrm>
          <a:prstGeom prst="arc">
            <a:avLst>
              <a:gd name="adj1" fmla="val 17576158"/>
              <a:gd name="adj2" fmla="val 19747743"/>
            </a:avLst>
          </a:prstGeom>
          <a:ln w="82550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円弧 203">
            <a:extLst>
              <a:ext uri="{FF2B5EF4-FFF2-40B4-BE49-F238E27FC236}">
                <a16:creationId xmlns:a16="http://schemas.microsoft.com/office/drawing/2014/main" id="{80531864-A282-42EC-A85C-D45DF6E4DDC1}"/>
              </a:ext>
            </a:extLst>
          </p:cNvPr>
          <p:cNvSpPr/>
          <p:nvPr/>
        </p:nvSpPr>
        <p:spPr>
          <a:xfrm rot="16003733" flipH="1">
            <a:off x="1537642" y="2339307"/>
            <a:ext cx="1094725" cy="805585"/>
          </a:xfrm>
          <a:prstGeom prst="arc">
            <a:avLst>
              <a:gd name="adj1" fmla="val 17576158"/>
              <a:gd name="adj2" fmla="val 19696878"/>
            </a:avLst>
          </a:prstGeom>
          <a:ln w="85725" cap="rnd">
            <a:solidFill>
              <a:schemeClr val="bg1">
                <a:lumMod val="9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円弧 204">
            <a:extLst>
              <a:ext uri="{FF2B5EF4-FFF2-40B4-BE49-F238E27FC236}">
                <a16:creationId xmlns:a16="http://schemas.microsoft.com/office/drawing/2014/main" id="{79782913-468A-40E3-ABAF-378CDF9E647D}"/>
              </a:ext>
            </a:extLst>
          </p:cNvPr>
          <p:cNvSpPr/>
          <p:nvPr/>
        </p:nvSpPr>
        <p:spPr>
          <a:xfrm rot="15007721" flipH="1">
            <a:off x="1582533" y="2454495"/>
            <a:ext cx="1094725" cy="805585"/>
          </a:xfrm>
          <a:prstGeom prst="arc">
            <a:avLst>
              <a:gd name="adj1" fmla="val 17576158"/>
              <a:gd name="adj2" fmla="val 19747743"/>
            </a:avLst>
          </a:prstGeom>
          <a:ln w="82550" cap="rnd">
            <a:solidFill>
              <a:schemeClr val="bg1">
                <a:lumMod val="9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197036"/>
      </p:ext>
    </p:extLst>
  </p:cSld>
  <p:clrMapOvr>
    <a:masterClrMapping/>
  </p:clrMapOvr>
  <p:transition spd="slow" advClick="0" advTm="1000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二等辺三角形 167">
            <a:extLst>
              <a:ext uri="{FF2B5EF4-FFF2-40B4-BE49-F238E27FC236}">
                <a16:creationId xmlns:a16="http://schemas.microsoft.com/office/drawing/2014/main" id="{D15C4E9F-8B71-4B96-860F-7F8B7C025271}"/>
              </a:ext>
            </a:extLst>
          </p:cNvPr>
          <p:cNvSpPr/>
          <p:nvPr/>
        </p:nvSpPr>
        <p:spPr>
          <a:xfrm rot="10800000">
            <a:off x="1681469" y="593775"/>
            <a:ext cx="873762" cy="689429"/>
          </a:xfrm>
          <a:prstGeom prst="triangl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弧 168">
            <a:extLst>
              <a:ext uri="{FF2B5EF4-FFF2-40B4-BE49-F238E27FC236}">
                <a16:creationId xmlns:a16="http://schemas.microsoft.com/office/drawing/2014/main" id="{A2552FFB-1BBC-4B5A-9CD8-719DE36E176E}"/>
              </a:ext>
            </a:extLst>
          </p:cNvPr>
          <p:cNvSpPr/>
          <p:nvPr/>
        </p:nvSpPr>
        <p:spPr>
          <a:xfrm rot="201593" flipH="1">
            <a:off x="2507377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二等辺三角形 169">
            <a:extLst>
              <a:ext uri="{FF2B5EF4-FFF2-40B4-BE49-F238E27FC236}">
                <a16:creationId xmlns:a16="http://schemas.microsoft.com/office/drawing/2014/main" id="{CF0A056D-A01A-4B08-ADED-E3F4DB929419}"/>
              </a:ext>
            </a:extLst>
          </p:cNvPr>
          <p:cNvSpPr/>
          <p:nvPr/>
        </p:nvSpPr>
        <p:spPr>
          <a:xfrm rot="10800000">
            <a:off x="2509512" y="593773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弧 170">
            <a:extLst>
              <a:ext uri="{FF2B5EF4-FFF2-40B4-BE49-F238E27FC236}">
                <a16:creationId xmlns:a16="http://schemas.microsoft.com/office/drawing/2014/main" id="{C245CB41-8251-4D7C-8360-220EC54245E9}"/>
              </a:ext>
            </a:extLst>
          </p:cNvPr>
          <p:cNvSpPr/>
          <p:nvPr/>
        </p:nvSpPr>
        <p:spPr>
          <a:xfrm rot="21398407">
            <a:off x="1116726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二等辺三角形 171">
            <a:extLst>
              <a:ext uri="{FF2B5EF4-FFF2-40B4-BE49-F238E27FC236}">
                <a16:creationId xmlns:a16="http://schemas.microsoft.com/office/drawing/2014/main" id="{3B7CC469-FE46-4621-B625-E2329C5E0588}"/>
              </a:ext>
            </a:extLst>
          </p:cNvPr>
          <p:cNvSpPr/>
          <p:nvPr/>
        </p:nvSpPr>
        <p:spPr>
          <a:xfrm rot="10800000" flipH="1">
            <a:off x="1061709" y="593774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二等辺三角形 305">
            <a:extLst>
              <a:ext uri="{FF2B5EF4-FFF2-40B4-BE49-F238E27FC236}">
                <a16:creationId xmlns:a16="http://schemas.microsoft.com/office/drawing/2014/main" id="{6EE690BB-78B0-4A97-BBC7-4A6163513E31}"/>
              </a:ext>
            </a:extLst>
          </p:cNvPr>
          <p:cNvSpPr/>
          <p:nvPr/>
        </p:nvSpPr>
        <p:spPr>
          <a:xfrm rot="10800000">
            <a:off x="3029785" y="796966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二等辺三角形 306">
            <a:extLst>
              <a:ext uri="{FF2B5EF4-FFF2-40B4-BE49-F238E27FC236}">
                <a16:creationId xmlns:a16="http://schemas.microsoft.com/office/drawing/2014/main" id="{43D25E02-CF54-4134-9E01-CB1524780D6E}"/>
              </a:ext>
            </a:extLst>
          </p:cNvPr>
          <p:cNvSpPr/>
          <p:nvPr/>
        </p:nvSpPr>
        <p:spPr>
          <a:xfrm rot="11721489">
            <a:off x="3116703" y="1037128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4" name="二等辺三角形 303">
            <a:extLst>
              <a:ext uri="{FF2B5EF4-FFF2-40B4-BE49-F238E27FC236}">
                <a16:creationId xmlns:a16="http://schemas.microsoft.com/office/drawing/2014/main" id="{CBC2457D-BB5E-404F-B5A5-3695A0D04085}"/>
              </a:ext>
            </a:extLst>
          </p:cNvPr>
          <p:cNvSpPr/>
          <p:nvPr/>
        </p:nvSpPr>
        <p:spPr>
          <a:xfrm rot="10800000" flipH="1">
            <a:off x="933392" y="796965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304">
            <a:extLst>
              <a:ext uri="{FF2B5EF4-FFF2-40B4-BE49-F238E27FC236}">
                <a16:creationId xmlns:a16="http://schemas.microsoft.com/office/drawing/2014/main" id="{CCEC859C-0F1F-4A66-BFA0-FCB744922E67}"/>
              </a:ext>
            </a:extLst>
          </p:cNvPr>
          <p:cNvSpPr/>
          <p:nvPr/>
        </p:nvSpPr>
        <p:spPr>
          <a:xfrm rot="9878511" flipH="1">
            <a:off x="873534" y="1037127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E0EEF024-5033-4ADF-8BA2-D8EE1DDD056B}"/>
              </a:ext>
            </a:extLst>
          </p:cNvPr>
          <p:cNvSpPr/>
          <p:nvPr/>
        </p:nvSpPr>
        <p:spPr>
          <a:xfrm rot="11234124">
            <a:off x="3325207" y="1224467"/>
            <a:ext cx="240168" cy="575202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8" name="円弧 177">
            <a:extLst>
              <a:ext uri="{FF2B5EF4-FFF2-40B4-BE49-F238E27FC236}">
                <a16:creationId xmlns:a16="http://schemas.microsoft.com/office/drawing/2014/main" id="{A55FD608-5DE0-491C-A57F-29C72DF30333}"/>
              </a:ext>
            </a:extLst>
          </p:cNvPr>
          <p:cNvSpPr/>
          <p:nvPr/>
        </p:nvSpPr>
        <p:spPr>
          <a:xfrm rot="945023">
            <a:off x="2237140" y="622381"/>
            <a:ext cx="1197475" cy="100378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円弧 178">
            <a:extLst>
              <a:ext uri="{FF2B5EF4-FFF2-40B4-BE49-F238E27FC236}">
                <a16:creationId xmlns:a16="http://schemas.microsoft.com/office/drawing/2014/main" id="{52299685-5CE9-46AA-A4AC-331564117369}"/>
              </a:ext>
            </a:extLst>
          </p:cNvPr>
          <p:cNvSpPr/>
          <p:nvPr/>
        </p:nvSpPr>
        <p:spPr>
          <a:xfrm rot="895199" flipH="1">
            <a:off x="867709" y="609238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弧 179">
            <a:extLst>
              <a:ext uri="{FF2B5EF4-FFF2-40B4-BE49-F238E27FC236}">
                <a16:creationId xmlns:a16="http://schemas.microsoft.com/office/drawing/2014/main" id="{DDFF96CE-C333-412F-95D2-C0370A055825}"/>
              </a:ext>
            </a:extLst>
          </p:cNvPr>
          <p:cNvSpPr/>
          <p:nvPr/>
        </p:nvSpPr>
        <p:spPr>
          <a:xfrm rot="895199" flipH="1">
            <a:off x="765892" y="752390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57824D7E-A6CE-41AD-9DA5-F623E0A95DB1}"/>
              </a:ext>
            </a:extLst>
          </p:cNvPr>
          <p:cNvSpPr/>
          <p:nvPr/>
        </p:nvSpPr>
        <p:spPr>
          <a:xfrm>
            <a:off x="1000910" y="629039"/>
            <a:ext cx="122252" cy="161459"/>
          </a:xfrm>
          <a:prstGeom prst="ellips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楕円 181">
            <a:extLst>
              <a:ext uri="{FF2B5EF4-FFF2-40B4-BE49-F238E27FC236}">
                <a16:creationId xmlns:a16="http://schemas.microsoft.com/office/drawing/2014/main" id="{33A56AF6-357B-4077-AED5-45552BCF07A2}"/>
              </a:ext>
            </a:extLst>
          </p:cNvPr>
          <p:cNvSpPr/>
          <p:nvPr/>
        </p:nvSpPr>
        <p:spPr>
          <a:xfrm>
            <a:off x="153542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楕円 182">
            <a:extLst>
              <a:ext uri="{FF2B5EF4-FFF2-40B4-BE49-F238E27FC236}">
                <a16:creationId xmlns:a16="http://schemas.microsoft.com/office/drawing/2014/main" id="{90FCC4A4-8A15-419B-BC77-6686039CCD5E}"/>
              </a:ext>
            </a:extLst>
          </p:cNvPr>
          <p:cNvSpPr/>
          <p:nvPr/>
        </p:nvSpPr>
        <p:spPr>
          <a:xfrm>
            <a:off x="245644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楕円 183">
            <a:extLst>
              <a:ext uri="{FF2B5EF4-FFF2-40B4-BE49-F238E27FC236}">
                <a16:creationId xmlns:a16="http://schemas.microsoft.com/office/drawing/2014/main" id="{295C466D-7582-4D33-B150-23F09DBA1ADD}"/>
              </a:ext>
            </a:extLst>
          </p:cNvPr>
          <p:cNvSpPr/>
          <p:nvPr/>
        </p:nvSpPr>
        <p:spPr>
          <a:xfrm rot="20585052">
            <a:off x="1030863" y="2099333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楕円 184">
            <a:extLst>
              <a:ext uri="{FF2B5EF4-FFF2-40B4-BE49-F238E27FC236}">
                <a16:creationId xmlns:a16="http://schemas.microsoft.com/office/drawing/2014/main" id="{76881BB2-E7EE-4F78-8E31-700D2D100D1F}"/>
              </a:ext>
            </a:extLst>
          </p:cNvPr>
          <p:cNvSpPr/>
          <p:nvPr/>
        </p:nvSpPr>
        <p:spPr>
          <a:xfrm rot="1014948" flipH="1">
            <a:off x="3013539" y="2099331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台形 292">
            <a:extLst>
              <a:ext uri="{FF2B5EF4-FFF2-40B4-BE49-F238E27FC236}">
                <a16:creationId xmlns:a16="http://schemas.microsoft.com/office/drawing/2014/main" id="{78287C86-E952-402D-B9D6-52E067B2190F}"/>
              </a:ext>
            </a:extLst>
          </p:cNvPr>
          <p:cNvSpPr/>
          <p:nvPr/>
        </p:nvSpPr>
        <p:spPr>
          <a:xfrm rot="7858654" flipH="1">
            <a:off x="972892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台形 293">
            <a:extLst>
              <a:ext uri="{FF2B5EF4-FFF2-40B4-BE49-F238E27FC236}">
                <a16:creationId xmlns:a16="http://schemas.microsoft.com/office/drawing/2014/main" id="{100B0961-2A6C-4619-B44A-95A852B546A7}"/>
              </a:ext>
            </a:extLst>
          </p:cNvPr>
          <p:cNvSpPr/>
          <p:nvPr/>
        </p:nvSpPr>
        <p:spPr>
          <a:xfrm rot="3769921" flipH="1">
            <a:off x="922204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楕円 294">
            <a:extLst>
              <a:ext uri="{FF2B5EF4-FFF2-40B4-BE49-F238E27FC236}">
                <a16:creationId xmlns:a16="http://schemas.microsoft.com/office/drawing/2014/main" id="{5B0D0775-4FBF-44F2-B6DF-4B7903F786F4}"/>
              </a:ext>
            </a:extLst>
          </p:cNvPr>
          <p:cNvSpPr/>
          <p:nvPr/>
        </p:nvSpPr>
        <p:spPr>
          <a:xfrm flipH="1">
            <a:off x="991899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楕円 296">
            <a:extLst>
              <a:ext uri="{FF2B5EF4-FFF2-40B4-BE49-F238E27FC236}">
                <a16:creationId xmlns:a16="http://schemas.microsoft.com/office/drawing/2014/main" id="{289F4CC0-E4AC-442C-9A2A-141E809D1C30}"/>
              </a:ext>
            </a:extLst>
          </p:cNvPr>
          <p:cNvSpPr/>
          <p:nvPr/>
        </p:nvSpPr>
        <p:spPr>
          <a:xfrm rot="1236733" flipH="1">
            <a:off x="1265799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楕円 297">
            <a:extLst>
              <a:ext uri="{FF2B5EF4-FFF2-40B4-BE49-F238E27FC236}">
                <a16:creationId xmlns:a16="http://schemas.microsoft.com/office/drawing/2014/main" id="{0C7C455B-6B90-4C3D-BA09-6537FE61D4D6}"/>
              </a:ext>
            </a:extLst>
          </p:cNvPr>
          <p:cNvSpPr/>
          <p:nvPr/>
        </p:nvSpPr>
        <p:spPr>
          <a:xfrm rot="1627558" flipH="1">
            <a:off x="1422843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四角形: 角を丸くする 299">
            <a:extLst>
              <a:ext uri="{FF2B5EF4-FFF2-40B4-BE49-F238E27FC236}">
                <a16:creationId xmlns:a16="http://schemas.microsoft.com/office/drawing/2014/main" id="{9BA48F11-786E-4AFB-84D0-309416ED2411}"/>
              </a:ext>
            </a:extLst>
          </p:cNvPr>
          <p:cNvSpPr/>
          <p:nvPr/>
        </p:nvSpPr>
        <p:spPr>
          <a:xfrm rot="19548768" flipH="1">
            <a:off x="1258041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円弧 300">
            <a:extLst>
              <a:ext uri="{FF2B5EF4-FFF2-40B4-BE49-F238E27FC236}">
                <a16:creationId xmlns:a16="http://schemas.microsoft.com/office/drawing/2014/main" id="{F58A56A9-4613-484A-B32C-833231E69175}"/>
              </a:ext>
            </a:extLst>
          </p:cNvPr>
          <p:cNvSpPr/>
          <p:nvPr/>
        </p:nvSpPr>
        <p:spPr>
          <a:xfrm rot="20856138" flipH="1">
            <a:off x="1268004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円弧 301">
            <a:extLst>
              <a:ext uri="{FF2B5EF4-FFF2-40B4-BE49-F238E27FC236}">
                <a16:creationId xmlns:a16="http://schemas.microsoft.com/office/drawing/2014/main" id="{BC7A2432-EE13-48AD-84F9-AC0B5C995646}"/>
              </a:ext>
            </a:extLst>
          </p:cNvPr>
          <p:cNvSpPr/>
          <p:nvPr/>
        </p:nvSpPr>
        <p:spPr>
          <a:xfrm rot="20856138" flipH="1">
            <a:off x="1327264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円弧 302">
            <a:extLst>
              <a:ext uri="{FF2B5EF4-FFF2-40B4-BE49-F238E27FC236}">
                <a16:creationId xmlns:a16="http://schemas.microsoft.com/office/drawing/2014/main" id="{5C3AB0B4-215D-463A-8412-7D466B715517}"/>
              </a:ext>
            </a:extLst>
          </p:cNvPr>
          <p:cNvSpPr/>
          <p:nvPr/>
        </p:nvSpPr>
        <p:spPr>
          <a:xfrm rot="20856138" flipH="1">
            <a:off x="1294160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台形 281">
            <a:extLst>
              <a:ext uri="{FF2B5EF4-FFF2-40B4-BE49-F238E27FC236}">
                <a16:creationId xmlns:a16="http://schemas.microsoft.com/office/drawing/2014/main" id="{A11152FE-ED8E-45C0-950E-1282D68828F9}"/>
              </a:ext>
            </a:extLst>
          </p:cNvPr>
          <p:cNvSpPr/>
          <p:nvPr/>
        </p:nvSpPr>
        <p:spPr>
          <a:xfrm rot="13741346">
            <a:off x="2362313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台形 282">
            <a:extLst>
              <a:ext uri="{FF2B5EF4-FFF2-40B4-BE49-F238E27FC236}">
                <a16:creationId xmlns:a16="http://schemas.microsoft.com/office/drawing/2014/main" id="{6814F42A-BAFC-454F-8806-22509218F290}"/>
              </a:ext>
            </a:extLst>
          </p:cNvPr>
          <p:cNvSpPr/>
          <p:nvPr/>
        </p:nvSpPr>
        <p:spPr>
          <a:xfrm rot="17830079">
            <a:off x="2705693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楕円 283">
            <a:extLst>
              <a:ext uri="{FF2B5EF4-FFF2-40B4-BE49-F238E27FC236}">
                <a16:creationId xmlns:a16="http://schemas.microsoft.com/office/drawing/2014/main" id="{8C9CE72E-7F7B-4497-A4F3-EC39328D3A1A}"/>
              </a:ext>
            </a:extLst>
          </p:cNvPr>
          <p:cNvSpPr/>
          <p:nvPr/>
        </p:nvSpPr>
        <p:spPr>
          <a:xfrm>
            <a:off x="3140133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楕円 285">
            <a:extLst>
              <a:ext uri="{FF2B5EF4-FFF2-40B4-BE49-F238E27FC236}">
                <a16:creationId xmlns:a16="http://schemas.microsoft.com/office/drawing/2014/main" id="{B5B1F4D0-FFCD-4DB5-8E7D-3222E32BCDD6}"/>
              </a:ext>
            </a:extLst>
          </p:cNvPr>
          <p:cNvSpPr/>
          <p:nvPr/>
        </p:nvSpPr>
        <p:spPr>
          <a:xfrm rot="20363267">
            <a:off x="2762907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楕円 286">
            <a:extLst>
              <a:ext uri="{FF2B5EF4-FFF2-40B4-BE49-F238E27FC236}">
                <a16:creationId xmlns:a16="http://schemas.microsoft.com/office/drawing/2014/main" id="{8B9B9997-38AE-4D76-8BF7-63A6D8EE0792}"/>
              </a:ext>
            </a:extLst>
          </p:cNvPr>
          <p:cNvSpPr/>
          <p:nvPr/>
        </p:nvSpPr>
        <p:spPr>
          <a:xfrm rot="19972442">
            <a:off x="2737725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四角形: 角を丸くする 288">
            <a:extLst>
              <a:ext uri="{FF2B5EF4-FFF2-40B4-BE49-F238E27FC236}">
                <a16:creationId xmlns:a16="http://schemas.microsoft.com/office/drawing/2014/main" id="{1720D9FF-039B-4EFF-97D7-48D4C530E4DE}"/>
              </a:ext>
            </a:extLst>
          </p:cNvPr>
          <p:cNvSpPr/>
          <p:nvPr/>
        </p:nvSpPr>
        <p:spPr>
          <a:xfrm rot="2051232">
            <a:off x="2770667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円弧 289">
            <a:extLst>
              <a:ext uri="{FF2B5EF4-FFF2-40B4-BE49-F238E27FC236}">
                <a16:creationId xmlns:a16="http://schemas.microsoft.com/office/drawing/2014/main" id="{6CB61104-29E8-4B9D-A7F4-A317A0CB21A5}"/>
              </a:ext>
            </a:extLst>
          </p:cNvPr>
          <p:cNvSpPr/>
          <p:nvPr/>
        </p:nvSpPr>
        <p:spPr>
          <a:xfrm rot="743862">
            <a:off x="2701352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円弧 290">
            <a:extLst>
              <a:ext uri="{FF2B5EF4-FFF2-40B4-BE49-F238E27FC236}">
                <a16:creationId xmlns:a16="http://schemas.microsoft.com/office/drawing/2014/main" id="{B95CA542-01FD-46A3-B896-57F2A293E813}"/>
              </a:ext>
            </a:extLst>
          </p:cNvPr>
          <p:cNvSpPr/>
          <p:nvPr/>
        </p:nvSpPr>
        <p:spPr>
          <a:xfrm rot="743862">
            <a:off x="2642091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円弧 291">
            <a:extLst>
              <a:ext uri="{FF2B5EF4-FFF2-40B4-BE49-F238E27FC236}">
                <a16:creationId xmlns:a16="http://schemas.microsoft.com/office/drawing/2014/main" id="{0FD94E3E-1B31-47BD-A21A-A79D6E8EA7C2}"/>
              </a:ext>
            </a:extLst>
          </p:cNvPr>
          <p:cNvSpPr/>
          <p:nvPr/>
        </p:nvSpPr>
        <p:spPr>
          <a:xfrm rot="743862">
            <a:off x="2675196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楕円 24">
            <a:extLst>
              <a:ext uri="{FF2B5EF4-FFF2-40B4-BE49-F238E27FC236}">
                <a16:creationId xmlns:a16="http://schemas.microsoft.com/office/drawing/2014/main" id="{B6330F50-F081-49C5-8CBF-6C668FCECA3B}"/>
              </a:ext>
            </a:extLst>
          </p:cNvPr>
          <p:cNvSpPr/>
          <p:nvPr/>
        </p:nvSpPr>
        <p:spPr>
          <a:xfrm>
            <a:off x="1899912" y="2314220"/>
            <a:ext cx="477520" cy="117182"/>
          </a:xfrm>
          <a:custGeom>
            <a:avLst/>
            <a:gdLst>
              <a:gd name="connsiteX0" fmla="*/ 477520 w 477520"/>
              <a:gd name="connsiteY0" fmla="*/ 0 h 117182"/>
              <a:gd name="connsiteX1" fmla="*/ 223520 w 477520"/>
              <a:gd name="connsiteY1" fmla="*/ 116840 h 117182"/>
              <a:gd name="connsiteX2" fmla="*/ 0 w 477520"/>
              <a:gd name="connsiteY2" fmla="*/ 30480 h 11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520" h="117182" extrusionOk="0">
                <a:moveTo>
                  <a:pt x="477520" y="0"/>
                </a:moveTo>
                <a:cubicBezTo>
                  <a:pt x="420285" y="32889"/>
                  <a:pt x="296462" y="114254"/>
                  <a:pt x="223520" y="116840"/>
                </a:cubicBezTo>
                <a:cubicBezTo>
                  <a:pt x="152661" y="123757"/>
                  <a:pt x="42180" y="69593"/>
                  <a:pt x="0" y="30480"/>
                </a:cubicBezTo>
              </a:path>
            </a:pathLst>
          </a:custGeom>
          <a:noFill/>
          <a:ln w="50800" cap="rnd">
            <a:solidFill>
              <a:srgbClr val="4A4E58"/>
            </a:solidFill>
            <a:round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68960"/>
                      <a:gd name="connsiteY0" fmla="*/ 233680 h 467360"/>
                      <a:gd name="connsiteX1" fmla="*/ 284480 w 568960"/>
                      <a:gd name="connsiteY1" fmla="*/ 0 h 467360"/>
                      <a:gd name="connsiteX2" fmla="*/ 568960 w 568960"/>
                      <a:gd name="connsiteY2" fmla="*/ 233680 h 467360"/>
                      <a:gd name="connsiteX3" fmla="*/ 284480 w 568960"/>
                      <a:gd name="connsiteY3" fmla="*/ 467360 h 467360"/>
                      <a:gd name="connsiteX4" fmla="*/ 0 w 568960"/>
                      <a:gd name="connsiteY4" fmla="*/ 233680 h 467360"/>
                      <a:gd name="connsiteX0" fmla="*/ 0 w 590481"/>
                      <a:gd name="connsiteY0" fmla="*/ 233680 h 469906"/>
                      <a:gd name="connsiteX1" fmla="*/ 284480 w 590481"/>
                      <a:gd name="connsiteY1" fmla="*/ 0 h 469906"/>
                      <a:gd name="connsiteX2" fmla="*/ 568960 w 590481"/>
                      <a:gd name="connsiteY2" fmla="*/ 233680 h 469906"/>
                      <a:gd name="connsiteX3" fmla="*/ 538480 w 590481"/>
                      <a:gd name="connsiteY3" fmla="*/ 350520 h 469906"/>
                      <a:gd name="connsiteX4" fmla="*/ 284480 w 590481"/>
                      <a:gd name="connsiteY4" fmla="*/ 467360 h 469906"/>
                      <a:gd name="connsiteX5" fmla="*/ 0 w 590481"/>
                      <a:gd name="connsiteY5" fmla="*/ 233680 h 469906"/>
                      <a:gd name="connsiteX0" fmla="*/ 12871 w 603352"/>
                      <a:gd name="connsiteY0" fmla="*/ 233680 h 467702"/>
                      <a:gd name="connsiteX1" fmla="*/ 297351 w 603352"/>
                      <a:gd name="connsiteY1" fmla="*/ 0 h 467702"/>
                      <a:gd name="connsiteX2" fmla="*/ 581831 w 603352"/>
                      <a:gd name="connsiteY2" fmla="*/ 233680 h 467702"/>
                      <a:gd name="connsiteX3" fmla="*/ 551351 w 603352"/>
                      <a:gd name="connsiteY3" fmla="*/ 350520 h 467702"/>
                      <a:gd name="connsiteX4" fmla="*/ 297351 w 603352"/>
                      <a:gd name="connsiteY4" fmla="*/ 467360 h 467702"/>
                      <a:gd name="connsiteX5" fmla="*/ 73831 w 603352"/>
                      <a:gd name="connsiteY5" fmla="*/ 381000 h 467702"/>
                      <a:gd name="connsiteX6" fmla="*/ 12871 w 603352"/>
                      <a:gd name="connsiteY6" fmla="*/ 233680 h 467702"/>
                      <a:gd name="connsiteX0" fmla="*/ 551351 w 642791"/>
                      <a:gd name="connsiteY0" fmla="*/ 350520 h 467702"/>
                      <a:gd name="connsiteX1" fmla="*/ 297351 w 642791"/>
                      <a:gd name="connsiteY1" fmla="*/ 467360 h 467702"/>
                      <a:gd name="connsiteX2" fmla="*/ 73831 w 642791"/>
                      <a:gd name="connsiteY2" fmla="*/ 381000 h 467702"/>
                      <a:gd name="connsiteX3" fmla="*/ 12871 w 642791"/>
                      <a:gd name="connsiteY3" fmla="*/ 233680 h 467702"/>
                      <a:gd name="connsiteX4" fmla="*/ 297351 w 642791"/>
                      <a:gd name="connsiteY4" fmla="*/ 0 h 467702"/>
                      <a:gd name="connsiteX5" fmla="*/ 581831 w 642791"/>
                      <a:gd name="connsiteY5" fmla="*/ 233680 h 467702"/>
                      <a:gd name="connsiteX6" fmla="*/ 642791 w 642791"/>
                      <a:gd name="connsiteY6" fmla="*/ 441960 h 467702"/>
                      <a:gd name="connsiteX0" fmla="*/ 551351 w 581831"/>
                      <a:gd name="connsiteY0" fmla="*/ 350520 h 467702"/>
                      <a:gd name="connsiteX1" fmla="*/ 297351 w 581831"/>
                      <a:gd name="connsiteY1" fmla="*/ 467360 h 467702"/>
                      <a:gd name="connsiteX2" fmla="*/ 73831 w 581831"/>
                      <a:gd name="connsiteY2" fmla="*/ 381000 h 467702"/>
                      <a:gd name="connsiteX3" fmla="*/ 12871 w 581831"/>
                      <a:gd name="connsiteY3" fmla="*/ 233680 h 467702"/>
                      <a:gd name="connsiteX4" fmla="*/ 297351 w 581831"/>
                      <a:gd name="connsiteY4" fmla="*/ 0 h 467702"/>
                      <a:gd name="connsiteX5" fmla="*/ 581831 w 581831"/>
                      <a:gd name="connsiteY5" fmla="*/ 233680 h 467702"/>
                      <a:gd name="connsiteX0" fmla="*/ 551351 w 551351"/>
                      <a:gd name="connsiteY0" fmla="*/ 350520 h 467702"/>
                      <a:gd name="connsiteX1" fmla="*/ 297351 w 551351"/>
                      <a:gd name="connsiteY1" fmla="*/ 467360 h 467702"/>
                      <a:gd name="connsiteX2" fmla="*/ 73831 w 551351"/>
                      <a:gd name="connsiteY2" fmla="*/ 381000 h 467702"/>
                      <a:gd name="connsiteX3" fmla="*/ 12871 w 551351"/>
                      <a:gd name="connsiteY3" fmla="*/ 233680 h 467702"/>
                      <a:gd name="connsiteX4" fmla="*/ 297351 w 551351"/>
                      <a:gd name="connsiteY4" fmla="*/ 0 h 467702"/>
                      <a:gd name="connsiteX0" fmla="*/ 551351 w 551351"/>
                      <a:gd name="connsiteY0" fmla="*/ 116840 h 234022"/>
                      <a:gd name="connsiteX1" fmla="*/ 297351 w 551351"/>
                      <a:gd name="connsiteY1" fmla="*/ 233680 h 234022"/>
                      <a:gd name="connsiteX2" fmla="*/ 73831 w 551351"/>
                      <a:gd name="connsiteY2" fmla="*/ 147320 h 234022"/>
                      <a:gd name="connsiteX3" fmla="*/ 12871 w 551351"/>
                      <a:gd name="connsiteY3" fmla="*/ 0 h 234022"/>
                      <a:gd name="connsiteX0" fmla="*/ 477520 w 477520"/>
                      <a:gd name="connsiteY0" fmla="*/ 0 h 117182"/>
                      <a:gd name="connsiteX1" fmla="*/ 223520 w 477520"/>
                      <a:gd name="connsiteY1" fmla="*/ 116840 h 117182"/>
                      <a:gd name="connsiteX2" fmla="*/ 0 w 477520"/>
                      <a:gd name="connsiteY2" fmla="*/ 30480 h 117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77520" h="117182">
                        <a:moveTo>
                          <a:pt x="477520" y="0"/>
                        </a:moveTo>
                        <a:cubicBezTo>
                          <a:pt x="430107" y="38947"/>
                          <a:pt x="303107" y="111760"/>
                          <a:pt x="223520" y="116840"/>
                        </a:cubicBezTo>
                        <a:cubicBezTo>
                          <a:pt x="143933" y="121920"/>
                          <a:pt x="47413" y="69427"/>
                          <a:pt x="0" y="3048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円弧 239">
            <a:extLst>
              <a:ext uri="{FF2B5EF4-FFF2-40B4-BE49-F238E27FC236}">
                <a16:creationId xmlns:a16="http://schemas.microsoft.com/office/drawing/2014/main" id="{E2F51E31-08ED-4157-B677-C7E4275E6607}"/>
              </a:ext>
            </a:extLst>
          </p:cNvPr>
          <p:cNvSpPr/>
          <p:nvPr/>
        </p:nvSpPr>
        <p:spPr>
          <a:xfrm rot="21111668">
            <a:off x="1230283" y="4539011"/>
            <a:ext cx="1901240" cy="2473960"/>
          </a:xfrm>
          <a:prstGeom prst="arc">
            <a:avLst>
              <a:gd name="adj1" fmla="val 17716669"/>
              <a:gd name="adj2" fmla="val 123566"/>
            </a:avLst>
          </a:prstGeom>
          <a:ln w="104775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1" name="円弧 240">
            <a:extLst>
              <a:ext uri="{FF2B5EF4-FFF2-40B4-BE49-F238E27FC236}">
                <a16:creationId xmlns:a16="http://schemas.microsoft.com/office/drawing/2014/main" id="{82277E04-CB11-4C64-BF5C-80DBD46F8C1B}"/>
              </a:ext>
            </a:extLst>
          </p:cNvPr>
          <p:cNvSpPr/>
          <p:nvPr/>
        </p:nvSpPr>
        <p:spPr>
          <a:xfrm rot="488332" flipH="1">
            <a:off x="1137614" y="4539011"/>
            <a:ext cx="1901240" cy="2473960"/>
          </a:xfrm>
          <a:prstGeom prst="arc">
            <a:avLst>
              <a:gd name="adj1" fmla="val 17716669"/>
              <a:gd name="adj2" fmla="val 123566"/>
            </a:avLst>
          </a:prstGeom>
          <a:ln w="104775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正方形/長方形 232">
            <a:extLst>
              <a:ext uri="{FF2B5EF4-FFF2-40B4-BE49-F238E27FC236}">
                <a16:creationId xmlns:a16="http://schemas.microsoft.com/office/drawing/2014/main" id="{EF187D75-1CAC-452B-8C43-E9CA6800B9CB}"/>
              </a:ext>
            </a:extLst>
          </p:cNvPr>
          <p:cNvSpPr/>
          <p:nvPr/>
        </p:nvSpPr>
        <p:spPr>
          <a:xfrm>
            <a:off x="1941386" y="2736576"/>
            <a:ext cx="354900" cy="360119"/>
          </a:xfrm>
          <a:prstGeom prst="rect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台形 233">
            <a:extLst>
              <a:ext uri="{FF2B5EF4-FFF2-40B4-BE49-F238E27FC236}">
                <a16:creationId xmlns:a16="http://schemas.microsoft.com/office/drawing/2014/main" id="{7D4C183B-8016-451E-BA5D-669D6B5AEF42}"/>
              </a:ext>
            </a:extLst>
          </p:cNvPr>
          <p:cNvSpPr/>
          <p:nvPr/>
        </p:nvSpPr>
        <p:spPr>
          <a:xfrm rot="10800000">
            <a:off x="1881248" y="2855472"/>
            <a:ext cx="496184" cy="182504"/>
          </a:xfrm>
          <a:prstGeom prst="trapezoid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台形 64">
            <a:extLst>
              <a:ext uri="{FF2B5EF4-FFF2-40B4-BE49-F238E27FC236}">
                <a16:creationId xmlns:a16="http://schemas.microsoft.com/office/drawing/2014/main" id="{81AF6C51-21C0-4CFD-BEEC-5162FB9B8BAD}"/>
              </a:ext>
            </a:extLst>
          </p:cNvPr>
          <p:cNvSpPr/>
          <p:nvPr/>
        </p:nvSpPr>
        <p:spPr>
          <a:xfrm>
            <a:off x="1535422" y="2994531"/>
            <a:ext cx="1165225" cy="1651000"/>
          </a:xfrm>
          <a:custGeom>
            <a:avLst/>
            <a:gdLst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65225 w 1165225"/>
              <a:gd name="connsiteY3" fmla="*/ 1651000 h 1651000"/>
              <a:gd name="connsiteX4" fmla="*/ 0 w 1165225"/>
              <a:gd name="connsiteY4" fmla="*/ 1651000 h 1651000"/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30300 w 1165225"/>
              <a:gd name="connsiteY3" fmla="*/ 812799 h 1651000"/>
              <a:gd name="connsiteX4" fmla="*/ 1165225 w 1165225"/>
              <a:gd name="connsiteY4" fmla="*/ 1651000 h 1651000"/>
              <a:gd name="connsiteX5" fmla="*/ 0 w 1165225"/>
              <a:gd name="connsiteY5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225" h="1651000">
                <a:moveTo>
                  <a:pt x="0" y="1651000"/>
                </a:moveTo>
                <a:lnTo>
                  <a:pt x="69855" y="0"/>
                </a:lnTo>
                <a:lnTo>
                  <a:pt x="1095370" y="0"/>
                </a:lnTo>
                <a:lnTo>
                  <a:pt x="1130300" y="812799"/>
                </a:lnTo>
                <a:lnTo>
                  <a:pt x="1165225" y="1651000"/>
                </a:lnTo>
                <a:lnTo>
                  <a:pt x="0" y="16510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楕円 65">
            <a:extLst>
              <a:ext uri="{FF2B5EF4-FFF2-40B4-BE49-F238E27FC236}">
                <a16:creationId xmlns:a16="http://schemas.microsoft.com/office/drawing/2014/main" id="{F27848FD-01C8-4911-9982-869683B91A93}"/>
              </a:ext>
            </a:extLst>
          </p:cNvPr>
          <p:cNvSpPr/>
          <p:nvPr/>
        </p:nvSpPr>
        <p:spPr>
          <a:xfrm flipH="1">
            <a:off x="1549639" y="2994531"/>
            <a:ext cx="215765" cy="1651000"/>
          </a:xfrm>
          <a:custGeom>
            <a:avLst/>
            <a:gdLst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0 w 431530"/>
              <a:gd name="connsiteY4" fmla="*/ 82550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91440 w 431530"/>
              <a:gd name="connsiteY4" fmla="*/ 91694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0" fmla="*/ 0 w 215765"/>
              <a:gd name="connsiteY0" fmla="*/ 0 h 1651000"/>
              <a:gd name="connsiteX1" fmla="*/ 215765 w 215765"/>
              <a:gd name="connsiteY1" fmla="*/ 825500 h 1651000"/>
              <a:gd name="connsiteX2" fmla="*/ 0 w 215765"/>
              <a:gd name="connsiteY2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765" h="1651000">
                <a:moveTo>
                  <a:pt x="0" y="0"/>
                </a:moveTo>
                <a:cubicBezTo>
                  <a:pt x="119164" y="0"/>
                  <a:pt x="215765" y="369589"/>
                  <a:pt x="215765" y="825500"/>
                </a:cubicBezTo>
                <a:cubicBezTo>
                  <a:pt x="215765" y="1281411"/>
                  <a:pt x="119164" y="1651000"/>
                  <a:pt x="0" y="1651000"/>
                </a:cubicBezTo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楕円 65">
            <a:extLst>
              <a:ext uri="{FF2B5EF4-FFF2-40B4-BE49-F238E27FC236}">
                <a16:creationId xmlns:a16="http://schemas.microsoft.com/office/drawing/2014/main" id="{422C4F79-F1E2-4BE0-A476-4B72397AB26F}"/>
              </a:ext>
            </a:extLst>
          </p:cNvPr>
          <p:cNvSpPr/>
          <p:nvPr/>
        </p:nvSpPr>
        <p:spPr>
          <a:xfrm>
            <a:off x="2470661" y="2994531"/>
            <a:ext cx="215765" cy="1651000"/>
          </a:xfrm>
          <a:custGeom>
            <a:avLst/>
            <a:gdLst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0 w 431530"/>
              <a:gd name="connsiteY4" fmla="*/ 82550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91440 w 431530"/>
              <a:gd name="connsiteY4" fmla="*/ 91694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0" fmla="*/ 0 w 215765"/>
              <a:gd name="connsiteY0" fmla="*/ 0 h 1651000"/>
              <a:gd name="connsiteX1" fmla="*/ 215765 w 215765"/>
              <a:gd name="connsiteY1" fmla="*/ 825500 h 1651000"/>
              <a:gd name="connsiteX2" fmla="*/ 0 w 215765"/>
              <a:gd name="connsiteY2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765" h="1651000">
                <a:moveTo>
                  <a:pt x="0" y="0"/>
                </a:moveTo>
                <a:cubicBezTo>
                  <a:pt x="119164" y="0"/>
                  <a:pt x="215765" y="369589"/>
                  <a:pt x="215765" y="825500"/>
                </a:cubicBezTo>
                <a:cubicBezTo>
                  <a:pt x="215765" y="1281411"/>
                  <a:pt x="119164" y="1651000"/>
                  <a:pt x="0" y="1651000"/>
                </a:cubicBezTo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楕円 227">
            <a:extLst>
              <a:ext uri="{FF2B5EF4-FFF2-40B4-BE49-F238E27FC236}">
                <a16:creationId xmlns:a16="http://schemas.microsoft.com/office/drawing/2014/main" id="{3CA4EDEE-981B-43D9-B399-EC756B032E36}"/>
              </a:ext>
            </a:extLst>
          </p:cNvPr>
          <p:cNvSpPr/>
          <p:nvPr/>
        </p:nvSpPr>
        <p:spPr>
          <a:xfrm rot="19953313">
            <a:off x="1805549" y="2963933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楕円 228">
            <a:extLst>
              <a:ext uri="{FF2B5EF4-FFF2-40B4-BE49-F238E27FC236}">
                <a16:creationId xmlns:a16="http://schemas.microsoft.com/office/drawing/2014/main" id="{B0F2BA32-DFDD-4D19-9AAA-74614C6685CF}"/>
              </a:ext>
            </a:extLst>
          </p:cNvPr>
          <p:cNvSpPr/>
          <p:nvPr/>
        </p:nvSpPr>
        <p:spPr>
          <a:xfrm rot="1646687" flipH="1">
            <a:off x="2051771" y="2963932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二等辺三角形 225">
            <a:extLst>
              <a:ext uri="{FF2B5EF4-FFF2-40B4-BE49-F238E27FC236}">
                <a16:creationId xmlns:a16="http://schemas.microsoft.com/office/drawing/2014/main" id="{37A891B5-6D10-4998-9040-E0E9794023BD}"/>
              </a:ext>
            </a:extLst>
          </p:cNvPr>
          <p:cNvSpPr/>
          <p:nvPr/>
        </p:nvSpPr>
        <p:spPr>
          <a:xfrm rot="20649556">
            <a:off x="2122239" y="3472584"/>
            <a:ext cx="200012" cy="294640"/>
          </a:xfrm>
          <a:prstGeom prst="triangle">
            <a:avLst/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二等辺三角形 226">
            <a:extLst>
              <a:ext uri="{FF2B5EF4-FFF2-40B4-BE49-F238E27FC236}">
                <a16:creationId xmlns:a16="http://schemas.microsoft.com/office/drawing/2014/main" id="{A738AEF5-64EF-4643-B148-A3A0993D32BA}"/>
              </a:ext>
            </a:extLst>
          </p:cNvPr>
          <p:cNvSpPr/>
          <p:nvPr/>
        </p:nvSpPr>
        <p:spPr>
          <a:xfrm rot="10004269">
            <a:off x="2184066" y="3753019"/>
            <a:ext cx="197504" cy="193890"/>
          </a:xfrm>
          <a:prstGeom prst="triangle">
            <a:avLst>
              <a:gd name="adj" fmla="val 59990"/>
            </a:avLst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二等辺三角形 223">
            <a:extLst>
              <a:ext uri="{FF2B5EF4-FFF2-40B4-BE49-F238E27FC236}">
                <a16:creationId xmlns:a16="http://schemas.microsoft.com/office/drawing/2014/main" id="{532C762D-530B-4B29-908D-1A572A886B3B}"/>
              </a:ext>
            </a:extLst>
          </p:cNvPr>
          <p:cNvSpPr/>
          <p:nvPr/>
        </p:nvSpPr>
        <p:spPr>
          <a:xfrm rot="950444" flipH="1">
            <a:off x="1921351" y="3472584"/>
            <a:ext cx="200012" cy="294640"/>
          </a:xfrm>
          <a:prstGeom prst="triangle">
            <a:avLst/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二等辺三角形 224">
            <a:extLst>
              <a:ext uri="{FF2B5EF4-FFF2-40B4-BE49-F238E27FC236}">
                <a16:creationId xmlns:a16="http://schemas.microsoft.com/office/drawing/2014/main" id="{3D022183-5E3D-4DB1-94FC-C51D2558FCBF}"/>
              </a:ext>
            </a:extLst>
          </p:cNvPr>
          <p:cNvSpPr/>
          <p:nvPr/>
        </p:nvSpPr>
        <p:spPr>
          <a:xfrm rot="11595731" flipH="1">
            <a:off x="1862032" y="3753019"/>
            <a:ext cx="197504" cy="193890"/>
          </a:xfrm>
          <a:prstGeom prst="triangle">
            <a:avLst>
              <a:gd name="adj" fmla="val 59990"/>
            </a:avLst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四角形: 角を丸くする 196">
            <a:extLst>
              <a:ext uri="{FF2B5EF4-FFF2-40B4-BE49-F238E27FC236}">
                <a16:creationId xmlns:a16="http://schemas.microsoft.com/office/drawing/2014/main" id="{B5F98499-5A00-4522-9B8A-CD9B984C900F}"/>
              </a:ext>
            </a:extLst>
          </p:cNvPr>
          <p:cNvSpPr/>
          <p:nvPr/>
        </p:nvSpPr>
        <p:spPr>
          <a:xfrm>
            <a:off x="2041255" y="3425431"/>
            <a:ext cx="175637" cy="146050"/>
          </a:xfrm>
          <a:prstGeom prst="roundRect">
            <a:avLst/>
          </a:prstGeom>
          <a:solidFill>
            <a:srgbClr val="4A92E2"/>
          </a:solidFill>
          <a:ln w="25400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正方形/長方形 197">
            <a:extLst>
              <a:ext uri="{FF2B5EF4-FFF2-40B4-BE49-F238E27FC236}">
                <a16:creationId xmlns:a16="http://schemas.microsoft.com/office/drawing/2014/main" id="{33D667E3-96A6-478A-B097-3DD64624D7AE}"/>
              </a:ext>
            </a:extLst>
          </p:cNvPr>
          <p:cNvSpPr/>
          <p:nvPr/>
        </p:nvSpPr>
        <p:spPr>
          <a:xfrm>
            <a:off x="1765333" y="2974451"/>
            <a:ext cx="714651" cy="194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正方形/長方形 198">
            <a:extLst>
              <a:ext uri="{FF2B5EF4-FFF2-40B4-BE49-F238E27FC236}">
                <a16:creationId xmlns:a16="http://schemas.microsoft.com/office/drawing/2014/main" id="{1798CA08-B283-4777-9EB5-E5443D2D3D4B}"/>
              </a:ext>
            </a:extLst>
          </p:cNvPr>
          <p:cNvSpPr/>
          <p:nvPr/>
        </p:nvSpPr>
        <p:spPr>
          <a:xfrm rot="5400000">
            <a:off x="1936607" y="3116992"/>
            <a:ext cx="363528" cy="205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二等辺三角形 215">
            <a:extLst>
              <a:ext uri="{FF2B5EF4-FFF2-40B4-BE49-F238E27FC236}">
                <a16:creationId xmlns:a16="http://schemas.microsoft.com/office/drawing/2014/main" id="{0EB15770-E9D4-4494-A97C-133C948EF4CE}"/>
              </a:ext>
            </a:extLst>
          </p:cNvPr>
          <p:cNvSpPr/>
          <p:nvPr/>
        </p:nvSpPr>
        <p:spPr>
          <a:xfrm rot="12724613">
            <a:off x="2179037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二等辺三角形 216">
            <a:extLst>
              <a:ext uri="{FF2B5EF4-FFF2-40B4-BE49-F238E27FC236}">
                <a16:creationId xmlns:a16="http://schemas.microsoft.com/office/drawing/2014/main" id="{D66E257A-F90C-4F09-84FD-73D9C6E4B74D}"/>
              </a:ext>
            </a:extLst>
          </p:cNvPr>
          <p:cNvSpPr/>
          <p:nvPr/>
        </p:nvSpPr>
        <p:spPr>
          <a:xfrm rot="12724613">
            <a:off x="2147208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正方形/長方形 35">
            <a:extLst>
              <a:ext uri="{FF2B5EF4-FFF2-40B4-BE49-F238E27FC236}">
                <a16:creationId xmlns:a16="http://schemas.microsoft.com/office/drawing/2014/main" id="{C21B938A-ED87-4A85-AC9F-7FEA06FF999D}"/>
              </a:ext>
            </a:extLst>
          </p:cNvPr>
          <p:cNvSpPr/>
          <p:nvPr/>
        </p:nvSpPr>
        <p:spPr>
          <a:xfrm rot="1800000">
            <a:off x="2307757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楕円 36">
            <a:extLst>
              <a:ext uri="{FF2B5EF4-FFF2-40B4-BE49-F238E27FC236}">
                <a16:creationId xmlns:a16="http://schemas.microsoft.com/office/drawing/2014/main" id="{D9FFF895-4684-43B9-83F7-B8687C4166F9}"/>
              </a:ext>
            </a:extLst>
          </p:cNvPr>
          <p:cNvSpPr/>
          <p:nvPr/>
        </p:nvSpPr>
        <p:spPr>
          <a:xfrm rot="1427996">
            <a:off x="225556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楕円 47">
            <a:extLst>
              <a:ext uri="{FF2B5EF4-FFF2-40B4-BE49-F238E27FC236}">
                <a16:creationId xmlns:a16="http://schemas.microsoft.com/office/drawing/2014/main" id="{58580C15-5E3E-4032-AE24-70B4E9965238}"/>
              </a:ext>
            </a:extLst>
          </p:cNvPr>
          <p:cNvSpPr/>
          <p:nvPr/>
        </p:nvSpPr>
        <p:spPr>
          <a:xfrm rot="1031150" flipH="1">
            <a:off x="2236099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1" name="楕円 47">
            <a:extLst>
              <a:ext uri="{FF2B5EF4-FFF2-40B4-BE49-F238E27FC236}">
                <a16:creationId xmlns:a16="http://schemas.microsoft.com/office/drawing/2014/main" id="{76FAA03E-BF07-40C6-A462-350DC5E9E2CF}"/>
              </a:ext>
            </a:extLst>
          </p:cNvPr>
          <p:cNvSpPr/>
          <p:nvPr/>
        </p:nvSpPr>
        <p:spPr>
          <a:xfrm rot="2614894">
            <a:off x="234909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2" name="楕円 47">
            <a:extLst>
              <a:ext uri="{FF2B5EF4-FFF2-40B4-BE49-F238E27FC236}">
                <a16:creationId xmlns:a16="http://schemas.microsoft.com/office/drawing/2014/main" id="{3D9F6B69-0DBC-4D3C-920B-BB7DDA6E8DFB}"/>
              </a:ext>
            </a:extLst>
          </p:cNvPr>
          <p:cNvSpPr/>
          <p:nvPr/>
        </p:nvSpPr>
        <p:spPr>
          <a:xfrm rot="2614894">
            <a:off x="2376650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3" name="楕円 51">
            <a:extLst>
              <a:ext uri="{FF2B5EF4-FFF2-40B4-BE49-F238E27FC236}">
                <a16:creationId xmlns:a16="http://schemas.microsoft.com/office/drawing/2014/main" id="{75E44929-C8A2-42FB-9FAE-228F0B6F97D1}"/>
              </a:ext>
            </a:extLst>
          </p:cNvPr>
          <p:cNvSpPr/>
          <p:nvPr/>
        </p:nvSpPr>
        <p:spPr>
          <a:xfrm rot="1555475">
            <a:off x="2303165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二等辺三角形 207">
            <a:extLst>
              <a:ext uri="{FF2B5EF4-FFF2-40B4-BE49-F238E27FC236}">
                <a16:creationId xmlns:a16="http://schemas.microsoft.com/office/drawing/2014/main" id="{AA8BAFAD-BC0B-4F8A-A6D4-F65E5C648C2C}"/>
              </a:ext>
            </a:extLst>
          </p:cNvPr>
          <p:cNvSpPr/>
          <p:nvPr/>
        </p:nvSpPr>
        <p:spPr>
          <a:xfrm rot="8875387" flipH="1">
            <a:off x="1865944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二等辺三角形 208">
            <a:extLst>
              <a:ext uri="{FF2B5EF4-FFF2-40B4-BE49-F238E27FC236}">
                <a16:creationId xmlns:a16="http://schemas.microsoft.com/office/drawing/2014/main" id="{81762DB6-C75C-4990-AF36-3B54C9C48D3E}"/>
              </a:ext>
            </a:extLst>
          </p:cNvPr>
          <p:cNvSpPr/>
          <p:nvPr/>
        </p:nvSpPr>
        <p:spPr>
          <a:xfrm rot="8875387" flipH="1">
            <a:off x="1897773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正方形/長方形 35">
            <a:extLst>
              <a:ext uri="{FF2B5EF4-FFF2-40B4-BE49-F238E27FC236}">
                <a16:creationId xmlns:a16="http://schemas.microsoft.com/office/drawing/2014/main" id="{15087EF0-19BA-4E92-BE80-6BAEA8C1F6EC}"/>
              </a:ext>
            </a:extLst>
          </p:cNvPr>
          <p:cNvSpPr/>
          <p:nvPr/>
        </p:nvSpPr>
        <p:spPr>
          <a:xfrm rot="19800000" flipH="1">
            <a:off x="1741293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楕円 36">
            <a:extLst>
              <a:ext uri="{FF2B5EF4-FFF2-40B4-BE49-F238E27FC236}">
                <a16:creationId xmlns:a16="http://schemas.microsoft.com/office/drawing/2014/main" id="{BE34F33A-BC5C-4B1A-8FE4-7654031A0D22}"/>
              </a:ext>
            </a:extLst>
          </p:cNvPr>
          <p:cNvSpPr/>
          <p:nvPr/>
        </p:nvSpPr>
        <p:spPr>
          <a:xfrm rot="20172004" flipH="1">
            <a:off x="180042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楕円 47">
            <a:extLst>
              <a:ext uri="{FF2B5EF4-FFF2-40B4-BE49-F238E27FC236}">
                <a16:creationId xmlns:a16="http://schemas.microsoft.com/office/drawing/2014/main" id="{F6E01C3B-894C-46DF-85C7-161C9B2F6CF4}"/>
              </a:ext>
            </a:extLst>
          </p:cNvPr>
          <p:cNvSpPr/>
          <p:nvPr/>
        </p:nvSpPr>
        <p:spPr>
          <a:xfrm rot="20568850">
            <a:off x="1894112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3" name="楕円 47">
            <a:extLst>
              <a:ext uri="{FF2B5EF4-FFF2-40B4-BE49-F238E27FC236}">
                <a16:creationId xmlns:a16="http://schemas.microsoft.com/office/drawing/2014/main" id="{58F0149C-0249-48AA-AC5A-D49D793E3062}"/>
              </a:ext>
            </a:extLst>
          </p:cNvPr>
          <p:cNvSpPr/>
          <p:nvPr/>
        </p:nvSpPr>
        <p:spPr>
          <a:xfrm rot="18985106" flipH="1">
            <a:off x="181572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4" name="楕円 47">
            <a:extLst>
              <a:ext uri="{FF2B5EF4-FFF2-40B4-BE49-F238E27FC236}">
                <a16:creationId xmlns:a16="http://schemas.microsoft.com/office/drawing/2014/main" id="{6A1083D5-A4CD-42D5-833E-D98B9B4C8796}"/>
              </a:ext>
            </a:extLst>
          </p:cNvPr>
          <p:cNvSpPr/>
          <p:nvPr/>
        </p:nvSpPr>
        <p:spPr>
          <a:xfrm rot="18985106" flipH="1">
            <a:off x="1801345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5" name="楕円 51">
            <a:extLst>
              <a:ext uri="{FF2B5EF4-FFF2-40B4-BE49-F238E27FC236}">
                <a16:creationId xmlns:a16="http://schemas.microsoft.com/office/drawing/2014/main" id="{F5C41449-F8C7-4B48-BEAE-89ED0329DABC}"/>
              </a:ext>
            </a:extLst>
          </p:cNvPr>
          <p:cNvSpPr/>
          <p:nvPr/>
        </p:nvSpPr>
        <p:spPr>
          <a:xfrm rot="20044525" flipH="1">
            <a:off x="1639668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円弧 205">
            <a:extLst>
              <a:ext uri="{FF2B5EF4-FFF2-40B4-BE49-F238E27FC236}">
                <a16:creationId xmlns:a16="http://schemas.microsoft.com/office/drawing/2014/main" id="{471A7A17-1A08-4D94-B6C7-C1213733F34F}"/>
              </a:ext>
            </a:extLst>
          </p:cNvPr>
          <p:cNvSpPr/>
          <p:nvPr/>
        </p:nvSpPr>
        <p:spPr>
          <a:xfrm rot="5596267">
            <a:off x="1597813" y="2337491"/>
            <a:ext cx="1094725" cy="805585"/>
          </a:xfrm>
          <a:prstGeom prst="arc">
            <a:avLst>
              <a:gd name="adj1" fmla="val 17576158"/>
              <a:gd name="adj2" fmla="val 19696878"/>
            </a:avLst>
          </a:prstGeom>
          <a:ln w="85725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円弧 206">
            <a:extLst>
              <a:ext uri="{FF2B5EF4-FFF2-40B4-BE49-F238E27FC236}">
                <a16:creationId xmlns:a16="http://schemas.microsoft.com/office/drawing/2014/main" id="{4AF65E17-2FA3-458C-804D-BCB0AAFB2F6B}"/>
              </a:ext>
            </a:extLst>
          </p:cNvPr>
          <p:cNvSpPr/>
          <p:nvPr/>
        </p:nvSpPr>
        <p:spPr>
          <a:xfrm rot="6592279">
            <a:off x="1552922" y="2452679"/>
            <a:ext cx="1094725" cy="805585"/>
          </a:xfrm>
          <a:prstGeom prst="arc">
            <a:avLst>
              <a:gd name="adj1" fmla="val 17576158"/>
              <a:gd name="adj2" fmla="val 19747743"/>
            </a:avLst>
          </a:prstGeom>
          <a:ln w="82550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円弧 203">
            <a:extLst>
              <a:ext uri="{FF2B5EF4-FFF2-40B4-BE49-F238E27FC236}">
                <a16:creationId xmlns:a16="http://schemas.microsoft.com/office/drawing/2014/main" id="{80531864-A282-42EC-A85C-D45DF6E4DDC1}"/>
              </a:ext>
            </a:extLst>
          </p:cNvPr>
          <p:cNvSpPr/>
          <p:nvPr/>
        </p:nvSpPr>
        <p:spPr>
          <a:xfrm rot="16003733" flipH="1">
            <a:off x="1537642" y="2339307"/>
            <a:ext cx="1094725" cy="805585"/>
          </a:xfrm>
          <a:prstGeom prst="arc">
            <a:avLst>
              <a:gd name="adj1" fmla="val 17576158"/>
              <a:gd name="adj2" fmla="val 19696878"/>
            </a:avLst>
          </a:prstGeom>
          <a:ln w="85725" cap="rnd">
            <a:solidFill>
              <a:schemeClr val="bg1">
                <a:lumMod val="9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円弧 204">
            <a:extLst>
              <a:ext uri="{FF2B5EF4-FFF2-40B4-BE49-F238E27FC236}">
                <a16:creationId xmlns:a16="http://schemas.microsoft.com/office/drawing/2014/main" id="{79782913-468A-40E3-ABAF-378CDF9E647D}"/>
              </a:ext>
            </a:extLst>
          </p:cNvPr>
          <p:cNvSpPr/>
          <p:nvPr/>
        </p:nvSpPr>
        <p:spPr>
          <a:xfrm rot="15007721" flipH="1">
            <a:off x="1582533" y="2454495"/>
            <a:ext cx="1094725" cy="805585"/>
          </a:xfrm>
          <a:prstGeom prst="arc">
            <a:avLst>
              <a:gd name="adj1" fmla="val 17576158"/>
              <a:gd name="adj2" fmla="val 19747743"/>
            </a:avLst>
          </a:prstGeom>
          <a:ln w="82550" cap="rnd">
            <a:solidFill>
              <a:schemeClr val="bg1">
                <a:lumMod val="9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62310"/>
      </p:ext>
    </p:extLst>
  </p:cSld>
  <p:clrMapOvr>
    <a:masterClrMapping/>
  </p:clrMapOvr>
  <p:transition spd="slow" advClick="0" advTm="1000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二等辺三角形 167">
            <a:extLst>
              <a:ext uri="{FF2B5EF4-FFF2-40B4-BE49-F238E27FC236}">
                <a16:creationId xmlns:a16="http://schemas.microsoft.com/office/drawing/2014/main" id="{D15C4E9F-8B71-4B96-860F-7F8B7C025271}"/>
              </a:ext>
            </a:extLst>
          </p:cNvPr>
          <p:cNvSpPr/>
          <p:nvPr/>
        </p:nvSpPr>
        <p:spPr>
          <a:xfrm rot="10800000">
            <a:off x="1681469" y="593775"/>
            <a:ext cx="873762" cy="689429"/>
          </a:xfrm>
          <a:prstGeom prst="triangl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弧 168">
            <a:extLst>
              <a:ext uri="{FF2B5EF4-FFF2-40B4-BE49-F238E27FC236}">
                <a16:creationId xmlns:a16="http://schemas.microsoft.com/office/drawing/2014/main" id="{A2552FFB-1BBC-4B5A-9CD8-719DE36E176E}"/>
              </a:ext>
            </a:extLst>
          </p:cNvPr>
          <p:cNvSpPr/>
          <p:nvPr/>
        </p:nvSpPr>
        <p:spPr>
          <a:xfrm rot="201593" flipH="1">
            <a:off x="2507377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二等辺三角形 169">
            <a:extLst>
              <a:ext uri="{FF2B5EF4-FFF2-40B4-BE49-F238E27FC236}">
                <a16:creationId xmlns:a16="http://schemas.microsoft.com/office/drawing/2014/main" id="{CF0A056D-A01A-4B08-ADED-E3F4DB929419}"/>
              </a:ext>
            </a:extLst>
          </p:cNvPr>
          <p:cNvSpPr/>
          <p:nvPr/>
        </p:nvSpPr>
        <p:spPr>
          <a:xfrm rot="10800000">
            <a:off x="2509512" y="593773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弧 170">
            <a:extLst>
              <a:ext uri="{FF2B5EF4-FFF2-40B4-BE49-F238E27FC236}">
                <a16:creationId xmlns:a16="http://schemas.microsoft.com/office/drawing/2014/main" id="{C245CB41-8251-4D7C-8360-220EC54245E9}"/>
              </a:ext>
            </a:extLst>
          </p:cNvPr>
          <p:cNvSpPr/>
          <p:nvPr/>
        </p:nvSpPr>
        <p:spPr>
          <a:xfrm rot="21398407">
            <a:off x="1116726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二等辺三角形 171">
            <a:extLst>
              <a:ext uri="{FF2B5EF4-FFF2-40B4-BE49-F238E27FC236}">
                <a16:creationId xmlns:a16="http://schemas.microsoft.com/office/drawing/2014/main" id="{3B7CC469-FE46-4621-B625-E2329C5E0588}"/>
              </a:ext>
            </a:extLst>
          </p:cNvPr>
          <p:cNvSpPr/>
          <p:nvPr/>
        </p:nvSpPr>
        <p:spPr>
          <a:xfrm rot="10800000" flipH="1">
            <a:off x="1061709" y="593774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二等辺三角形 305">
            <a:extLst>
              <a:ext uri="{FF2B5EF4-FFF2-40B4-BE49-F238E27FC236}">
                <a16:creationId xmlns:a16="http://schemas.microsoft.com/office/drawing/2014/main" id="{6EE690BB-78B0-4A97-BBC7-4A6163513E31}"/>
              </a:ext>
            </a:extLst>
          </p:cNvPr>
          <p:cNvSpPr/>
          <p:nvPr/>
        </p:nvSpPr>
        <p:spPr>
          <a:xfrm rot="10800000">
            <a:off x="3029785" y="796966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二等辺三角形 306">
            <a:extLst>
              <a:ext uri="{FF2B5EF4-FFF2-40B4-BE49-F238E27FC236}">
                <a16:creationId xmlns:a16="http://schemas.microsoft.com/office/drawing/2014/main" id="{43D25E02-CF54-4134-9E01-CB1524780D6E}"/>
              </a:ext>
            </a:extLst>
          </p:cNvPr>
          <p:cNvSpPr/>
          <p:nvPr/>
        </p:nvSpPr>
        <p:spPr>
          <a:xfrm rot="11721489">
            <a:off x="3116703" y="1037128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4" name="二等辺三角形 303">
            <a:extLst>
              <a:ext uri="{FF2B5EF4-FFF2-40B4-BE49-F238E27FC236}">
                <a16:creationId xmlns:a16="http://schemas.microsoft.com/office/drawing/2014/main" id="{CBC2457D-BB5E-404F-B5A5-3695A0D04085}"/>
              </a:ext>
            </a:extLst>
          </p:cNvPr>
          <p:cNvSpPr/>
          <p:nvPr/>
        </p:nvSpPr>
        <p:spPr>
          <a:xfrm rot="10800000" flipH="1">
            <a:off x="933392" y="796965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304">
            <a:extLst>
              <a:ext uri="{FF2B5EF4-FFF2-40B4-BE49-F238E27FC236}">
                <a16:creationId xmlns:a16="http://schemas.microsoft.com/office/drawing/2014/main" id="{CCEC859C-0F1F-4A66-BFA0-FCB744922E67}"/>
              </a:ext>
            </a:extLst>
          </p:cNvPr>
          <p:cNvSpPr/>
          <p:nvPr/>
        </p:nvSpPr>
        <p:spPr>
          <a:xfrm rot="9878511" flipH="1">
            <a:off x="873534" y="1037127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E0EEF024-5033-4ADF-8BA2-D8EE1DDD056B}"/>
              </a:ext>
            </a:extLst>
          </p:cNvPr>
          <p:cNvSpPr/>
          <p:nvPr/>
        </p:nvSpPr>
        <p:spPr>
          <a:xfrm rot="11234124">
            <a:off x="3325207" y="1224467"/>
            <a:ext cx="240168" cy="575202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8" name="円弧 177">
            <a:extLst>
              <a:ext uri="{FF2B5EF4-FFF2-40B4-BE49-F238E27FC236}">
                <a16:creationId xmlns:a16="http://schemas.microsoft.com/office/drawing/2014/main" id="{A55FD608-5DE0-491C-A57F-29C72DF30333}"/>
              </a:ext>
            </a:extLst>
          </p:cNvPr>
          <p:cNvSpPr/>
          <p:nvPr/>
        </p:nvSpPr>
        <p:spPr>
          <a:xfrm rot="945023">
            <a:off x="2237140" y="622381"/>
            <a:ext cx="1197475" cy="100378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円弧 178">
            <a:extLst>
              <a:ext uri="{FF2B5EF4-FFF2-40B4-BE49-F238E27FC236}">
                <a16:creationId xmlns:a16="http://schemas.microsoft.com/office/drawing/2014/main" id="{52299685-5CE9-46AA-A4AC-331564117369}"/>
              </a:ext>
            </a:extLst>
          </p:cNvPr>
          <p:cNvSpPr/>
          <p:nvPr/>
        </p:nvSpPr>
        <p:spPr>
          <a:xfrm rot="895199" flipH="1">
            <a:off x="867709" y="609238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弧 179">
            <a:extLst>
              <a:ext uri="{FF2B5EF4-FFF2-40B4-BE49-F238E27FC236}">
                <a16:creationId xmlns:a16="http://schemas.microsoft.com/office/drawing/2014/main" id="{DDFF96CE-C333-412F-95D2-C0370A055825}"/>
              </a:ext>
            </a:extLst>
          </p:cNvPr>
          <p:cNvSpPr/>
          <p:nvPr/>
        </p:nvSpPr>
        <p:spPr>
          <a:xfrm rot="895199" flipH="1">
            <a:off x="765892" y="752390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57824D7E-A6CE-41AD-9DA5-F623E0A95DB1}"/>
              </a:ext>
            </a:extLst>
          </p:cNvPr>
          <p:cNvSpPr/>
          <p:nvPr/>
        </p:nvSpPr>
        <p:spPr>
          <a:xfrm>
            <a:off x="1000910" y="629039"/>
            <a:ext cx="122252" cy="161459"/>
          </a:xfrm>
          <a:prstGeom prst="ellips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楕円 181">
            <a:extLst>
              <a:ext uri="{FF2B5EF4-FFF2-40B4-BE49-F238E27FC236}">
                <a16:creationId xmlns:a16="http://schemas.microsoft.com/office/drawing/2014/main" id="{33A56AF6-357B-4077-AED5-45552BCF07A2}"/>
              </a:ext>
            </a:extLst>
          </p:cNvPr>
          <p:cNvSpPr/>
          <p:nvPr/>
        </p:nvSpPr>
        <p:spPr>
          <a:xfrm>
            <a:off x="153542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楕円 182">
            <a:extLst>
              <a:ext uri="{FF2B5EF4-FFF2-40B4-BE49-F238E27FC236}">
                <a16:creationId xmlns:a16="http://schemas.microsoft.com/office/drawing/2014/main" id="{90FCC4A4-8A15-419B-BC77-6686039CCD5E}"/>
              </a:ext>
            </a:extLst>
          </p:cNvPr>
          <p:cNvSpPr/>
          <p:nvPr/>
        </p:nvSpPr>
        <p:spPr>
          <a:xfrm>
            <a:off x="245644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楕円 183">
            <a:extLst>
              <a:ext uri="{FF2B5EF4-FFF2-40B4-BE49-F238E27FC236}">
                <a16:creationId xmlns:a16="http://schemas.microsoft.com/office/drawing/2014/main" id="{295C466D-7582-4D33-B150-23F09DBA1ADD}"/>
              </a:ext>
            </a:extLst>
          </p:cNvPr>
          <p:cNvSpPr/>
          <p:nvPr/>
        </p:nvSpPr>
        <p:spPr>
          <a:xfrm rot="20585052">
            <a:off x="1030863" y="2099333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楕円 184">
            <a:extLst>
              <a:ext uri="{FF2B5EF4-FFF2-40B4-BE49-F238E27FC236}">
                <a16:creationId xmlns:a16="http://schemas.microsoft.com/office/drawing/2014/main" id="{76881BB2-E7EE-4F78-8E31-700D2D100D1F}"/>
              </a:ext>
            </a:extLst>
          </p:cNvPr>
          <p:cNvSpPr/>
          <p:nvPr/>
        </p:nvSpPr>
        <p:spPr>
          <a:xfrm rot="1014948" flipH="1">
            <a:off x="3013539" y="2099331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台形 292">
            <a:extLst>
              <a:ext uri="{FF2B5EF4-FFF2-40B4-BE49-F238E27FC236}">
                <a16:creationId xmlns:a16="http://schemas.microsoft.com/office/drawing/2014/main" id="{78287C86-E952-402D-B9D6-52E067B2190F}"/>
              </a:ext>
            </a:extLst>
          </p:cNvPr>
          <p:cNvSpPr/>
          <p:nvPr/>
        </p:nvSpPr>
        <p:spPr>
          <a:xfrm rot="7858654" flipH="1">
            <a:off x="972892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台形 293">
            <a:extLst>
              <a:ext uri="{FF2B5EF4-FFF2-40B4-BE49-F238E27FC236}">
                <a16:creationId xmlns:a16="http://schemas.microsoft.com/office/drawing/2014/main" id="{100B0961-2A6C-4619-B44A-95A852B546A7}"/>
              </a:ext>
            </a:extLst>
          </p:cNvPr>
          <p:cNvSpPr/>
          <p:nvPr/>
        </p:nvSpPr>
        <p:spPr>
          <a:xfrm rot="3769921" flipH="1">
            <a:off x="922204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楕円 294">
            <a:extLst>
              <a:ext uri="{FF2B5EF4-FFF2-40B4-BE49-F238E27FC236}">
                <a16:creationId xmlns:a16="http://schemas.microsoft.com/office/drawing/2014/main" id="{5B0D0775-4FBF-44F2-B6DF-4B7903F786F4}"/>
              </a:ext>
            </a:extLst>
          </p:cNvPr>
          <p:cNvSpPr/>
          <p:nvPr/>
        </p:nvSpPr>
        <p:spPr>
          <a:xfrm flipH="1">
            <a:off x="991899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楕円 296">
            <a:extLst>
              <a:ext uri="{FF2B5EF4-FFF2-40B4-BE49-F238E27FC236}">
                <a16:creationId xmlns:a16="http://schemas.microsoft.com/office/drawing/2014/main" id="{289F4CC0-E4AC-442C-9A2A-141E809D1C30}"/>
              </a:ext>
            </a:extLst>
          </p:cNvPr>
          <p:cNvSpPr/>
          <p:nvPr/>
        </p:nvSpPr>
        <p:spPr>
          <a:xfrm rot="1236733" flipH="1">
            <a:off x="1265799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楕円 297">
            <a:extLst>
              <a:ext uri="{FF2B5EF4-FFF2-40B4-BE49-F238E27FC236}">
                <a16:creationId xmlns:a16="http://schemas.microsoft.com/office/drawing/2014/main" id="{0C7C455B-6B90-4C3D-BA09-6537FE61D4D6}"/>
              </a:ext>
            </a:extLst>
          </p:cNvPr>
          <p:cNvSpPr/>
          <p:nvPr/>
        </p:nvSpPr>
        <p:spPr>
          <a:xfrm rot="1627558" flipH="1">
            <a:off x="1422843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四角形: 角を丸くする 299">
            <a:extLst>
              <a:ext uri="{FF2B5EF4-FFF2-40B4-BE49-F238E27FC236}">
                <a16:creationId xmlns:a16="http://schemas.microsoft.com/office/drawing/2014/main" id="{9BA48F11-786E-4AFB-84D0-309416ED2411}"/>
              </a:ext>
            </a:extLst>
          </p:cNvPr>
          <p:cNvSpPr/>
          <p:nvPr/>
        </p:nvSpPr>
        <p:spPr>
          <a:xfrm rot="19548768" flipH="1">
            <a:off x="1258041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円弧 300">
            <a:extLst>
              <a:ext uri="{FF2B5EF4-FFF2-40B4-BE49-F238E27FC236}">
                <a16:creationId xmlns:a16="http://schemas.microsoft.com/office/drawing/2014/main" id="{F58A56A9-4613-484A-B32C-833231E69175}"/>
              </a:ext>
            </a:extLst>
          </p:cNvPr>
          <p:cNvSpPr/>
          <p:nvPr/>
        </p:nvSpPr>
        <p:spPr>
          <a:xfrm rot="20856138" flipH="1">
            <a:off x="1268004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円弧 301">
            <a:extLst>
              <a:ext uri="{FF2B5EF4-FFF2-40B4-BE49-F238E27FC236}">
                <a16:creationId xmlns:a16="http://schemas.microsoft.com/office/drawing/2014/main" id="{BC7A2432-EE13-48AD-84F9-AC0B5C995646}"/>
              </a:ext>
            </a:extLst>
          </p:cNvPr>
          <p:cNvSpPr/>
          <p:nvPr/>
        </p:nvSpPr>
        <p:spPr>
          <a:xfrm rot="20856138" flipH="1">
            <a:off x="1327264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円弧 302">
            <a:extLst>
              <a:ext uri="{FF2B5EF4-FFF2-40B4-BE49-F238E27FC236}">
                <a16:creationId xmlns:a16="http://schemas.microsoft.com/office/drawing/2014/main" id="{5C3AB0B4-215D-463A-8412-7D466B715517}"/>
              </a:ext>
            </a:extLst>
          </p:cNvPr>
          <p:cNvSpPr/>
          <p:nvPr/>
        </p:nvSpPr>
        <p:spPr>
          <a:xfrm rot="20856138" flipH="1">
            <a:off x="1294160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台形 281">
            <a:extLst>
              <a:ext uri="{FF2B5EF4-FFF2-40B4-BE49-F238E27FC236}">
                <a16:creationId xmlns:a16="http://schemas.microsoft.com/office/drawing/2014/main" id="{A11152FE-ED8E-45C0-950E-1282D68828F9}"/>
              </a:ext>
            </a:extLst>
          </p:cNvPr>
          <p:cNvSpPr/>
          <p:nvPr/>
        </p:nvSpPr>
        <p:spPr>
          <a:xfrm rot="13741346">
            <a:off x="2362313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台形 282">
            <a:extLst>
              <a:ext uri="{FF2B5EF4-FFF2-40B4-BE49-F238E27FC236}">
                <a16:creationId xmlns:a16="http://schemas.microsoft.com/office/drawing/2014/main" id="{6814F42A-BAFC-454F-8806-22509218F290}"/>
              </a:ext>
            </a:extLst>
          </p:cNvPr>
          <p:cNvSpPr/>
          <p:nvPr/>
        </p:nvSpPr>
        <p:spPr>
          <a:xfrm rot="17830079">
            <a:off x="2705693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楕円 283">
            <a:extLst>
              <a:ext uri="{FF2B5EF4-FFF2-40B4-BE49-F238E27FC236}">
                <a16:creationId xmlns:a16="http://schemas.microsoft.com/office/drawing/2014/main" id="{8C9CE72E-7F7B-4497-A4F3-EC39328D3A1A}"/>
              </a:ext>
            </a:extLst>
          </p:cNvPr>
          <p:cNvSpPr/>
          <p:nvPr/>
        </p:nvSpPr>
        <p:spPr>
          <a:xfrm>
            <a:off x="3140133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楕円 285">
            <a:extLst>
              <a:ext uri="{FF2B5EF4-FFF2-40B4-BE49-F238E27FC236}">
                <a16:creationId xmlns:a16="http://schemas.microsoft.com/office/drawing/2014/main" id="{B5B1F4D0-FFCD-4DB5-8E7D-3222E32BCDD6}"/>
              </a:ext>
            </a:extLst>
          </p:cNvPr>
          <p:cNvSpPr/>
          <p:nvPr/>
        </p:nvSpPr>
        <p:spPr>
          <a:xfrm rot="20363267">
            <a:off x="2762907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楕円 286">
            <a:extLst>
              <a:ext uri="{FF2B5EF4-FFF2-40B4-BE49-F238E27FC236}">
                <a16:creationId xmlns:a16="http://schemas.microsoft.com/office/drawing/2014/main" id="{8B9B9997-38AE-4D76-8BF7-63A6D8EE0792}"/>
              </a:ext>
            </a:extLst>
          </p:cNvPr>
          <p:cNvSpPr/>
          <p:nvPr/>
        </p:nvSpPr>
        <p:spPr>
          <a:xfrm rot="19972442">
            <a:off x="2737725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四角形: 角を丸くする 288">
            <a:extLst>
              <a:ext uri="{FF2B5EF4-FFF2-40B4-BE49-F238E27FC236}">
                <a16:creationId xmlns:a16="http://schemas.microsoft.com/office/drawing/2014/main" id="{1720D9FF-039B-4EFF-97D7-48D4C530E4DE}"/>
              </a:ext>
            </a:extLst>
          </p:cNvPr>
          <p:cNvSpPr/>
          <p:nvPr/>
        </p:nvSpPr>
        <p:spPr>
          <a:xfrm rot="2051232">
            <a:off x="2770667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円弧 289">
            <a:extLst>
              <a:ext uri="{FF2B5EF4-FFF2-40B4-BE49-F238E27FC236}">
                <a16:creationId xmlns:a16="http://schemas.microsoft.com/office/drawing/2014/main" id="{6CB61104-29E8-4B9D-A7F4-A317A0CB21A5}"/>
              </a:ext>
            </a:extLst>
          </p:cNvPr>
          <p:cNvSpPr/>
          <p:nvPr/>
        </p:nvSpPr>
        <p:spPr>
          <a:xfrm rot="743862">
            <a:off x="2701352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円弧 290">
            <a:extLst>
              <a:ext uri="{FF2B5EF4-FFF2-40B4-BE49-F238E27FC236}">
                <a16:creationId xmlns:a16="http://schemas.microsoft.com/office/drawing/2014/main" id="{B95CA542-01FD-46A3-B896-57F2A293E813}"/>
              </a:ext>
            </a:extLst>
          </p:cNvPr>
          <p:cNvSpPr/>
          <p:nvPr/>
        </p:nvSpPr>
        <p:spPr>
          <a:xfrm rot="743862">
            <a:off x="2642091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円弧 291">
            <a:extLst>
              <a:ext uri="{FF2B5EF4-FFF2-40B4-BE49-F238E27FC236}">
                <a16:creationId xmlns:a16="http://schemas.microsoft.com/office/drawing/2014/main" id="{0FD94E3E-1B31-47BD-A21A-A79D6E8EA7C2}"/>
              </a:ext>
            </a:extLst>
          </p:cNvPr>
          <p:cNvSpPr/>
          <p:nvPr/>
        </p:nvSpPr>
        <p:spPr>
          <a:xfrm rot="743862">
            <a:off x="2675196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楕円 24">
            <a:extLst>
              <a:ext uri="{FF2B5EF4-FFF2-40B4-BE49-F238E27FC236}">
                <a16:creationId xmlns:a16="http://schemas.microsoft.com/office/drawing/2014/main" id="{B6330F50-F081-49C5-8CBF-6C668FCECA3B}"/>
              </a:ext>
            </a:extLst>
          </p:cNvPr>
          <p:cNvSpPr/>
          <p:nvPr/>
        </p:nvSpPr>
        <p:spPr>
          <a:xfrm>
            <a:off x="1899912" y="2314220"/>
            <a:ext cx="477520" cy="117182"/>
          </a:xfrm>
          <a:custGeom>
            <a:avLst/>
            <a:gdLst>
              <a:gd name="connsiteX0" fmla="*/ 477520 w 477520"/>
              <a:gd name="connsiteY0" fmla="*/ 0 h 117182"/>
              <a:gd name="connsiteX1" fmla="*/ 223520 w 477520"/>
              <a:gd name="connsiteY1" fmla="*/ 116840 h 117182"/>
              <a:gd name="connsiteX2" fmla="*/ 0 w 477520"/>
              <a:gd name="connsiteY2" fmla="*/ 30480 h 11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520" h="117182" extrusionOk="0">
                <a:moveTo>
                  <a:pt x="477520" y="0"/>
                </a:moveTo>
                <a:cubicBezTo>
                  <a:pt x="420285" y="32889"/>
                  <a:pt x="296462" y="114254"/>
                  <a:pt x="223520" y="116840"/>
                </a:cubicBezTo>
                <a:cubicBezTo>
                  <a:pt x="152661" y="123757"/>
                  <a:pt x="42180" y="69593"/>
                  <a:pt x="0" y="30480"/>
                </a:cubicBezTo>
              </a:path>
            </a:pathLst>
          </a:custGeom>
          <a:noFill/>
          <a:ln w="50800" cap="rnd">
            <a:solidFill>
              <a:srgbClr val="4A4E58"/>
            </a:solidFill>
            <a:round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68960"/>
                      <a:gd name="connsiteY0" fmla="*/ 233680 h 467360"/>
                      <a:gd name="connsiteX1" fmla="*/ 284480 w 568960"/>
                      <a:gd name="connsiteY1" fmla="*/ 0 h 467360"/>
                      <a:gd name="connsiteX2" fmla="*/ 568960 w 568960"/>
                      <a:gd name="connsiteY2" fmla="*/ 233680 h 467360"/>
                      <a:gd name="connsiteX3" fmla="*/ 284480 w 568960"/>
                      <a:gd name="connsiteY3" fmla="*/ 467360 h 467360"/>
                      <a:gd name="connsiteX4" fmla="*/ 0 w 568960"/>
                      <a:gd name="connsiteY4" fmla="*/ 233680 h 467360"/>
                      <a:gd name="connsiteX0" fmla="*/ 0 w 590481"/>
                      <a:gd name="connsiteY0" fmla="*/ 233680 h 469906"/>
                      <a:gd name="connsiteX1" fmla="*/ 284480 w 590481"/>
                      <a:gd name="connsiteY1" fmla="*/ 0 h 469906"/>
                      <a:gd name="connsiteX2" fmla="*/ 568960 w 590481"/>
                      <a:gd name="connsiteY2" fmla="*/ 233680 h 469906"/>
                      <a:gd name="connsiteX3" fmla="*/ 538480 w 590481"/>
                      <a:gd name="connsiteY3" fmla="*/ 350520 h 469906"/>
                      <a:gd name="connsiteX4" fmla="*/ 284480 w 590481"/>
                      <a:gd name="connsiteY4" fmla="*/ 467360 h 469906"/>
                      <a:gd name="connsiteX5" fmla="*/ 0 w 590481"/>
                      <a:gd name="connsiteY5" fmla="*/ 233680 h 469906"/>
                      <a:gd name="connsiteX0" fmla="*/ 12871 w 603352"/>
                      <a:gd name="connsiteY0" fmla="*/ 233680 h 467702"/>
                      <a:gd name="connsiteX1" fmla="*/ 297351 w 603352"/>
                      <a:gd name="connsiteY1" fmla="*/ 0 h 467702"/>
                      <a:gd name="connsiteX2" fmla="*/ 581831 w 603352"/>
                      <a:gd name="connsiteY2" fmla="*/ 233680 h 467702"/>
                      <a:gd name="connsiteX3" fmla="*/ 551351 w 603352"/>
                      <a:gd name="connsiteY3" fmla="*/ 350520 h 467702"/>
                      <a:gd name="connsiteX4" fmla="*/ 297351 w 603352"/>
                      <a:gd name="connsiteY4" fmla="*/ 467360 h 467702"/>
                      <a:gd name="connsiteX5" fmla="*/ 73831 w 603352"/>
                      <a:gd name="connsiteY5" fmla="*/ 381000 h 467702"/>
                      <a:gd name="connsiteX6" fmla="*/ 12871 w 603352"/>
                      <a:gd name="connsiteY6" fmla="*/ 233680 h 467702"/>
                      <a:gd name="connsiteX0" fmla="*/ 551351 w 642791"/>
                      <a:gd name="connsiteY0" fmla="*/ 350520 h 467702"/>
                      <a:gd name="connsiteX1" fmla="*/ 297351 w 642791"/>
                      <a:gd name="connsiteY1" fmla="*/ 467360 h 467702"/>
                      <a:gd name="connsiteX2" fmla="*/ 73831 w 642791"/>
                      <a:gd name="connsiteY2" fmla="*/ 381000 h 467702"/>
                      <a:gd name="connsiteX3" fmla="*/ 12871 w 642791"/>
                      <a:gd name="connsiteY3" fmla="*/ 233680 h 467702"/>
                      <a:gd name="connsiteX4" fmla="*/ 297351 w 642791"/>
                      <a:gd name="connsiteY4" fmla="*/ 0 h 467702"/>
                      <a:gd name="connsiteX5" fmla="*/ 581831 w 642791"/>
                      <a:gd name="connsiteY5" fmla="*/ 233680 h 467702"/>
                      <a:gd name="connsiteX6" fmla="*/ 642791 w 642791"/>
                      <a:gd name="connsiteY6" fmla="*/ 441960 h 467702"/>
                      <a:gd name="connsiteX0" fmla="*/ 551351 w 581831"/>
                      <a:gd name="connsiteY0" fmla="*/ 350520 h 467702"/>
                      <a:gd name="connsiteX1" fmla="*/ 297351 w 581831"/>
                      <a:gd name="connsiteY1" fmla="*/ 467360 h 467702"/>
                      <a:gd name="connsiteX2" fmla="*/ 73831 w 581831"/>
                      <a:gd name="connsiteY2" fmla="*/ 381000 h 467702"/>
                      <a:gd name="connsiteX3" fmla="*/ 12871 w 581831"/>
                      <a:gd name="connsiteY3" fmla="*/ 233680 h 467702"/>
                      <a:gd name="connsiteX4" fmla="*/ 297351 w 581831"/>
                      <a:gd name="connsiteY4" fmla="*/ 0 h 467702"/>
                      <a:gd name="connsiteX5" fmla="*/ 581831 w 581831"/>
                      <a:gd name="connsiteY5" fmla="*/ 233680 h 467702"/>
                      <a:gd name="connsiteX0" fmla="*/ 551351 w 551351"/>
                      <a:gd name="connsiteY0" fmla="*/ 350520 h 467702"/>
                      <a:gd name="connsiteX1" fmla="*/ 297351 w 551351"/>
                      <a:gd name="connsiteY1" fmla="*/ 467360 h 467702"/>
                      <a:gd name="connsiteX2" fmla="*/ 73831 w 551351"/>
                      <a:gd name="connsiteY2" fmla="*/ 381000 h 467702"/>
                      <a:gd name="connsiteX3" fmla="*/ 12871 w 551351"/>
                      <a:gd name="connsiteY3" fmla="*/ 233680 h 467702"/>
                      <a:gd name="connsiteX4" fmla="*/ 297351 w 551351"/>
                      <a:gd name="connsiteY4" fmla="*/ 0 h 467702"/>
                      <a:gd name="connsiteX0" fmla="*/ 551351 w 551351"/>
                      <a:gd name="connsiteY0" fmla="*/ 116840 h 234022"/>
                      <a:gd name="connsiteX1" fmla="*/ 297351 w 551351"/>
                      <a:gd name="connsiteY1" fmla="*/ 233680 h 234022"/>
                      <a:gd name="connsiteX2" fmla="*/ 73831 w 551351"/>
                      <a:gd name="connsiteY2" fmla="*/ 147320 h 234022"/>
                      <a:gd name="connsiteX3" fmla="*/ 12871 w 551351"/>
                      <a:gd name="connsiteY3" fmla="*/ 0 h 234022"/>
                      <a:gd name="connsiteX0" fmla="*/ 477520 w 477520"/>
                      <a:gd name="connsiteY0" fmla="*/ 0 h 117182"/>
                      <a:gd name="connsiteX1" fmla="*/ 223520 w 477520"/>
                      <a:gd name="connsiteY1" fmla="*/ 116840 h 117182"/>
                      <a:gd name="connsiteX2" fmla="*/ 0 w 477520"/>
                      <a:gd name="connsiteY2" fmla="*/ 30480 h 117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77520" h="117182">
                        <a:moveTo>
                          <a:pt x="477520" y="0"/>
                        </a:moveTo>
                        <a:cubicBezTo>
                          <a:pt x="430107" y="38947"/>
                          <a:pt x="303107" y="111760"/>
                          <a:pt x="223520" y="116840"/>
                        </a:cubicBezTo>
                        <a:cubicBezTo>
                          <a:pt x="143933" y="121920"/>
                          <a:pt x="47413" y="69427"/>
                          <a:pt x="0" y="3048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直角三角形 244">
            <a:extLst>
              <a:ext uri="{FF2B5EF4-FFF2-40B4-BE49-F238E27FC236}">
                <a16:creationId xmlns:a16="http://schemas.microsoft.com/office/drawing/2014/main" id="{89B215D8-9FB5-4AB7-87AE-2811587D4E46}"/>
              </a:ext>
            </a:extLst>
          </p:cNvPr>
          <p:cNvSpPr/>
          <p:nvPr/>
        </p:nvSpPr>
        <p:spPr>
          <a:xfrm flipH="1">
            <a:off x="1124578" y="4662508"/>
            <a:ext cx="424470" cy="1050457"/>
          </a:xfrm>
          <a:prstGeom prst="rtTriangl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円弧 239">
            <a:extLst>
              <a:ext uri="{FF2B5EF4-FFF2-40B4-BE49-F238E27FC236}">
                <a16:creationId xmlns:a16="http://schemas.microsoft.com/office/drawing/2014/main" id="{E2F51E31-08ED-4157-B677-C7E4275E6607}"/>
              </a:ext>
            </a:extLst>
          </p:cNvPr>
          <p:cNvSpPr/>
          <p:nvPr/>
        </p:nvSpPr>
        <p:spPr>
          <a:xfrm rot="21111668">
            <a:off x="1230283" y="4539011"/>
            <a:ext cx="1901240" cy="2473960"/>
          </a:xfrm>
          <a:prstGeom prst="arc">
            <a:avLst>
              <a:gd name="adj1" fmla="val 17716669"/>
              <a:gd name="adj2" fmla="val 123566"/>
            </a:avLst>
          </a:prstGeom>
          <a:ln w="104775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1" name="円弧 240">
            <a:extLst>
              <a:ext uri="{FF2B5EF4-FFF2-40B4-BE49-F238E27FC236}">
                <a16:creationId xmlns:a16="http://schemas.microsoft.com/office/drawing/2014/main" id="{82277E04-CB11-4C64-BF5C-80DBD46F8C1B}"/>
              </a:ext>
            </a:extLst>
          </p:cNvPr>
          <p:cNvSpPr/>
          <p:nvPr/>
        </p:nvSpPr>
        <p:spPr>
          <a:xfrm rot="488332" flipH="1">
            <a:off x="1137614" y="4539011"/>
            <a:ext cx="1901240" cy="2473960"/>
          </a:xfrm>
          <a:prstGeom prst="arc">
            <a:avLst>
              <a:gd name="adj1" fmla="val 17716669"/>
              <a:gd name="adj2" fmla="val 123566"/>
            </a:avLst>
          </a:prstGeom>
          <a:ln w="104775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正方形/長方形 232">
            <a:extLst>
              <a:ext uri="{FF2B5EF4-FFF2-40B4-BE49-F238E27FC236}">
                <a16:creationId xmlns:a16="http://schemas.microsoft.com/office/drawing/2014/main" id="{EF187D75-1CAC-452B-8C43-E9CA6800B9CB}"/>
              </a:ext>
            </a:extLst>
          </p:cNvPr>
          <p:cNvSpPr/>
          <p:nvPr/>
        </p:nvSpPr>
        <p:spPr>
          <a:xfrm>
            <a:off x="1941386" y="2736576"/>
            <a:ext cx="354900" cy="360119"/>
          </a:xfrm>
          <a:prstGeom prst="rect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台形 233">
            <a:extLst>
              <a:ext uri="{FF2B5EF4-FFF2-40B4-BE49-F238E27FC236}">
                <a16:creationId xmlns:a16="http://schemas.microsoft.com/office/drawing/2014/main" id="{7D4C183B-8016-451E-BA5D-669D6B5AEF42}"/>
              </a:ext>
            </a:extLst>
          </p:cNvPr>
          <p:cNvSpPr/>
          <p:nvPr/>
        </p:nvSpPr>
        <p:spPr>
          <a:xfrm rot="10800000">
            <a:off x="1881248" y="2855472"/>
            <a:ext cx="496184" cy="182504"/>
          </a:xfrm>
          <a:prstGeom prst="trapezoid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台形 64">
            <a:extLst>
              <a:ext uri="{FF2B5EF4-FFF2-40B4-BE49-F238E27FC236}">
                <a16:creationId xmlns:a16="http://schemas.microsoft.com/office/drawing/2014/main" id="{81AF6C51-21C0-4CFD-BEEC-5162FB9B8BAD}"/>
              </a:ext>
            </a:extLst>
          </p:cNvPr>
          <p:cNvSpPr/>
          <p:nvPr/>
        </p:nvSpPr>
        <p:spPr>
          <a:xfrm>
            <a:off x="1535422" y="2994531"/>
            <a:ext cx="1165225" cy="1651000"/>
          </a:xfrm>
          <a:custGeom>
            <a:avLst/>
            <a:gdLst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65225 w 1165225"/>
              <a:gd name="connsiteY3" fmla="*/ 1651000 h 1651000"/>
              <a:gd name="connsiteX4" fmla="*/ 0 w 1165225"/>
              <a:gd name="connsiteY4" fmla="*/ 1651000 h 1651000"/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30300 w 1165225"/>
              <a:gd name="connsiteY3" fmla="*/ 812799 h 1651000"/>
              <a:gd name="connsiteX4" fmla="*/ 1165225 w 1165225"/>
              <a:gd name="connsiteY4" fmla="*/ 1651000 h 1651000"/>
              <a:gd name="connsiteX5" fmla="*/ 0 w 1165225"/>
              <a:gd name="connsiteY5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225" h="1651000">
                <a:moveTo>
                  <a:pt x="0" y="1651000"/>
                </a:moveTo>
                <a:lnTo>
                  <a:pt x="69855" y="0"/>
                </a:lnTo>
                <a:lnTo>
                  <a:pt x="1095370" y="0"/>
                </a:lnTo>
                <a:lnTo>
                  <a:pt x="1130300" y="812799"/>
                </a:lnTo>
                <a:lnTo>
                  <a:pt x="1165225" y="1651000"/>
                </a:lnTo>
                <a:lnTo>
                  <a:pt x="0" y="16510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楕円 65">
            <a:extLst>
              <a:ext uri="{FF2B5EF4-FFF2-40B4-BE49-F238E27FC236}">
                <a16:creationId xmlns:a16="http://schemas.microsoft.com/office/drawing/2014/main" id="{F27848FD-01C8-4911-9982-869683B91A93}"/>
              </a:ext>
            </a:extLst>
          </p:cNvPr>
          <p:cNvSpPr/>
          <p:nvPr/>
        </p:nvSpPr>
        <p:spPr>
          <a:xfrm flipH="1">
            <a:off x="1549639" y="2994531"/>
            <a:ext cx="215765" cy="1651000"/>
          </a:xfrm>
          <a:custGeom>
            <a:avLst/>
            <a:gdLst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0 w 431530"/>
              <a:gd name="connsiteY4" fmla="*/ 82550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91440 w 431530"/>
              <a:gd name="connsiteY4" fmla="*/ 91694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0" fmla="*/ 0 w 215765"/>
              <a:gd name="connsiteY0" fmla="*/ 0 h 1651000"/>
              <a:gd name="connsiteX1" fmla="*/ 215765 w 215765"/>
              <a:gd name="connsiteY1" fmla="*/ 825500 h 1651000"/>
              <a:gd name="connsiteX2" fmla="*/ 0 w 215765"/>
              <a:gd name="connsiteY2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765" h="1651000">
                <a:moveTo>
                  <a:pt x="0" y="0"/>
                </a:moveTo>
                <a:cubicBezTo>
                  <a:pt x="119164" y="0"/>
                  <a:pt x="215765" y="369589"/>
                  <a:pt x="215765" y="825500"/>
                </a:cubicBezTo>
                <a:cubicBezTo>
                  <a:pt x="215765" y="1281411"/>
                  <a:pt x="119164" y="1651000"/>
                  <a:pt x="0" y="1651000"/>
                </a:cubicBezTo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楕円 65">
            <a:extLst>
              <a:ext uri="{FF2B5EF4-FFF2-40B4-BE49-F238E27FC236}">
                <a16:creationId xmlns:a16="http://schemas.microsoft.com/office/drawing/2014/main" id="{422C4F79-F1E2-4BE0-A476-4B72397AB26F}"/>
              </a:ext>
            </a:extLst>
          </p:cNvPr>
          <p:cNvSpPr/>
          <p:nvPr/>
        </p:nvSpPr>
        <p:spPr>
          <a:xfrm>
            <a:off x="2470661" y="2994531"/>
            <a:ext cx="215765" cy="1651000"/>
          </a:xfrm>
          <a:custGeom>
            <a:avLst/>
            <a:gdLst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0 w 431530"/>
              <a:gd name="connsiteY4" fmla="*/ 82550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91440 w 431530"/>
              <a:gd name="connsiteY4" fmla="*/ 91694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0" fmla="*/ 0 w 215765"/>
              <a:gd name="connsiteY0" fmla="*/ 0 h 1651000"/>
              <a:gd name="connsiteX1" fmla="*/ 215765 w 215765"/>
              <a:gd name="connsiteY1" fmla="*/ 825500 h 1651000"/>
              <a:gd name="connsiteX2" fmla="*/ 0 w 215765"/>
              <a:gd name="connsiteY2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765" h="1651000">
                <a:moveTo>
                  <a:pt x="0" y="0"/>
                </a:moveTo>
                <a:cubicBezTo>
                  <a:pt x="119164" y="0"/>
                  <a:pt x="215765" y="369589"/>
                  <a:pt x="215765" y="825500"/>
                </a:cubicBezTo>
                <a:cubicBezTo>
                  <a:pt x="215765" y="1281411"/>
                  <a:pt x="119164" y="1651000"/>
                  <a:pt x="0" y="1651000"/>
                </a:cubicBezTo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楕円 227">
            <a:extLst>
              <a:ext uri="{FF2B5EF4-FFF2-40B4-BE49-F238E27FC236}">
                <a16:creationId xmlns:a16="http://schemas.microsoft.com/office/drawing/2014/main" id="{3CA4EDEE-981B-43D9-B399-EC756B032E36}"/>
              </a:ext>
            </a:extLst>
          </p:cNvPr>
          <p:cNvSpPr/>
          <p:nvPr/>
        </p:nvSpPr>
        <p:spPr>
          <a:xfrm rot="19953313">
            <a:off x="1805549" y="2963933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楕円 228">
            <a:extLst>
              <a:ext uri="{FF2B5EF4-FFF2-40B4-BE49-F238E27FC236}">
                <a16:creationId xmlns:a16="http://schemas.microsoft.com/office/drawing/2014/main" id="{B0F2BA32-DFDD-4D19-9AAA-74614C6685CF}"/>
              </a:ext>
            </a:extLst>
          </p:cNvPr>
          <p:cNvSpPr/>
          <p:nvPr/>
        </p:nvSpPr>
        <p:spPr>
          <a:xfrm rot="1646687" flipH="1">
            <a:off x="2051771" y="2963932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二等辺三角形 225">
            <a:extLst>
              <a:ext uri="{FF2B5EF4-FFF2-40B4-BE49-F238E27FC236}">
                <a16:creationId xmlns:a16="http://schemas.microsoft.com/office/drawing/2014/main" id="{37A891B5-6D10-4998-9040-E0E9794023BD}"/>
              </a:ext>
            </a:extLst>
          </p:cNvPr>
          <p:cNvSpPr/>
          <p:nvPr/>
        </p:nvSpPr>
        <p:spPr>
          <a:xfrm rot="20649556">
            <a:off x="2122239" y="3472584"/>
            <a:ext cx="200012" cy="294640"/>
          </a:xfrm>
          <a:prstGeom prst="triangle">
            <a:avLst/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二等辺三角形 226">
            <a:extLst>
              <a:ext uri="{FF2B5EF4-FFF2-40B4-BE49-F238E27FC236}">
                <a16:creationId xmlns:a16="http://schemas.microsoft.com/office/drawing/2014/main" id="{A738AEF5-64EF-4643-B148-A3A0993D32BA}"/>
              </a:ext>
            </a:extLst>
          </p:cNvPr>
          <p:cNvSpPr/>
          <p:nvPr/>
        </p:nvSpPr>
        <p:spPr>
          <a:xfrm rot="10004269">
            <a:off x="2184066" y="3753019"/>
            <a:ext cx="197504" cy="193890"/>
          </a:xfrm>
          <a:prstGeom prst="triangle">
            <a:avLst>
              <a:gd name="adj" fmla="val 59990"/>
            </a:avLst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二等辺三角形 223">
            <a:extLst>
              <a:ext uri="{FF2B5EF4-FFF2-40B4-BE49-F238E27FC236}">
                <a16:creationId xmlns:a16="http://schemas.microsoft.com/office/drawing/2014/main" id="{532C762D-530B-4B29-908D-1A572A886B3B}"/>
              </a:ext>
            </a:extLst>
          </p:cNvPr>
          <p:cNvSpPr/>
          <p:nvPr/>
        </p:nvSpPr>
        <p:spPr>
          <a:xfrm rot="950444" flipH="1">
            <a:off x="1921351" y="3472584"/>
            <a:ext cx="200012" cy="294640"/>
          </a:xfrm>
          <a:prstGeom prst="triangle">
            <a:avLst/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二等辺三角形 224">
            <a:extLst>
              <a:ext uri="{FF2B5EF4-FFF2-40B4-BE49-F238E27FC236}">
                <a16:creationId xmlns:a16="http://schemas.microsoft.com/office/drawing/2014/main" id="{3D022183-5E3D-4DB1-94FC-C51D2558FCBF}"/>
              </a:ext>
            </a:extLst>
          </p:cNvPr>
          <p:cNvSpPr/>
          <p:nvPr/>
        </p:nvSpPr>
        <p:spPr>
          <a:xfrm rot="11595731" flipH="1">
            <a:off x="1862032" y="3753019"/>
            <a:ext cx="197504" cy="193890"/>
          </a:xfrm>
          <a:prstGeom prst="triangle">
            <a:avLst>
              <a:gd name="adj" fmla="val 59990"/>
            </a:avLst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四角形: 角を丸くする 196">
            <a:extLst>
              <a:ext uri="{FF2B5EF4-FFF2-40B4-BE49-F238E27FC236}">
                <a16:creationId xmlns:a16="http://schemas.microsoft.com/office/drawing/2014/main" id="{B5F98499-5A00-4522-9B8A-CD9B984C900F}"/>
              </a:ext>
            </a:extLst>
          </p:cNvPr>
          <p:cNvSpPr/>
          <p:nvPr/>
        </p:nvSpPr>
        <p:spPr>
          <a:xfrm>
            <a:off x="2041255" y="3425431"/>
            <a:ext cx="175637" cy="146050"/>
          </a:xfrm>
          <a:prstGeom prst="roundRect">
            <a:avLst/>
          </a:prstGeom>
          <a:solidFill>
            <a:srgbClr val="4A92E2"/>
          </a:solidFill>
          <a:ln w="25400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正方形/長方形 197">
            <a:extLst>
              <a:ext uri="{FF2B5EF4-FFF2-40B4-BE49-F238E27FC236}">
                <a16:creationId xmlns:a16="http://schemas.microsoft.com/office/drawing/2014/main" id="{33D667E3-96A6-478A-B097-3DD64624D7AE}"/>
              </a:ext>
            </a:extLst>
          </p:cNvPr>
          <p:cNvSpPr/>
          <p:nvPr/>
        </p:nvSpPr>
        <p:spPr>
          <a:xfrm>
            <a:off x="1765333" y="2974451"/>
            <a:ext cx="714651" cy="194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正方形/長方形 198">
            <a:extLst>
              <a:ext uri="{FF2B5EF4-FFF2-40B4-BE49-F238E27FC236}">
                <a16:creationId xmlns:a16="http://schemas.microsoft.com/office/drawing/2014/main" id="{1798CA08-B283-4777-9EB5-E5443D2D3D4B}"/>
              </a:ext>
            </a:extLst>
          </p:cNvPr>
          <p:cNvSpPr/>
          <p:nvPr/>
        </p:nvSpPr>
        <p:spPr>
          <a:xfrm rot="5400000">
            <a:off x="1936607" y="3116992"/>
            <a:ext cx="363528" cy="205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二等辺三角形 215">
            <a:extLst>
              <a:ext uri="{FF2B5EF4-FFF2-40B4-BE49-F238E27FC236}">
                <a16:creationId xmlns:a16="http://schemas.microsoft.com/office/drawing/2014/main" id="{0EB15770-E9D4-4494-A97C-133C948EF4CE}"/>
              </a:ext>
            </a:extLst>
          </p:cNvPr>
          <p:cNvSpPr/>
          <p:nvPr/>
        </p:nvSpPr>
        <p:spPr>
          <a:xfrm rot="12724613">
            <a:off x="2179037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二等辺三角形 216">
            <a:extLst>
              <a:ext uri="{FF2B5EF4-FFF2-40B4-BE49-F238E27FC236}">
                <a16:creationId xmlns:a16="http://schemas.microsoft.com/office/drawing/2014/main" id="{D66E257A-F90C-4F09-84FD-73D9C6E4B74D}"/>
              </a:ext>
            </a:extLst>
          </p:cNvPr>
          <p:cNvSpPr/>
          <p:nvPr/>
        </p:nvSpPr>
        <p:spPr>
          <a:xfrm rot="12724613">
            <a:off x="2147208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正方形/長方形 35">
            <a:extLst>
              <a:ext uri="{FF2B5EF4-FFF2-40B4-BE49-F238E27FC236}">
                <a16:creationId xmlns:a16="http://schemas.microsoft.com/office/drawing/2014/main" id="{C21B938A-ED87-4A85-AC9F-7FEA06FF999D}"/>
              </a:ext>
            </a:extLst>
          </p:cNvPr>
          <p:cNvSpPr/>
          <p:nvPr/>
        </p:nvSpPr>
        <p:spPr>
          <a:xfrm rot="1800000">
            <a:off x="2307757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楕円 36">
            <a:extLst>
              <a:ext uri="{FF2B5EF4-FFF2-40B4-BE49-F238E27FC236}">
                <a16:creationId xmlns:a16="http://schemas.microsoft.com/office/drawing/2014/main" id="{D9FFF895-4684-43B9-83F7-B8687C4166F9}"/>
              </a:ext>
            </a:extLst>
          </p:cNvPr>
          <p:cNvSpPr/>
          <p:nvPr/>
        </p:nvSpPr>
        <p:spPr>
          <a:xfrm rot="1427996">
            <a:off x="225556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楕円 47">
            <a:extLst>
              <a:ext uri="{FF2B5EF4-FFF2-40B4-BE49-F238E27FC236}">
                <a16:creationId xmlns:a16="http://schemas.microsoft.com/office/drawing/2014/main" id="{58580C15-5E3E-4032-AE24-70B4E9965238}"/>
              </a:ext>
            </a:extLst>
          </p:cNvPr>
          <p:cNvSpPr/>
          <p:nvPr/>
        </p:nvSpPr>
        <p:spPr>
          <a:xfrm rot="1031150" flipH="1">
            <a:off x="2236099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1" name="楕円 47">
            <a:extLst>
              <a:ext uri="{FF2B5EF4-FFF2-40B4-BE49-F238E27FC236}">
                <a16:creationId xmlns:a16="http://schemas.microsoft.com/office/drawing/2014/main" id="{76FAA03E-BF07-40C6-A462-350DC5E9E2CF}"/>
              </a:ext>
            </a:extLst>
          </p:cNvPr>
          <p:cNvSpPr/>
          <p:nvPr/>
        </p:nvSpPr>
        <p:spPr>
          <a:xfrm rot="2614894">
            <a:off x="234909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2" name="楕円 47">
            <a:extLst>
              <a:ext uri="{FF2B5EF4-FFF2-40B4-BE49-F238E27FC236}">
                <a16:creationId xmlns:a16="http://schemas.microsoft.com/office/drawing/2014/main" id="{3D9F6B69-0DBC-4D3C-920B-BB7DDA6E8DFB}"/>
              </a:ext>
            </a:extLst>
          </p:cNvPr>
          <p:cNvSpPr/>
          <p:nvPr/>
        </p:nvSpPr>
        <p:spPr>
          <a:xfrm rot="2614894">
            <a:off x="2376650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3" name="楕円 51">
            <a:extLst>
              <a:ext uri="{FF2B5EF4-FFF2-40B4-BE49-F238E27FC236}">
                <a16:creationId xmlns:a16="http://schemas.microsoft.com/office/drawing/2014/main" id="{75E44929-C8A2-42FB-9FAE-228F0B6F97D1}"/>
              </a:ext>
            </a:extLst>
          </p:cNvPr>
          <p:cNvSpPr/>
          <p:nvPr/>
        </p:nvSpPr>
        <p:spPr>
          <a:xfrm rot="1555475">
            <a:off x="2303165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二等辺三角形 207">
            <a:extLst>
              <a:ext uri="{FF2B5EF4-FFF2-40B4-BE49-F238E27FC236}">
                <a16:creationId xmlns:a16="http://schemas.microsoft.com/office/drawing/2014/main" id="{AA8BAFAD-BC0B-4F8A-A6D4-F65E5C648C2C}"/>
              </a:ext>
            </a:extLst>
          </p:cNvPr>
          <p:cNvSpPr/>
          <p:nvPr/>
        </p:nvSpPr>
        <p:spPr>
          <a:xfrm rot="8875387" flipH="1">
            <a:off x="1865944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二等辺三角形 208">
            <a:extLst>
              <a:ext uri="{FF2B5EF4-FFF2-40B4-BE49-F238E27FC236}">
                <a16:creationId xmlns:a16="http://schemas.microsoft.com/office/drawing/2014/main" id="{81762DB6-C75C-4990-AF36-3B54C9C48D3E}"/>
              </a:ext>
            </a:extLst>
          </p:cNvPr>
          <p:cNvSpPr/>
          <p:nvPr/>
        </p:nvSpPr>
        <p:spPr>
          <a:xfrm rot="8875387" flipH="1">
            <a:off x="1897773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正方形/長方形 35">
            <a:extLst>
              <a:ext uri="{FF2B5EF4-FFF2-40B4-BE49-F238E27FC236}">
                <a16:creationId xmlns:a16="http://schemas.microsoft.com/office/drawing/2014/main" id="{15087EF0-19BA-4E92-BE80-6BAEA8C1F6EC}"/>
              </a:ext>
            </a:extLst>
          </p:cNvPr>
          <p:cNvSpPr/>
          <p:nvPr/>
        </p:nvSpPr>
        <p:spPr>
          <a:xfrm rot="19800000" flipH="1">
            <a:off x="1741293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楕円 36">
            <a:extLst>
              <a:ext uri="{FF2B5EF4-FFF2-40B4-BE49-F238E27FC236}">
                <a16:creationId xmlns:a16="http://schemas.microsoft.com/office/drawing/2014/main" id="{BE34F33A-BC5C-4B1A-8FE4-7654031A0D22}"/>
              </a:ext>
            </a:extLst>
          </p:cNvPr>
          <p:cNvSpPr/>
          <p:nvPr/>
        </p:nvSpPr>
        <p:spPr>
          <a:xfrm rot="20172004" flipH="1">
            <a:off x="180042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楕円 47">
            <a:extLst>
              <a:ext uri="{FF2B5EF4-FFF2-40B4-BE49-F238E27FC236}">
                <a16:creationId xmlns:a16="http://schemas.microsoft.com/office/drawing/2014/main" id="{F6E01C3B-894C-46DF-85C7-161C9B2F6CF4}"/>
              </a:ext>
            </a:extLst>
          </p:cNvPr>
          <p:cNvSpPr/>
          <p:nvPr/>
        </p:nvSpPr>
        <p:spPr>
          <a:xfrm rot="20568850">
            <a:off x="1894112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3" name="楕円 47">
            <a:extLst>
              <a:ext uri="{FF2B5EF4-FFF2-40B4-BE49-F238E27FC236}">
                <a16:creationId xmlns:a16="http://schemas.microsoft.com/office/drawing/2014/main" id="{58F0149C-0249-48AA-AC5A-D49D793E3062}"/>
              </a:ext>
            </a:extLst>
          </p:cNvPr>
          <p:cNvSpPr/>
          <p:nvPr/>
        </p:nvSpPr>
        <p:spPr>
          <a:xfrm rot="18985106" flipH="1">
            <a:off x="181572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4" name="楕円 47">
            <a:extLst>
              <a:ext uri="{FF2B5EF4-FFF2-40B4-BE49-F238E27FC236}">
                <a16:creationId xmlns:a16="http://schemas.microsoft.com/office/drawing/2014/main" id="{6A1083D5-A4CD-42D5-833E-D98B9B4C8796}"/>
              </a:ext>
            </a:extLst>
          </p:cNvPr>
          <p:cNvSpPr/>
          <p:nvPr/>
        </p:nvSpPr>
        <p:spPr>
          <a:xfrm rot="18985106" flipH="1">
            <a:off x="1801345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5" name="楕円 51">
            <a:extLst>
              <a:ext uri="{FF2B5EF4-FFF2-40B4-BE49-F238E27FC236}">
                <a16:creationId xmlns:a16="http://schemas.microsoft.com/office/drawing/2014/main" id="{F5C41449-F8C7-4B48-BEAE-89ED0329DABC}"/>
              </a:ext>
            </a:extLst>
          </p:cNvPr>
          <p:cNvSpPr/>
          <p:nvPr/>
        </p:nvSpPr>
        <p:spPr>
          <a:xfrm rot="20044525" flipH="1">
            <a:off x="1639668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円弧 205">
            <a:extLst>
              <a:ext uri="{FF2B5EF4-FFF2-40B4-BE49-F238E27FC236}">
                <a16:creationId xmlns:a16="http://schemas.microsoft.com/office/drawing/2014/main" id="{471A7A17-1A08-4D94-B6C7-C1213733F34F}"/>
              </a:ext>
            </a:extLst>
          </p:cNvPr>
          <p:cNvSpPr/>
          <p:nvPr/>
        </p:nvSpPr>
        <p:spPr>
          <a:xfrm rot="5596267">
            <a:off x="1597813" y="2337491"/>
            <a:ext cx="1094725" cy="805585"/>
          </a:xfrm>
          <a:prstGeom prst="arc">
            <a:avLst>
              <a:gd name="adj1" fmla="val 17576158"/>
              <a:gd name="adj2" fmla="val 19696878"/>
            </a:avLst>
          </a:prstGeom>
          <a:ln w="85725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円弧 206">
            <a:extLst>
              <a:ext uri="{FF2B5EF4-FFF2-40B4-BE49-F238E27FC236}">
                <a16:creationId xmlns:a16="http://schemas.microsoft.com/office/drawing/2014/main" id="{4AF65E17-2FA3-458C-804D-BCB0AAFB2F6B}"/>
              </a:ext>
            </a:extLst>
          </p:cNvPr>
          <p:cNvSpPr/>
          <p:nvPr/>
        </p:nvSpPr>
        <p:spPr>
          <a:xfrm rot="6592279">
            <a:off x="1552922" y="2452679"/>
            <a:ext cx="1094725" cy="805585"/>
          </a:xfrm>
          <a:prstGeom prst="arc">
            <a:avLst>
              <a:gd name="adj1" fmla="val 17576158"/>
              <a:gd name="adj2" fmla="val 19747743"/>
            </a:avLst>
          </a:prstGeom>
          <a:ln w="82550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円弧 203">
            <a:extLst>
              <a:ext uri="{FF2B5EF4-FFF2-40B4-BE49-F238E27FC236}">
                <a16:creationId xmlns:a16="http://schemas.microsoft.com/office/drawing/2014/main" id="{80531864-A282-42EC-A85C-D45DF6E4DDC1}"/>
              </a:ext>
            </a:extLst>
          </p:cNvPr>
          <p:cNvSpPr/>
          <p:nvPr/>
        </p:nvSpPr>
        <p:spPr>
          <a:xfrm rot="16003733" flipH="1">
            <a:off x="1537642" y="2339307"/>
            <a:ext cx="1094725" cy="805585"/>
          </a:xfrm>
          <a:prstGeom prst="arc">
            <a:avLst>
              <a:gd name="adj1" fmla="val 17576158"/>
              <a:gd name="adj2" fmla="val 19696878"/>
            </a:avLst>
          </a:prstGeom>
          <a:ln w="85725" cap="rnd">
            <a:solidFill>
              <a:schemeClr val="bg1">
                <a:lumMod val="9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円弧 204">
            <a:extLst>
              <a:ext uri="{FF2B5EF4-FFF2-40B4-BE49-F238E27FC236}">
                <a16:creationId xmlns:a16="http://schemas.microsoft.com/office/drawing/2014/main" id="{79782913-468A-40E3-ABAF-378CDF9E647D}"/>
              </a:ext>
            </a:extLst>
          </p:cNvPr>
          <p:cNvSpPr/>
          <p:nvPr/>
        </p:nvSpPr>
        <p:spPr>
          <a:xfrm rot="15007721" flipH="1">
            <a:off x="1582533" y="2454495"/>
            <a:ext cx="1094725" cy="805585"/>
          </a:xfrm>
          <a:prstGeom prst="arc">
            <a:avLst>
              <a:gd name="adj1" fmla="val 17576158"/>
              <a:gd name="adj2" fmla="val 19747743"/>
            </a:avLst>
          </a:prstGeom>
          <a:ln w="82550" cap="rnd">
            <a:solidFill>
              <a:schemeClr val="bg1">
                <a:lumMod val="9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285752"/>
      </p:ext>
    </p:extLst>
  </p:cSld>
  <p:clrMapOvr>
    <a:masterClrMapping/>
  </p:clrMapOvr>
  <p:transition spd="slow" advClick="0" advTm="1000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二等辺三角形 167">
            <a:extLst>
              <a:ext uri="{FF2B5EF4-FFF2-40B4-BE49-F238E27FC236}">
                <a16:creationId xmlns:a16="http://schemas.microsoft.com/office/drawing/2014/main" id="{D15C4E9F-8B71-4B96-860F-7F8B7C025271}"/>
              </a:ext>
            </a:extLst>
          </p:cNvPr>
          <p:cNvSpPr/>
          <p:nvPr/>
        </p:nvSpPr>
        <p:spPr>
          <a:xfrm rot="10800000">
            <a:off x="1681469" y="593775"/>
            <a:ext cx="873762" cy="689429"/>
          </a:xfrm>
          <a:prstGeom prst="triangl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弧 168">
            <a:extLst>
              <a:ext uri="{FF2B5EF4-FFF2-40B4-BE49-F238E27FC236}">
                <a16:creationId xmlns:a16="http://schemas.microsoft.com/office/drawing/2014/main" id="{A2552FFB-1BBC-4B5A-9CD8-719DE36E176E}"/>
              </a:ext>
            </a:extLst>
          </p:cNvPr>
          <p:cNvSpPr/>
          <p:nvPr/>
        </p:nvSpPr>
        <p:spPr>
          <a:xfrm rot="201593" flipH="1">
            <a:off x="2507377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二等辺三角形 169">
            <a:extLst>
              <a:ext uri="{FF2B5EF4-FFF2-40B4-BE49-F238E27FC236}">
                <a16:creationId xmlns:a16="http://schemas.microsoft.com/office/drawing/2014/main" id="{CF0A056D-A01A-4B08-ADED-E3F4DB929419}"/>
              </a:ext>
            </a:extLst>
          </p:cNvPr>
          <p:cNvSpPr/>
          <p:nvPr/>
        </p:nvSpPr>
        <p:spPr>
          <a:xfrm rot="10800000">
            <a:off x="2509512" y="593773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弧 170">
            <a:extLst>
              <a:ext uri="{FF2B5EF4-FFF2-40B4-BE49-F238E27FC236}">
                <a16:creationId xmlns:a16="http://schemas.microsoft.com/office/drawing/2014/main" id="{C245CB41-8251-4D7C-8360-220EC54245E9}"/>
              </a:ext>
            </a:extLst>
          </p:cNvPr>
          <p:cNvSpPr/>
          <p:nvPr/>
        </p:nvSpPr>
        <p:spPr>
          <a:xfrm rot="21398407">
            <a:off x="1116726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二等辺三角形 171">
            <a:extLst>
              <a:ext uri="{FF2B5EF4-FFF2-40B4-BE49-F238E27FC236}">
                <a16:creationId xmlns:a16="http://schemas.microsoft.com/office/drawing/2014/main" id="{3B7CC469-FE46-4621-B625-E2329C5E0588}"/>
              </a:ext>
            </a:extLst>
          </p:cNvPr>
          <p:cNvSpPr/>
          <p:nvPr/>
        </p:nvSpPr>
        <p:spPr>
          <a:xfrm rot="10800000" flipH="1">
            <a:off x="1061709" y="593774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二等辺三角形 305">
            <a:extLst>
              <a:ext uri="{FF2B5EF4-FFF2-40B4-BE49-F238E27FC236}">
                <a16:creationId xmlns:a16="http://schemas.microsoft.com/office/drawing/2014/main" id="{6EE690BB-78B0-4A97-BBC7-4A6163513E31}"/>
              </a:ext>
            </a:extLst>
          </p:cNvPr>
          <p:cNvSpPr/>
          <p:nvPr/>
        </p:nvSpPr>
        <p:spPr>
          <a:xfrm rot="10800000">
            <a:off x="3029785" y="796966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二等辺三角形 306">
            <a:extLst>
              <a:ext uri="{FF2B5EF4-FFF2-40B4-BE49-F238E27FC236}">
                <a16:creationId xmlns:a16="http://schemas.microsoft.com/office/drawing/2014/main" id="{43D25E02-CF54-4134-9E01-CB1524780D6E}"/>
              </a:ext>
            </a:extLst>
          </p:cNvPr>
          <p:cNvSpPr/>
          <p:nvPr/>
        </p:nvSpPr>
        <p:spPr>
          <a:xfrm rot="11721489">
            <a:off x="3116703" y="1037128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4" name="二等辺三角形 303">
            <a:extLst>
              <a:ext uri="{FF2B5EF4-FFF2-40B4-BE49-F238E27FC236}">
                <a16:creationId xmlns:a16="http://schemas.microsoft.com/office/drawing/2014/main" id="{CBC2457D-BB5E-404F-B5A5-3695A0D04085}"/>
              </a:ext>
            </a:extLst>
          </p:cNvPr>
          <p:cNvSpPr/>
          <p:nvPr/>
        </p:nvSpPr>
        <p:spPr>
          <a:xfrm rot="10800000" flipH="1">
            <a:off x="933392" y="796965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304">
            <a:extLst>
              <a:ext uri="{FF2B5EF4-FFF2-40B4-BE49-F238E27FC236}">
                <a16:creationId xmlns:a16="http://schemas.microsoft.com/office/drawing/2014/main" id="{CCEC859C-0F1F-4A66-BFA0-FCB744922E67}"/>
              </a:ext>
            </a:extLst>
          </p:cNvPr>
          <p:cNvSpPr/>
          <p:nvPr/>
        </p:nvSpPr>
        <p:spPr>
          <a:xfrm rot="9878511" flipH="1">
            <a:off x="873534" y="1037127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E0EEF024-5033-4ADF-8BA2-D8EE1DDD056B}"/>
              </a:ext>
            </a:extLst>
          </p:cNvPr>
          <p:cNvSpPr/>
          <p:nvPr/>
        </p:nvSpPr>
        <p:spPr>
          <a:xfrm rot="11234124">
            <a:off x="3325207" y="1224467"/>
            <a:ext cx="240168" cy="575202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8" name="円弧 177">
            <a:extLst>
              <a:ext uri="{FF2B5EF4-FFF2-40B4-BE49-F238E27FC236}">
                <a16:creationId xmlns:a16="http://schemas.microsoft.com/office/drawing/2014/main" id="{A55FD608-5DE0-491C-A57F-29C72DF30333}"/>
              </a:ext>
            </a:extLst>
          </p:cNvPr>
          <p:cNvSpPr/>
          <p:nvPr/>
        </p:nvSpPr>
        <p:spPr>
          <a:xfrm rot="945023">
            <a:off x="2237140" y="622381"/>
            <a:ext cx="1197475" cy="100378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円弧 178">
            <a:extLst>
              <a:ext uri="{FF2B5EF4-FFF2-40B4-BE49-F238E27FC236}">
                <a16:creationId xmlns:a16="http://schemas.microsoft.com/office/drawing/2014/main" id="{52299685-5CE9-46AA-A4AC-331564117369}"/>
              </a:ext>
            </a:extLst>
          </p:cNvPr>
          <p:cNvSpPr/>
          <p:nvPr/>
        </p:nvSpPr>
        <p:spPr>
          <a:xfrm rot="895199" flipH="1">
            <a:off x="867709" y="609238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弧 179">
            <a:extLst>
              <a:ext uri="{FF2B5EF4-FFF2-40B4-BE49-F238E27FC236}">
                <a16:creationId xmlns:a16="http://schemas.microsoft.com/office/drawing/2014/main" id="{DDFF96CE-C333-412F-95D2-C0370A055825}"/>
              </a:ext>
            </a:extLst>
          </p:cNvPr>
          <p:cNvSpPr/>
          <p:nvPr/>
        </p:nvSpPr>
        <p:spPr>
          <a:xfrm rot="895199" flipH="1">
            <a:off x="765892" y="752390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57824D7E-A6CE-41AD-9DA5-F623E0A95DB1}"/>
              </a:ext>
            </a:extLst>
          </p:cNvPr>
          <p:cNvSpPr/>
          <p:nvPr/>
        </p:nvSpPr>
        <p:spPr>
          <a:xfrm>
            <a:off x="1000910" y="629039"/>
            <a:ext cx="122252" cy="161459"/>
          </a:xfrm>
          <a:prstGeom prst="ellips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楕円 181">
            <a:extLst>
              <a:ext uri="{FF2B5EF4-FFF2-40B4-BE49-F238E27FC236}">
                <a16:creationId xmlns:a16="http://schemas.microsoft.com/office/drawing/2014/main" id="{33A56AF6-357B-4077-AED5-45552BCF07A2}"/>
              </a:ext>
            </a:extLst>
          </p:cNvPr>
          <p:cNvSpPr/>
          <p:nvPr/>
        </p:nvSpPr>
        <p:spPr>
          <a:xfrm>
            <a:off x="153542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楕円 182">
            <a:extLst>
              <a:ext uri="{FF2B5EF4-FFF2-40B4-BE49-F238E27FC236}">
                <a16:creationId xmlns:a16="http://schemas.microsoft.com/office/drawing/2014/main" id="{90FCC4A4-8A15-419B-BC77-6686039CCD5E}"/>
              </a:ext>
            </a:extLst>
          </p:cNvPr>
          <p:cNvSpPr/>
          <p:nvPr/>
        </p:nvSpPr>
        <p:spPr>
          <a:xfrm>
            <a:off x="245644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楕円 183">
            <a:extLst>
              <a:ext uri="{FF2B5EF4-FFF2-40B4-BE49-F238E27FC236}">
                <a16:creationId xmlns:a16="http://schemas.microsoft.com/office/drawing/2014/main" id="{295C466D-7582-4D33-B150-23F09DBA1ADD}"/>
              </a:ext>
            </a:extLst>
          </p:cNvPr>
          <p:cNvSpPr/>
          <p:nvPr/>
        </p:nvSpPr>
        <p:spPr>
          <a:xfrm rot="20585052">
            <a:off x="1030863" y="2099333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楕円 184">
            <a:extLst>
              <a:ext uri="{FF2B5EF4-FFF2-40B4-BE49-F238E27FC236}">
                <a16:creationId xmlns:a16="http://schemas.microsoft.com/office/drawing/2014/main" id="{76881BB2-E7EE-4F78-8E31-700D2D100D1F}"/>
              </a:ext>
            </a:extLst>
          </p:cNvPr>
          <p:cNvSpPr/>
          <p:nvPr/>
        </p:nvSpPr>
        <p:spPr>
          <a:xfrm rot="1014948" flipH="1">
            <a:off x="3013539" y="2099331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台形 292">
            <a:extLst>
              <a:ext uri="{FF2B5EF4-FFF2-40B4-BE49-F238E27FC236}">
                <a16:creationId xmlns:a16="http://schemas.microsoft.com/office/drawing/2014/main" id="{78287C86-E952-402D-B9D6-52E067B2190F}"/>
              </a:ext>
            </a:extLst>
          </p:cNvPr>
          <p:cNvSpPr/>
          <p:nvPr/>
        </p:nvSpPr>
        <p:spPr>
          <a:xfrm rot="7858654" flipH="1">
            <a:off x="972892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台形 293">
            <a:extLst>
              <a:ext uri="{FF2B5EF4-FFF2-40B4-BE49-F238E27FC236}">
                <a16:creationId xmlns:a16="http://schemas.microsoft.com/office/drawing/2014/main" id="{100B0961-2A6C-4619-B44A-95A852B546A7}"/>
              </a:ext>
            </a:extLst>
          </p:cNvPr>
          <p:cNvSpPr/>
          <p:nvPr/>
        </p:nvSpPr>
        <p:spPr>
          <a:xfrm rot="3769921" flipH="1">
            <a:off x="922204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楕円 294">
            <a:extLst>
              <a:ext uri="{FF2B5EF4-FFF2-40B4-BE49-F238E27FC236}">
                <a16:creationId xmlns:a16="http://schemas.microsoft.com/office/drawing/2014/main" id="{5B0D0775-4FBF-44F2-B6DF-4B7903F786F4}"/>
              </a:ext>
            </a:extLst>
          </p:cNvPr>
          <p:cNvSpPr/>
          <p:nvPr/>
        </p:nvSpPr>
        <p:spPr>
          <a:xfrm flipH="1">
            <a:off x="991899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楕円 296">
            <a:extLst>
              <a:ext uri="{FF2B5EF4-FFF2-40B4-BE49-F238E27FC236}">
                <a16:creationId xmlns:a16="http://schemas.microsoft.com/office/drawing/2014/main" id="{289F4CC0-E4AC-442C-9A2A-141E809D1C30}"/>
              </a:ext>
            </a:extLst>
          </p:cNvPr>
          <p:cNvSpPr/>
          <p:nvPr/>
        </p:nvSpPr>
        <p:spPr>
          <a:xfrm rot="1236733" flipH="1">
            <a:off x="1265799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楕円 297">
            <a:extLst>
              <a:ext uri="{FF2B5EF4-FFF2-40B4-BE49-F238E27FC236}">
                <a16:creationId xmlns:a16="http://schemas.microsoft.com/office/drawing/2014/main" id="{0C7C455B-6B90-4C3D-BA09-6537FE61D4D6}"/>
              </a:ext>
            </a:extLst>
          </p:cNvPr>
          <p:cNvSpPr/>
          <p:nvPr/>
        </p:nvSpPr>
        <p:spPr>
          <a:xfrm rot="1627558" flipH="1">
            <a:off x="1422843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四角形: 角を丸くする 299">
            <a:extLst>
              <a:ext uri="{FF2B5EF4-FFF2-40B4-BE49-F238E27FC236}">
                <a16:creationId xmlns:a16="http://schemas.microsoft.com/office/drawing/2014/main" id="{9BA48F11-786E-4AFB-84D0-309416ED2411}"/>
              </a:ext>
            </a:extLst>
          </p:cNvPr>
          <p:cNvSpPr/>
          <p:nvPr/>
        </p:nvSpPr>
        <p:spPr>
          <a:xfrm rot="19548768" flipH="1">
            <a:off x="1258041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円弧 300">
            <a:extLst>
              <a:ext uri="{FF2B5EF4-FFF2-40B4-BE49-F238E27FC236}">
                <a16:creationId xmlns:a16="http://schemas.microsoft.com/office/drawing/2014/main" id="{F58A56A9-4613-484A-B32C-833231E69175}"/>
              </a:ext>
            </a:extLst>
          </p:cNvPr>
          <p:cNvSpPr/>
          <p:nvPr/>
        </p:nvSpPr>
        <p:spPr>
          <a:xfrm rot="20856138" flipH="1">
            <a:off x="1268004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円弧 301">
            <a:extLst>
              <a:ext uri="{FF2B5EF4-FFF2-40B4-BE49-F238E27FC236}">
                <a16:creationId xmlns:a16="http://schemas.microsoft.com/office/drawing/2014/main" id="{BC7A2432-EE13-48AD-84F9-AC0B5C995646}"/>
              </a:ext>
            </a:extLst>
          </p:cNvPr>
          <p:cNvSpPr/>
          <p:nvPr/>
        </p:nvSpPr>
        <p:spPr>
          <a:xfrm rot="20856138" flipH="1">
            <a:off x="1327264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円弧 302">
            <a:extLst>
              <a:ext uri="{FF2B5EF4-FFF2-40B4-BE49-F238E27FC236}">
                <a16:creationId xmlns:a16="http://schemas.microsoft.com/office/drawing/2014/main" id="{5C3AB0B4-215D-463A-8412-7D466B715517}"/>
              </a:ext>
            </a:extLst>
          </p:cNvPr>
          <p:cNvSpPr/>
          <p:nvPr/>
        </p:nvSpPr>
        <p:spPr>
          <a:xfrm rot="20856138" flipH="1">
            <a:off x="1294160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台形 281">
            <a:extLst>
              <a:ext uri="{FF2B5EF4-FFF2-40B4-BE49-F238E27FC236}">
                <a16:creationId xmlns:a16="http://schemas.microsoft.com/office/drawing/2014/main" id="{A11152FE-ED8E-45C0-950E-1282D68828F9}"/>
              </a:ext>
            </a:extLst>
          </p:cNvPr>
          <p:cNvSpPr/>
          <p:nvPr/>
        </p:nvSpPr>
        <p:spPr>
          <a:xfrm rot="13741346">
            <a:off x="2362313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台形 282">
            <a:extLst>
              <a:ext uri="{FF2B5EF4-FFF2-40B4-BE49-F238E27FC236}">
                <a16:creationId xmlns:a16="http://schemas.microsoft.com/office/drawing/2014/main" id="{6814F42A-BAFC-454F-8806-22509218F290}"/>
              </a:ext>
            </a:extLst>
          </p:cNvPr>
          <p:cNvSpPr/>
          <p:nvPr/>
        </p:nvSpPr>
        <p:spPr>
          <a:xfrm rot="17830079">
            <a:off x="2705693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楕円 283">
            <a:extLst>
              <a:ext uri="{FF2B5EF4-FFF2-40B4-BE49-F238E27FC236}">
                <a16:creationId xmlns:a16="http://schemas.microsoft.com/office/drawing/2014/main" id="{8C9CE72E-7F7B-4497-A4F3-EC39328D3A1A}"/>
              </a:ext>
            </a:extLst>
          </p:cNvPr>
          <p:cNvSpPr/>
          <p:nvPr/>
        </p:nvSpPr>
        <p:spPr>
          <a:xfrm>
            <a:off x="3140133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楕円 285">
            <a:extLst>
              <a:ext uri="{FF2B5EF4-FFF2-40B4-BE49-F238E27FC236}">
                <a16:creationId xmlns:a16="http://schemas.microsoft.com/office/drawing/2014/main" id="{B5B1F4D0-FFCD-4DB5-8E7D-3222E32BCDD6}"/>
              </a:ext>
            </a:extLst>
          </p:cNvPr>
          <p:cNvSpPr/>
          <p:nvPr/>
        </p:nvSpPr>
        <p:spPr>
          <a:xfrm rot="20363267">
            <a:off x="2762907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楕円 286">
            <a:extLst>
              <a:ext uri="{FF2B5EF4-FFF2-40B4-BE49-F238E27FC236}">
                <a16:creationId xmlns:a16="http://schemas.microsoft.com/office/drawing/2014/main" id="{8B9B9997-38AE-4D76-8BF7-63A6D8EE0792}"/>
              </a:ext>
            </a:extLst>
          </p:cNvPr>
          <p:cNvSpPr/>
          <p:nvPr/>
        </p:nvSpPr>
        <p:spPr>
          <a:xfrm rot="19972442">
            <a:off x="2737725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四角形: 角を丸くする 288">
            <a:extLst>
              <a:ext uri="{FF2B5EF4-FFF2-40B4-BE49-F238E27FC236}">
                <a16:creationId xmlns:a16="http://schemas.microsoft.com/office/drawing/2014/main" id="{1720D9FF-039B-4EFF-97D7-48D4C530E4DE}"/>
              </a:ext>
            </a:extLst>
          </p:cNvPr>
          <p:cNvSpPr/>
          <p:nvPr/>
        </p:nvSpPr>
        <p:spPr>
          <a:xfrm rot="2051232">
            <a:off x="2770667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円弧 289">
            <a:extLst>
              <a:ext uri="{FF2B5EF4-FFF2-40B4-BE49-F238E27FC236}">
                <a16:creationId xmlns:a16="http://schemas.microsoft.com/office/drawing/2014/main" id="{6CB61104-29E8-4B9D-A7F4-A317A0CB21A5}"/>
              </a:ext>
            </a:extLst>
          </p:cNvPr>
          <p:cNvSpPr/>
          <p:nvPr/>
        </p:nvSpPr>
        <p:spPr>
          <a:xfrm rot="743862">
            <a:off x="2701352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円弧 290">
            <a:extLst>
              <a:ext uri="{FF2B5EF4-FFF2-40B4-BE49-F238E27FC236}">
                <a16:creationId xmlns:a16="http://schemas.microsoft.com/office/drawing/2014/main" id="{B95CA542-01FD-46A3-B896-57F2A293E813}"/>
              </a:ext>
            </a:extLst>
          </p:cNvPr>
          <p:cNvSpPr/>
          <p:nvPr/>
        </p:nvSpPr>
        <p:spPr>
          <a:xfrm rot="743862">
            <a:off x="2642091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円弧 291">
            <a:extLst>
              <a:ext uri="{FF2B5EF4-FFF2-40B4-BE49-F238E27FC236}">
                <a16:creationId xmlns:a16="http://schemas.microsoft.com/office/drawing/2014/main" id="{0FD94E3E-1B31-47BD-A21A-A79D6E8EA7C2}"/>
              </a:ext>
            </a:extLst>
          </p:cNvPr>
          <p:cNvSpPr/>
          <p:nvPr/>
        </p:nvSpPr>
        <p:spPr>
          <a:xfrm rot="743862">
            <a:off x="2675196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楕円 24">
            <a:extLst>
              <a:ext uri="{FF2B5EF4-FFF2-40B4-BE49-F238E27FC236}">
                <a16:creationId xmlns:a16="http://schemas.microsoft.com/office/drawing/2014/main" id="{B6330F50-F081-49C5-8CBF-6C668FCECA3B}"/>
              </a:ext>
            </a:extLst>
          </p:cNvPr>
          <p:cNvSpPr/>
          <p:nvPr/>
        </p:nvSpPr>
        <p:spPr>
          <a:xfrm>
            <a:off x="1899912" y="2314220"/>
            <a:ext cx="477520" cy="117182"/>
          </a:xfrm>
          <a:custGeom>
            <a:avLst/>
            <a:gdLst>
              <a:gd name="connsiteX0" fmla="*/ 477520 w 477520"/>
              <a:gd name="connsiteY0" fmla="*/ 0 h 117182"/>
              <a:gd name="connsiteX1" fmla="*/ 223520 w 477520"/>
              <a:gd name="connsiteY1" fmla="*/ 116840 h 117182"/>
              <a:gd name="connsiteX2" fmla="*/ 0 w 477520"/>
              <a:gd name="connsiteY2" fmla="*/ 30480 h 11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520" h="117182" extrusionOk="0">
                <a:moveTo>
                  <a:pt x="477520" y="0"/>
                </a:moveTo>
                <a:cubicBezTo>
                  <a:pt x="420285" y="32889"/>
                  <a:pt x="296462" y="114254"/>
                  <a:pt x="223520" y="116840"/>
                </a:cubicBezTo>
                <a:cubicBezTo>
                  <a:pt x="152661" y="123757"/>
                  <a:pt x="42180" y="69593"/>
                  <a:pt x="0" y="30480"/>
                </a:cubicBezTo>
              </a:path>
            </a:pathLst>
          </a:custGeom>
          <a:noFill/>
          <a:ln w="50800" cap="rnd">
            <a:solidFill>
              <a:srgbClr val="4A4E58"/>
            </a:solidFill>
            <a:round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68960"/>
                      <a:gd name="connsiteY0" fmla="*/ 233680 h 467360"/>
                      <a:gd name="connsiteX1" fmla="*/ 284480 w 568960"/>
                      <a:gd name="connsiteY1" fmla="*/ 0 h 467360"/>
                      <a:gd name="connsiteX2" fmla="*/ 568960 w 568960"/>
                      <a:gd name="connsiteY2" fmla="*/ 233680 h 467360"/>
                      <a:gd name="connsiteX3" fmla="*/ 284480 w 568960"/>
                      <a:gd name="connsiteY3" fmla="*/ 467360 h 467360"/>
                      <a:gd name="connsiteX4" fmla="*/ 0 w 568960"/>
                      <a:gd name="connsiteY4" fmla="*/ 233680 h 467360"/>
                      <a:gd name="connsiteX0" fmla="*/ 0 w 590481"/>
                      <a:gd name="connsiteY0" fmla="*/ 233680 h 469906"/>
                      <a:gd name="connsiteX1" fmla="*/ 284480 w 590481"/>
                      <a:gd name="connsiteY1" fmla="*/ 0 h 469906"/>
                      <a:gd name="connsiteX2" fmla="*/ 568960 w 590481"/>
                      <a:gd name="connsiteY2" fmla="*/ 233680 h 469906"/>
                      <a:gd name="connsiteX3" fmla="*/ 538480 w 590481"/>
                      <a:gd name="connsiteY3" fmla="*/ 350520 h 469906"/>
                      <a:gd name="connsiteX4" fmla="*/ 284480 w 590481"/>
                      <a:gd name="connsiteY4" fmla="*/ 467360 h 469906"/>
                      <a:gd name="connsiteX5" fmla="*/ 0 w 590481"/>
                      <a:gd name="connsiteY5" fmla="*/ 233680 h 469906"/>
                      <a:gd name="connsiteX0" fmla="*/ 12871 w 603352"/>
                      <a:gd name="connsiteY0" fmla="*/ 233680 h 467702"/>
                      <a:gd name="connsiteX1" fmla="*/ 297351 w 603352"/>
                      <a:gd name="connsiteY1" fmla="*/ 0 h 467702"/>
                      <a:gd name="connsiteX2" fmla="*/ 581831 w 603352"/>
                      <a:gd name="connsiteY2" fmla="*/ 233680 h 467702"/>
                      <a:gd name="connsiteX3" fmla="*/ 551351 w 603352"/>
                      <a:gd name="connsiteY3" fmla="*/ 350520 h 467702"/>
                      <a:gd name="connsiteX4" fmla="*/ 297351 w 603352"/>
                      <a:gd name="connsiteY4" fmla="*/ 467360 h 467702"/>
                      <a:gd name="connsiteX5" fmla="*/ 73831 w 603352"/>
                      <a:gd name="connsiteY5" fmla="*/ 381000 h 467702"/>
                      <a:gd name="connsiteX6" fmla="*/ 12871 w 603352"/>
                      <a:gd name="connsiteY6" fmla="*/ 233680 h 467702"/>
                      <a:gd name="connsiteX0" fmla="*/ 551351 w 642791"/>
                      <a:gd name="connsiteY0" fmla="*/ 350520 h 467702"/>
                      <a:gd name="connsiteX1" fmla="*/ 297351 w 642791"/>
                      <a:gd name="connsiteY1" fmla="*/ 467360 h 467702"/>
                      <a:gd name="connsiteX2" fmla="*/ 73831 w 642791"/>
                      <a:gd name="connsiteY2" fmla="*/ 381000 h 467702"/>
                      <a:gd name="connsiteX3" fmla="*/ 12871 w 642791"/>
                      <a:gd name="connsiteY3" fmla="*/ 233680 h 467702"/>
                      <a:gd name="connsiteX4" fmla="*/ 297351 w 642791"/>
                      <a:gd name="connsiteY4" fmla="*/ 0 h 467702"/>
                      <a:gd name="connsiteX5" fmla="*/ 581831 w 642791"/>
                      <a:gd name="connsiteY5" fmla="*/ 233680 h 467702"/>
                      <a:gd name="connsiteX6" fmla="*/ 642791 w 642791"/>
                      <a:gd name="connsiteY6" fmla="*/ 441960 h 467702"/>
                      <a:gd name="connsiteX0" fmla="*/ 551351 w 581831"/>
                      <a:gd name="connsiteY0" fmla="*/ 350520 h 467702"/>
                      <a:gd name="connsiteX1" fmla="*/ 297351 w 581831"/>
                      <a:gd name="connsiteY1" fmla="*/ 467360 h 467702"/>
                      <a:gd name="connsiteX2" fmla="*/ 73831 w 581831"/>
                      <a:gd name="connsiteY2" fmla="*/ 381000 h 467702"/>
                      <a:gd name="connsiteX3" fmla="*/ 12871 w 581831"/>
                      <a:gd name="connsiteY3" fmla="*/ 233680 h 467702"/>
                      <a:gd name="connsiteX4" fmla="*/ 297351 w 581831"/>
                      <a:gd name="connsiteY4" fmla="*/ 0 h 467702"/>
                      <a:gd name="connsiteX5" fmla="*/ 581831 w 581831"/>
                      <a:gd name="connsiteY5" fmla="*/ 233680 h 467702"/>
                      <a:gd name="connsiteX0" fmla="*/ 551351 w 551351"/>
                      <a:gd name="connsiteY0" fmla="*/ 350520 h 467702"/>
                      <a:gd name="connsiteX1" fmla="*/ 297351 w 551351"/>
                      <a:gd name="connsiteY1" fmla="*/ 467360 h 467702"/>
                      <a:gd name="connsiteX2" fmla="*/ 73831 w 551351"/>
                      <a:gd name="connsiteY2" fmla="*/ 381000 h 467702"/>
                      <a:gd name="connsiteX3" fmla="*/ 12871 w 551351"/>
                      <a:gd name="connsiteY3" fmla="*/ 233680 h 467702"/>
                      <a:gd name="connsiteX4" fmla="*/ 297351 w 551351"/>
                      <a:gd name="connsiteY4" fmla="*/ 0 h 467702"/>
                      <a:gd name="connsiteX0" fmla="*/ 551351 w 551351"/>
                      <a:gd name="connsiteY0" fmla="*/ 116840 h 234022"/>
                      <a:gd name="connsiteX1" fmla="*/ 297351 w 551351"/>
                      <a:gd name="connsiteY1" fmla="*/ 233680 h 234022"/>
                      <a:gd name="connsiteX2" fmla="*/ 73831 w 551351"/>
                      <a:gd name="connsiteY2" fmla="*/ 147320 h 234022"/>
                      <a:gd name="connsiteX3" fmla="*/ 12871 w 551351"/>
                      <a:gd name="connsiteY3" fmla="*/ 0 h 234022"/>
                      <a:gd name="connsiteX0" fmla="*/ 477520 w 477520"/>
                      <a:gd name="connsiteY0" fmla="*/ 0 h 117182"/>
                      <a:gd name="connsiteX1" fmla="*/ 223520 w 477520"/>
                      <a:gd name="connsiteY1" fmla="*/ 116840 h 117182"/>
                      <a:gd name="connsiteX2" fmla="*/ 0 w 477520"/>
                      <a:gd name="connsiteY2" fmla="*/ 30480 h 117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77520" h="117182">
                        <a:moveTo>
                          <a:pt x="477520" y="0"/>
                        </a:moveTo>
                        <a:cubicBezTo>
                          <a:pt x="430107" y="38947"/>
                          <a:pt x="303107" y="111760"/>
                          <a:pt x="223520" y="116840"/>
                        </a:cubicBezTo>
                        <a:cubicBezTo>
                          <a:pt x="143933" y="121920"/>
                          <a:pt x="47413" y="69427"/>
                          <a:pt x="0" y="3048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直角三角形 243">
            <a:extLst>
              <a:ext uri="{FF2B5EF4-FFF2-40B4-BE49-F238E27FC236}">
                <a16:creationId xmlns:a16="http://schemas.microsoft.com/office/drawing/2014/main" id="{4C838E06-9D38-4473-B441-F3AD6673384A}"/>
              </a:ext>
            </a:extLst>
          </p:cNvPr>
          <p:cNvSpPr/>
          <p:nvPr/>
        </p:nvSpPr>
        <p:spPr>
          <a:xfrm>
            <a:off x="2705728" y="4662508"/>
            <a:ext cx="424470" cy="1050457"/>
          </a:xfrm>
          <a:prstGeom prst="rtTriangl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直角三角形 244">
            <a:extLst>
              <a:ext uri="{FF2B5EF4-FFF2-40B4-BE49-F238E27FC236}">
                <a16:creationId xmlns:a16="http://schemas.microsoft.com/office/drawing/2014/main" id="{89B215D8-9FB5-4AB7-87AE-2811587D4E46}"/>
              </a:ext>
            </a:extLst>
          </p:cNvPr>
          <p:cNvSpPr/>
          <p:nvPr/>
        </p:nvSpPr>
        <p:spPr>
          <a:xfrm flipH="1">
            <a:off x="1124578" y="4662508"/>
            <a:ext cx="424470" cy="1050457"/>
          </a:xfrm>
          <a:prstGeom prst="rtTriangl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円弧 239">
            <a:extLst>
              <a:ext uri="{FF2B5EF4-FFF2-40B4-BE49-F238E27FC236}">
                <a16:creationId xmlns:a16="http://schemas.microsoft.com/office/drawing/2014/main" id="{E2F51E31-08ED-4157-B677-C7E4275E6607}"/>
              </a:ext>
            </a:extLst>
          </p:cNvPr>
          <p:cNvSpPr/>
          <p:nvPr/>
        </p:nvSpPr>
        <p:spPr>
          <a:xfrm rot="21111668">
            <a:off x="1230283" y="4539011"/>
            <a:ext cx="1901240" cy="2473960"/>
          </a:xfrm>
          <a:prstGeom prst="arc">
            <a:avLst>
              <a:gd name="adj1" fmla="val 17716669"/>
              <a:gd name="adj2" fmla="val 123566"/>
            </a:avLst>
          </a:prstGeom>
          <a:ln w="104775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1" name="円弧 240">
            <a:extLst>
              <a:ext uri="{FF2B5EF4-FFF2-40B4-BE49-F238E27FC236}">
                <a16:creationId xmlns:a16="http://schemas.microsoft.com/office/drawing/2014/main" id="{82277E04-CB11-4C64-BF5C-80DBD46F8C1B}"/>
              </a:ext>
            </a:extLst>
          </p:cNvPr>
          <p:cNvSpPr/>
          <p:nvPr/>
        </p:nvSpPr>
        <p:spPr>
          <a:xfrm rot="488332" flipH="1">
            <a:off x="1137614" y="4539011"/>
            <a:ext cx="1901240" cy="2473960"/>
          </a:xfrm>
          <a:prstGeom prst="arc">
            <a:avLst>
              <a:gd name="adj1" fmla="val 17716669"/>
              <a:gd name="adj2" fmla="val 123566"/>
            </a:avLst>
          </a:prstGeom>
          <a:ln w="104775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正方形/長方形 232">
            <a:extLst>
              <a:ext uri="{FF2B5EF4-FFF2-40B4-BE49-F238E27FC236}">
                <a16:creationId xmlns:a16="http://schemas.microsoft.com/office/drawing/2014/main" id="{EF187D75-1CAC-452B-8C43-E9CA6800B9CB}"/>
              </a:ext>
            </a:extLst>
          </p:cNvPr>
          <p:cNvSpPr/>
          <p:nvPr/>
        </p:nvSpPr>
        <p:spPr>
          <a:xfrm>
            <a:off x="1941386" y="2736576"/>
            <a:ext cx="354900" cy="360119"/>
          </a:xfrm>
          <a:prstGeom prst="rect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台形 233">
            <a:extLst>
              <a:ext uri="{FF2B5EF4-FFF2-40B4-BE49-F238E27FC236}">
                <a16:creationId xmlns:a16="http://schemas.microsoft.com/office/drawing/2014/main" id="{7D4C183B-8016-451E-BA5D-669D6B5AEF42}"/>
              </a:ext>
            </a:extLst>
          </p:cNvPr>
          <p:cNvSpPr/>
          <p:nvPr/>
        </p:nvSpPr>
        <p:spPr>
          <a:xfrm rot="10800000">
            <a:off x="1881248" y="2855472"/>
            <a:ext cx="496184" cy="182504"/>
          </a:xfrm>
          <a:prstGeom prst="trapezoid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台形 64">
            <a:extLst>
              <a:ext uri="{FF2B5EF4-FFF2-40B4-BE49-F238E27FC236}">
                <a16:creationId xmlns:a16="http://schemas.microsoft.com/office/drawing/2014/main" id="{81AF6C51-21C0-4CFD-BEEC-5162FB9B8BAD}"/>
              </a:ext>
            </a:extLst>
          </p:cNvPr>
          <p:cNvSpPr/>
          <p:nvPr/>
        </p:nvSpPr>
        <p:spPr>
          <a:xfrm>
            <a:off x="1535422" y="2994531"/>
            <a:ext cx="1165225" cy="1651000"/>
          </a:xfrm>
          <a:custGeom>
            <a:avLst/>
            <a:gdLst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65225 w 1165225"/>
              <a:gd name="connsiteY3" fmla="*/ 1651000 h 1651000"/>
              <a:gd name="connsiteX4" fmla="*/ 0 w 1165225"/>
              <a:gd name="connsiteY4" fmla="*/ 1651000 h 1651000"/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30300 w 1165225"/>
              <a:gd name="connsiteY3" fmla="*/ 812799 h 1651000"/>
              <a:gd name="connsiteX4" fmla="*/ 1165225 w 1165225"/>
              <a:gd name="connsiteY4" fmla="*/ 1651000 h 1651000"/>
              <a:gd name="connsiteX5" fmla="*/ 0 w 1165225"/>
              <a:gd name="connsiteY5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225" h="1651000">
                <a:moveTo>
                  <a:pt x="0" y="1651000"/>
                </a:moveTo>
                <a:lnTo>
                  <a:pt x="69855" y="0"/>
                </a:lnTo>
                <a:lnTo>
                  <a:pt x="1095370" y="0"/>
                </a:lnTo>
                <a:lnTo>
                  <a:pt x="1130300" y="812799"/>
                </a:lnTo>
                <a:lnTo>
                  <a:pt x="1165225" y="1651000"/>
                </a:lnTo>
                <a:lnTo>
                  <a:pt x="0" y="16510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楕円 65">
            <a:extLst>
              <a:ext uri="{FF2B5EF4-FFF2-40B4-BE49-F238E27FC236}">
                <a16:creationId xmlns:a16="http://schemas.microsoft.com/office/drawing/2014/main" id="{F27848FD-01C8-4911-9982-869683B91A93}"/>
              </a:ext>
            </a:extLst>
          </p:cNvPr>
          <p:cNvSpPr/>
          <p:nvPr/>
        </p:nvSpPr>
        <p:spPr>
          <a:xfrm flipH="1">
            <a:off x="1549639" y="2994531"/>
            <a:ext cx="215765" cy="1651000"/>
          </a:xfrm>
          <a:custGeom>
            <a:avLst/>
            <a:gdLst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0 w 431530"/>
              <a:gd name="connsiteY4" fmla="*/ 82550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91440 w 431530"/>
              <a:gd name="connsiteY4" fmla="*/ 91694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0" fmla="*/ 0 w 215765"/>
              <a:gd name="connsiteY0" fmla="*/ 0 h 1651000"/>
              <a:gd name="connsiteX1" fmla="*/ 215765 w 215765"/>
              <a:gd name="connsiteY1" fmla="*/ 825500 h 1651000"/>
              <a:gd name="connsiteX2" fmla="*/ 0 w 215765"/>
              <a:gd name="connsiteY2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765" h="1651000">
                <a:moveTo>
                  <a:pt x="0" y="0"/>
                </a:moveTo>
                <a:cubicBezTo>
                  <a:pt x="119164" y="0"/>
                  <a:pt x="215765" y="369589"/>
                  <a:pt x="215765" y="825500"/>
                </a:cubicBezTo>
                <a:cubicBezTo>
                  <a:pt x="215765" y="1281411"/>
                  <a:pt x="119164" y="1651000"/>
                  <a:pt x="0" y="1651000"/>
                </a:cubicBezTo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楕円 65">
            <a:extLst>
              <a:ext uri="{FF2B5EF4-FFF2-40B4-BE49-F238E27FC236}">
                <a16:creationId xmlns:a16="http://schemas.microsoft.com/office/drawing/2014/main" id="{422C4F79-F1E2-4BE0-A476-4B72397AB26F}"/>
              </a:ext>
            </a:extLst>
          </p:cNvPr>
          <p:cNvSpPr/>
          <p:nvPr/>
        </p:nvSpPr>
        <p:spPr>
          <a:xfrm>
            <a:off x="2470661" y="2994531"/>
            <a:ext cx="215765" cy="1651000"/>
          </a:xfrm>
          <a:custGeom>
            <a:avLst/>
            <a:gdLst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0 w 431530"/>
              <a:gd name="connsiteY4" fmla="*/ 82550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91440 w 431530"/>
              <a:gd name="connsiteY4" fmla="*/ 91694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0" fmla="*/ 0 w 215765"/>
              <a:gd name="connsiteY0" fmla="*/ 0 h 1651000"/>
              <a:gd name="connsiteX1" fmla="*/ 215765 w 215765"/>
              <a:gd name="connsiteY1" fmla="*/ 825500 h 1651000"/>
              <a:gd name="connsiteX2" fmla="*/ 0 w 215765"/>
              <a:gd name="connsiteY2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765" h="1651000">
                <a:moveTo>
                  <a:pt x="0" y="0"/>
                </a:moveTo>
                <a:cubicBezTo>
                  <a:pt x="119164" y="0"/>
                  <a:pt x="215765" y="369589"/>
                  <a:pt x="215765" y="825500"/>
                </a:cubicBezTo>
                <a:cubicBezTo>
                  <a:pt x="215765" y="1281411"/>
                  <a:pt x="119164" y="1651000"/>
                  <a:pt x="0" y="1651000"/>
                </a:cubicBezTo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楕円 227">
            <a:extLst>
              <a:ext uri="{FF2B5EF4-FFF2-40B4-BE49-F238E27FC236}">
                <a16:creationId xmlns:a16="http://schemas.microsoft.com/office/drawing/2014/main" id="{3CA4EDEE-981B-43D9-B399-EC756B032E36}"/>
              </a:ext>
            </a:extLst>
          </p:cNvPr>
          <p:cNvSpPr/>
          <p:nvPr/>
        </p:nvSpPr>
        <p:spPr>
          <a:xfrm rot="19953313">
            <a:off x="1805549" y="2963933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楕円 228">
            <a:extLst>
              <a:ext uri="{FF2B5EF4-FFF2-40B4-BE49-F238E27FC236}">
                <a16:creationId xmlns:a16="http://schemas.microsoft.com/office/drawing/2014/main" id="{B0F2BA32-DFDD-4D19-9AAA-74614C6685CF}"/>
              </a:ext>
            </a:extLst>
          </p:cNvPr>
          <p:cNvSpPr/>
          <p:nvPr/>
        </p:nvSpPr>
        <p:spPr>
          <a:xfrm rot="1646687" flipH="1">
            <a:off x="2051771" y="2963932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二等辺三角形 225">
            <a:extLst>
              <a:ext uri="{FF2B5EF4-FFF2-40B4-BE49-F238E27FC236}">
                <a16:creationId xmlns:a16="http://schemas.microsoft.com/office/drawing/2014/main" id="{37A891B5-6D10-4998-9040-E0E9794023BD}"/>
              </a:ext>
            </a:extLst>
          </p:cNvPr>
          <p:cNvSpPr/>
          <p:nvPr/>
        </p:nvSpPr>
        <p:spPr>
          <a:xfrm rot="20649556">
            <a:off x="2122239" y="3472584"/>
            <a:ext cx="200012" cy="294640"/>
          </a:xfrm>
          <a:prstGeom prst="triangle">
            <a:avLst/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二等辺三角形 226">
            <a:extLst>
              <a:ext uri="{FF2B5EF4-FFF2-40B4-BE49-F238E27FC236}">
                <a16:creationId xmlns:a16="http://schemas.microsoft.com/office/drawing/2014/main" id="{A738AEF5-64EF-4643-B148-A3A0993D32BA}"/>
              </a:ext>
            </a:extLst>
          </p:cNvPr>
          <p:cNvSpPr/>
          <p:nvPr/>
        </p:nvSpPr>
        <p:spPr>
          <a:xfrm rot="10004269">
            <a:off x="2184066" y="3753019"/>
            <a:ext cx="197504" cy="193890"/>
          </a:xfrm>
          <a:prstGeom prst="triangle">
            <a:avLst>
              <a:gd name="adj" fmla="val 59990"/>
            </a:avLst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二等辺三角形 223">
            <a:extLst>
              <a:ext uri="{FF2B5EF4-FFF2-40B4-BE49-F238E27FC236}">
                <a16:creationId xmlns:a16="http://schemas.microsoft.com/office/drawing/2014/main" id="{532C762D-530B-4B29-908D-1A572A886B3B}"/>
              </a:ext>
            </a:extLst>
          </p:cNvPr>
          <p:cNvSpPr/>
          <p:nvPr/>
        </p:nvSpPr>
        <p:spPr>
          <a:xfrm rot="950444" flipH="1">
            <a:off x="1921351" y="3472584"/>
            <a:ext cx="200012" cy="294640"/>
          </a:xfrm>
          <a:prstGeom prst="triangle">
            <a:avLst/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二等辺三角形 224">
            <a:extLst>
              <a:ext uri="{FF2B5EF4-FFF2-40B4-BE49-F238E27FC236}">
                <a16:creationId xmlns:a16="http://schemas.microsoft.com/office/drawing/2014/main" id="{3D022183-5E3D-4DB1-94FC-C51D2558FCBF}"/>
              </a:ext>
            </a:extLst>
          </p:cNvPr>
          <p:cNvSpPr/>
          <p:nvPr/>
        </p:nvSpPr>
        <p:spPr>
          <a:xfrm rot="11595731" flipH="1">
            <a:off x="1862032" y="3753019"/>
            <a:ext cx="197504" cy="193890"/>
          </a:xfrm>
          <a:prstGeom prst="triangle">
            <a:avLst>
              <a:gd name="adj" fmla="val 59990"/>
            </a:avLst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四角形: 角を丸くする 196">
            <a:extLst>
              <a:ext uri="{FF2B5EF4-FFF2-40B4-BE49-F238E27FC236}">
                <a16:creationId xmlns:a16="http://schemas.microsoft.com/office/drawing/2014/main" id="{B5F98499-5A00-4522-9B8A-CD9B984C900F}"/>
              </a:ext>
            </a:extLst>
          </p:cNvPr>
          <p:cNvSpPr/>
          <p:nvPr/>
        </p:nvSpPr>
        <p:spPr>
          <a:xfrm>
            <a:off x="2041255" y="3425431"/>
            <a:ext cx="175637" cy="146050"/>
          </a:xfrm>
          <a:prstGeom prst="roundRect">
            <a:avLst/>
          </a:prstGeom>
          <a:solidFill>
            <a:srgbClr val="4A92E2"/>
          </a:solidFill>
          <a:ln w="25400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正方形/長方形 197">
            <a:extLst>
              <a:ext uri="{FF2B5EF4-FFF2-40B4-BE49-F238E27FC236}">
                <a16:creationId xmlns:a16="http://schemas.microsoft.com/office/drawing/2014/main" id="{33D667E3-96A6-478A-B097-3DD64624D7AE}"/>
              </a:ext>
            </a:extLst>
          </p:cNvPr>
          <p:cNvSpPr/>
          <p:nvPr/>
        </p:nvSpPr>
        <p:spPr>
          <a:xfrm>
            <a:off x="1765333" y="2974451"/>
            <a:ext cx="714651" cy="194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正方形/長方形 198">
            <a:extLst>
              <a:ext uri="{FF2B5EF4-FFF2-40B4-BE49-F238E27FC236}">
                <a16:creationId xmlns:a16="http://schemas.microsoft.com/office/drawing/2014/main" id="{1798CA08-B283-4777-9EB5-E5443D2D3D4B}"/>
              </a:ext>
            </a:extLst>
          </p:cNvPr>
          <p:cNvSpPr/>
          <p:nvPr/>
        </p:nvSpPr>
        <p:spPr>
          <a:xfrm rot="5400000">
            <a:off x="1936607" y="3116992"/>
            <a:ext cx="363528" cy="205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二等辺三角形 215">
            <a:extLst>
              <a:ext uri="{FF2B5EF4-FFF2-40B4-BE49-F238E27FC236}">
                <a16:creationId xmlns:a16="http://schemas.microsoft.com/office/drawing/2014/main" id="{0EB15770-E9D4-4494-A97C-133C948EF4CE}"/>
              </a:ext>
            </a:extLst>
          </p:cNvPr>
          <p:cNvSpPr/>
          <p:nvPr/>
        </p:nvSpPr>
        <p:spPr>
          <a:xfrm rot="12724613">
            <a:off x="2179037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二等辺三角形 216">
            <a:extLst>
              <a:ext uri="{FF2B5EF4-FFF2-40B4-BE49-F238E27FC236}">
                <a16:creationId xmlns:a16="http://schemas.microsoft.com/office/drawing/2014/main" id="{D66E257A-F90C-4F09-84FD-73D9C6E4B74D}"/>
              </a:ext>
            </a:extLst>
          </p:cNvPr>
          <p:cNvSpPr/>
          <p:nvPr/>
        </p:nvSpPr>
        <p:spPr>
          <a:xfrm rot="12724613">
            <a:off x="2147208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正方形/長方形 35">
            <a:extLst>
              <a:ext uri="{FF2B5EF4-FFF2-40B4-BE49-F238E27FC236}">
                <a16:creationId xmlns:a16="http://schemas.microsoft.com/office/drawing/2014/main" id="{C21B938A-ED87-4A85-AC9F-7FEA06FF999D}"/>
              </a:ext>
            </a:extLst>
          </p:cNvPr>
          <p:cNvSpPr/>
          <p:nvPr/>
        </p:nvSpPr>
        <p:spPr>
          <a:xfrm rot="1800000">
            <a:off x="2307757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楕円 36">
            <a:extLst>
              <a:ext uri="{FF2B5EF4-FFF2-40B4-BE49-F238E27FC236}">
                <a16:creationId xmlns:a16="http://schemas.microsoft.com/office/drawing/2014/main" id="{D9FFF895-4684-43B9-83F7-B8687C4166F9}"/>
              </a:ext>
            </a:extLst>
          </p:cNvPr>
          <p:cNvSpPr/>
          <p:nvPr/>
        </p:nvSpPr>
        <p:spPr>
          <a:xfrm rot="1427996">
            <a:off x="225556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楕円 47">
            <a:extLst>
              <a:ext uri="{FF2B5EF4-FFF2-40B4-BE49-F238E27FC236}">
                <a16:creationId xmlns:a16="http://schemas.microsoft.com/office/drawing/2014/main" id="{58580C15-5E3E-4032-AE24-70B4E9965238}"/>
              </a:ext>
            </a:extLst>
          </p:cNvPr>
          <p:cNvSpPr/>
          <p:nvPr/>
        </p:nvSpPr>
        <p:spPr>
          <a:xfrm rot="1031150" flipH="1">
            <a:off x="2236099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1" name="楕円 47">
            <a:extLst>
              <a:ext uri="{FF2B5EF4-FFF2-40B4-BE49-F238E27FC236}">
                <a16:creationId xmlns:a16="http://schemas.microsoft.com/office/drawing/2014/main" id="{76FAA03E-BF07-40C6-A462-350DC5E9E2CF}"/>
              </a:ext>
            </a:extLst>
          </p:cNvPr>
          <p:cNvSpPr/>
          <p:nvPr/>
        </p:nvSpPr>
        <p:spPr>
          <a:xfrm rot="2614894">
            <a:off x="234909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2" name="楕円 47">
            <a:extLst>
              <a:ext uri="{FF2B5EF4-FFF2-40B4-BE49-F238E27FC236}">
                <a16:creationId xmlns:a16="http://schemas.microsoft.com/office/drawing/2014/main" id="{3D9F6B69-0DBC-4D3C-920B-BB7DDA6E8DFB}"/>
              </a:ext>
            </a:extLst>
          </p:cNvPr>
          <p:cNvSpPr/>
          <p:nvPr/>
        </p:nvSpPr>
        <p:spPr>
          <a:xfrm rot="2614894">
            <a:off x="2376650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3" name="楕円 51">
            <a:extLst>
              <a:ext uri="{FF2B5EF4-FFF2-40B4-BE49-F238E27FC236}">
                <a16:creationId xmlns:a16="http://schemas.microsoft.com/office/drawing/2014/main" id="{75E44929-C8A2-42FB-9FAE-228F0B6F97D1}"/>
              </a:ext>
            </a:extLst>
          </p:cNvPr>
          <p:cNvSpPr/>
          <p:nvPr/>
        </p:nvSpPr>
        <p:spPr>
          <a:xfrm rot="1555475">
            <a:off x="2303165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二等辺三角形 207">
            <a:extLst>
              <a:ext uri="{FF2B5EF4-FFF2-40B4-BE49-F238E27FC236}">
                <a16:creationId xmlns:a16="http://schemas.microsoft.com/office/drawing/2014/main" id="{AA8BAFAD-BC0B-4F8A-A6D4-F65E5C648C2C}"/>
              </a:ext>
            </a:extLst>
          </p:cNvPr>
          <p:cNvSpPr/>
          <p:nvPr/>
        </p:nvSpPr>
        <p:spPr>
          <a:xfrm rot="8875387" flipH="1">
            <a:off x="1865944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二等辺三角形 208">
            <a:extLst>
              <a:ext uri="{FF2B5EF4-FFF2-40B4-BE49-F238E27FC236}">
                <a16:creationId xmlns:a16="http://schemas.microsoft.com/office/drawing/2014/main" id="{81762DB6-C75C-4990-AF36-3B54C9C48D3E}"/>
              </a:ext>
            </a:extLst>
          </p:cNvPr>
          <p:cNvSpPr/>
          <p:nvPr/>
        </p:nvSpPr>
        <p:spPr>
          <a:xfrm rot="8875387" flipH="1">
            <a:off x="1897773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正方形/長方形 35">
            <a:extLst>
              <a:ext uri="{FF2B5EF4-FFF2-40B4-BE49-F238E27FC236}">
                <a16:creationId xmlns:a16="http://schemas.microsoft.com/office/drawing/2014/main" id="{15087EF0-19BA-4E92-BE80-6BAEA8C1F6EC}"/>
              </a:ext>
            </a:extLst>
          </p:cNvPr>
          <p:cNvSpPr/>
          <p:nvPr/>
        </p:nvSpPr>
        <p:spPr>
          <a:xfrm rot="19800000" flipH="1">
            <a:off x="1741293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楕円 36">
            <a:extLst>
              <a:ext uri="{FF2B5EF4-FFF2-40B4-BE49-F238E27FC236}">
                <a16:creationId xmlns:a16="http://schemas.microsoft.com/office/drawing/2014/main" id="{BE34F33A-BC5C-4B1A-8FE4-7654031A0D22}"/>
              </a:ext>
            </a:extLst>
          </p:cNvPr>
          <p:cNvSpPr/>
          <p:nvPr/>
        </p:nvSpPr>
        <p:spPr>
          <a:xfrm rot="20172004" flipH="1">
            <a:off x="180042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楕円 47">
            <a:extLst>
              <a:ext uri="{FF2B5EF4-FFF2-40B4-BE49-F238E27FC236}">
                <a16:creationId xmlns:a16="http://schemas.microsoft.com/office/drawing/2014/main" id="{F6E01C3B-894C-46DF-85C7-161C9B2F6CF4}"/>
              </a:ext>
            </a:extLst>
          </p:cNvPr>
          <p:cNvSpPr/>
          <p:nvPr/>
        </p:nvSpPr>
        <p:spPr>
          <a:xfrm rot="20568850">
            <a:off x="1894112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3" name="楕円 47">
            <a:extLst>
              <a:ext uri="{FF2B5EF4-FFF2-40B4-BE49-F238E27FC236}">
                <a16:creationId xmlns:a16="http://schemas.microsoft.com/office/drawing/2014/main" id="{58F0149C-0249-48AA-AC5A-D49D793E3062}"/>
              </a:ext>
            </a:extLst>
          </p:cNvPr>
          <p:cNvSpPr/>
          <p:nvPr/>
        </p:nvSpPr>
        <p:spPr>
          <a:xfrm rot="18985106" flipH="1">
            <a:off x="181572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4" name="楕円 47">
            <a:extLst>
              <a:ext uri="{FF2B5EF4-FFF2-40B4-BE49-F238E27FC236}">
                <a16:creationId xmlns:a16="http://schemas.microsoft.com/office/drawing/2014/main" id="{6A1083D5-A4CD-42D5-833E-D98B9B4C8796}"/>
              </a:ext>
            </a:extLst>
          </p:cNvPr>
          <p:cNvSpPr/>
          <p:nvPr/>
        </p:nvSpPr>
        <p:spPr>
          <a:xfrm rot="18985106" flipH="1">
            <a:off x="1801345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5" name="楕円 51">
            <a:extLst>
              <a:ext uri="{FF2B5EF4-FFF2-40B4-BE49-F238E27FC236}">
                <a16:creationId xmlns:a16="http://schemas.microsoft.com/office/drawing/2014/main" id="{F5C41449-F8C7-4B48-BEAE-89ED0329DABC}"/>
              </a:ext>
            </a:extLst>
          </p:cNvPr>
          <p:cNvSpPr/>
          <p:nvPr/>
        </p:nvSpPr>
        <p:spPr>
          <a:xfrm rot="20044525" flipH="1">
            <a:off x="1639668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円弧 205">
            <a:extLst>
              <a:ext uri="{FF2B5EF4-FFF2-40B4-BE49-F238E27FC236}">
                <a16:creationId xmlns:a16="http://schemas.microsoft.com/office/drawing/2014/main" id="{471A7A17-1A08-4D94-B6C7-C1213733F34F}"/>
              </a:ext>
            </a:extLst>
          </p:cNvPr>
          <p:cNvSpPr/>
          <p:nvPr/>
        </p:nvSpPr>
        <p:spPr>
          <a:xfrm rot="5596267">
            <a:off x="1597813" y="2337491"/>
            <a:ext cx="1094725" cy="805585"/>
          </a:xfrm>
          <a:prstGeom prst="arc">
            <a:avLst>
              <a:gd name="adj1" fmla="val 17576158"/>
              <a:gd name="adj2" fmla="val 19696878"/>
            </a:avLst>
          </a:prstGeom>
          <a:ln w="85725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円弧 206">
            <a:extLst>
              <a:ext uri="{FF2B5EF4-FFF2-40B4-BE49-F238E27FC236}">
                <a16:creationId xmlns:a16="http://schemas.microsoft.com/office/drawing/2014/main" id="{4AF65E17-2FA3-458C-804D-BCB0AAFB2F6B}"/>
              </a:ext>
            </a:extLst>
          </p:cNvPr>
          <p:cNvSpPr/>
          <p:nvPr/>
        </p:nvSpPr>
        <p:spPr>
          <a:xfrm rot="6592279">
            <a:off x="1552922" y="2452679"/>
            <a:ext cx="1094725" cy="805585"/>
          </a:xfrm>
          <a:prstGeom prst="arc">
            <a:avLst>
              <a:gd name="adj1" fmla="val 17576158"/>
              <a:gd name="adj2" fmla="val 19747743"/>
            </a:avLst>
          </a:prstGeom>
          <a:ln w="82550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円弧 203">
            <a:extLst>
              <a:ext uri="{FF2B5EF4-FFF2-40B4-BE49-F238E27FC236}">
                <a16:creationId xmlns:a16="http://schemas.microsoft.com/office/drawing/2014/main" id="{80531864-A282-42EC-A85C-D45DF6E4DDC1}"/>
              </a:ext>
            </a:extLst>
          </p:cNvPr>
          <p:cNvSpPr/>
          <p:nvPr/>
        </p:nvSpPr>
        <p:spPr>
          <a:xfrm rot="16003733" flipH="1">
            <a:off x="1537642" y="2339307"/>
            <a:ext cx="1094725" cy="805585"/>
          </a:xfrm>
          <a:prstGeom prst="arc">
            <a:avLst>
              <a:gd name="adj1" fmla="val 17576158"/>
              <a:gd name="adj2" fmla="val 19696878"/>
            </a:avLst>
          </a:prstGeom>
          <a:ln w="85725" cap="rnd">
            <a:solidFill>
              <a:schemeClr val="bg1">
                <a:lumMod val="9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円弧 204">
            <a:extLst>
              <a:ext uri="{FF2B5EF4-FFF2-40B4-BE49-F238E27FC236}">
                <a16:creationId xmlns:a16="http://schemas.microsoft.com/office/drawing/2014/main" id="{79782913-468A-40E3-ABAF-378CDF9E647D}"/>
              </a:ext>
            </a:extLst>
          </p:cNvPr>
          <p:cNvSpPr/>
          <p:nvPr/>
        </p:nvSpPr>
        <p:spPr>
          <a:xfrm rot="15007721" flipH="1">
            <a:off x="1582533" y="2454495"/>
            <a:ext cx="1094725" cy="805585"/>
          </a:xfrm>
          <a:prstGeom prst="arc">
            <a:avLst>
              <a:gd name="adj1" fmla="val 17576158"/>
              <a:gd name="adj2" fmla="val 19747743"/>
            </a:avLst>
          </a:prstGeom>
          <a:ln w="82550" cap="rnd">
            <a:solidFill>
              <a:schemeClr val="bg1">
                <a:lumMod val="9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688922"/>
      </p:ext>
    </p:extLst>
  </p:cSld>
  <p:clrMapOvr>
    <a:masterClrMapping/>
  </p:clrMapOvr>
  <p:transition spd="slow" advClick="0" advTm="1000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二等辺三角形 167">
            <a:extLst>
              <a:ext uri="{FF2B5EF4-FFF2-40B4-BE49-F238E27FC236}">
                <a16:creationId xmlns:a16="http://schemas.microsoft.com/office/drawing/2014/main" id="{D15C4E9F-8B71-4B96-860F-7F8B7C025271}"/>
              </a:ext>
            </a:extLst>
          </p:cNvPr>
          <p:cNvSpPr/>
          <p:nvPr/>
        </p:nvSpPr>
        <p:spPr>
          <a:xfrm rot="10800000">
            <a:off x="1681469" y="593775"/>
            <a:ext cx="873762" cy="689429"/>
          </a:xfrm>
          <a:prstGeom prst="triangl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弧 168">
            <a:extLst>
              <a:ext uri="{FF2B5EF4-FFF2-40B4-BE49-F238E27FC236}">
                <a16:creationId xmlns:a16="http://schemas.microsoft.com/office/drawing/2014/main" id="{A2552FFB-1BBC-4B5A-9CD8-719DE36E176E}"/>
              </a:ext>
            </a:extLst>
          </p:cNvPr>
          <p:cNvSpPr/>
          <p:nvPr/>
        </p:nvSpPr>
        <p:spPr>
          <a:xfrm rot="201593" flipH="1">
            <a:off x="2507377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二等辺三角形 169">
            <a:extLst>
              <a:ext uri="{FF2B5EF4-FFF2-40B4-BE49-F238E27FC236}">
                <a16:creationId xmlns:a16="http://schemas.microsoft.com/office/drawing/2014/main" id="{CF0A056D-A01A-4B08-ADED-E3F4DB929419}"/>
              </a:ext>
            </a:extLst>
          </p:cNvPr>
          <p:cNvSpPr/>
          <p:nvPr/>
        </p:nvSpPr>
        <p:spPr>
          <a:xfrm rot="10800000">
            <a:off x="2509512" y="593773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弧 170">
            <a:extLst>
              <a:ext uri="{FF2B5EF4-FFF2-40B4-BE49-F238E27FC236}">
                <a16:creationId xmlns:a16="http://schemas.microsoft.com/office/drawing/2014/main" id="{C245CB41-8251-4D7C-8360-220EC54245E9}"/>
              </a:ext>
            </a:extLst>
          </p:cNvPr>
          <p:cNvSpPr/>
          <p:nvPr/>
        </p:nvSpPr>
        <p:spPr>
          <a:xfrm rot="21398407">
            <a:off x="1116726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二等辺三角形 171">
            <a:extLst>
              <a:ext uri="{FF2B5EF4-FFF2-40B4-BE49-F238E27FC236}">
                <a16:creationId xmlns:a16="http://schemas.microsoft.com/office/drawing/2014/main" id="{3B7CC469-FE46-4621-B625-E2329C5E0588}"/>
              </a:ext>
            </a:extLst>
          </p:cNvPr>
          <p:cNvSpPr/>
          <p:nvPr/>
        </p:nvSpPr>
        <p:spPr>
          <a:xfrm rot="10800000" flipH="1">
            <a:off x="1061709" y="593774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二等辺三角形 305">
            <a:extLst>
              <a:ext uri="{FF2B5EF4-FFF2-40B4-BE49-F238E27FC236}">
                <a16:creationId xmlns:a16="http://schemas.microsoft.com/office/drawing/2014/main" id="{6EE690BB-78B0-4A97-BBC7-4A6163513E31}"/>
              </a:ext>
            </a:extLst>
          </p:cNvPr>
          <p:cNvSpPr/>
          <p:nvPr/>
        </p:nvSpPr>
        <p:spPr>
          <a:xfrm rot="10800000">
            <a:off x="3029785" y="796966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二等辺三角形 306">
            <a:extLst>
              <a:ext uri="{FF2B5EF4-FFF2-40B4-BE49-F238E27FC236}">
                <a16:creationId xmlns:a16="http://schemas.microsoft.com/office/drawing/2014/main" id="{43D25E02-CF54-4134-9E01-CB1524780D6E}"/>
              </a:ext>
            </a:extLst>
          </p:cNvPr>
          <p:cNvSpPr/>
          <p:nvPr/>
        </p:nvSpPr>
        <p:spPr>
          <a:xfrm rot="11721489">
            <a:off x="3116703" y="1037128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4" name="二等辺三角形 303">
            <a:extLst>
              <a:ext uri="{FF2B5EF4-FFF2-40B4-BE49-F238E27FC236}">
                <a16:creationId xmlns:a16="http://schemas.microsoft.com/office/drawing/2014/main" id="{CBC2457D-BB5E-404F-B5A5-3695A0D04085}"/>
              </a:ext>
            </a:extLst>
          </p:cNvPr>
          <p:cNvSpPr/>
          <p:nvPr/>
        </p:nvSpPr>
        <p:spPr>
          <a:xfrm rot="10800000" flipH="1">
            <a:off x="933392" y="796965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304">
            <a:extLst>
              <a:ext uri="{FF2B5EF4-FFF2-40B4-BE49-F238E27FC236}">
                <a16:creationId xmlns:a16="http://schemas.microsoft.com/office/drawing/2014/main" id="{CCEC859C-0F1F-4A66-BFA0-FCB744922E67}"/>
              </a:ext>
            </a:extLst>
          </p:cNvPr>
          <p:cNvSpPr/>
          <p:nvPr/>
        </p:nvSpPr>
        <p:spPr>
          <a:xfrm rot="9878511" flipH="1">
            <a:off x="873534" y="1037127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E0EEF024-5033-4ADF-8BA2-D8EE1DDD056B}"/>
              </a:ext>
            </a:extLst>
          </p:cNvPr>
          <p:cNvSpPr/>
          <p:nvPr/>
        </p:nvSpPr>
        <p:spPr>
          <a:xfrm rot="11234124">
            <a:off x="3325207" y="1224467"/>
            <a:ext cx="240168" cy="575202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8" name="円弧 177">
            <a:extLst>
              <a:ext uri="{FF2B5EF4-FFF2-40B4-BE49-F238E27FC236}">
                <a16:creationId xmlns:a16="http://schemas.microsoft.com/office/drawing/2014/main" id="{A55FD608-5DE0-491C-A57F-29C72DF30333}"/>
              </a:ext>
            </a:extLst>
          </p:cNvPr>
          <p:cNvSpPr/>
          <p:nvPr/>
        </p:nvSpPr>
        <p:spPr>
          <a:xfrm rot="945023">
            <a:off x="2237140" y="622381"/>
            <a:ext cx="1197475" cy="100378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円弧 178">
            <a:extLst>
              <a:ext uri="{FF2B5EF4-FFF2-40B4-BE49-F238E27FC236}">
                <a16:creationId xmlns:a16="http://schemas.microsoft.com/office/drawing/2014/main" id="{52299685-5CE9-46AA-A4AC-331564117369}"/>
              </a:ext>
            </a:extLst>
          </p:cNvPr>
          <p:cNvSpPr/>
          <p:nvPr/>
        </p:nvSpPr>
        <p:spPr>
          <a:xfrm rot="895199" flipH="1">
            <a:off x="867709" y="609238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弧 179">
            <a:extLst>
              <a:ext uri="{FF2B5EF4-FFF2-40B4-BE49-F238E27FC236}">
                <a16:creationId xmlns:a16="http://schemas.microsoft.com/office/drawing/2014/main" id="{DDFF96CE-C333-412F-95D2-C0370A055825}"/>
              </a:ext>
            </a:extLst>
          </p:cNvPr>
          <p:cNvSpPr/>
          <p:nvPr/>
        </p:nvSpPr>
        <p:spPr>
          <a:xfrm rot="895199" flipH="1">
            <a:off x="765892" y="752390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57824D7E-A6CE-41AD-9DA5-F623E0A95DB1}"/>
              </a:ext>
            </a:extLst>
          </p:cNvPr>
          <p:cNvSpPr/>
          <p:nvPr/>
        </p:nvSpPr>
        <p:spPr>
          <a:xfrm>
            <a:off x="1000910" y="629039"/>
            <a:ext cx="122252" cy="161459"/>
          </a:xfrm>
          <a:prstGeom prst="ellips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楕円 181">
            <a:extLst>
              <a:ext uri="{FF2B5EF4-FFF2-40B4-BE49-F238E27FC236}">
                <a16:creationId xmlns:a16="http://schemas.microsoft.com/office/drawing/2014/main" id="{33A56AF6-357B-4077-AED5-45552BCF07A2}"/>
              </a:ext>
            </a:extLst>
          </p:cNvPr>
          <p:cNvSpPr/>
          <p:nvPr/>
        </p:nvSpPr>
        <p:spPr>
          <a:xfrm>
            <a:off x="153542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楕円 182">
            <a:extLst>
              <a:ext uri="{FF2B5EF4-FFF2-40B4-BE49-F238E27FC236}">
                <a16:creationId xmlns:a16="http://schemas.microsoft.com/office/drawing/2014/main" id="{90FCC4A4-8A15-419B-BC77-6686039CCD5E}"/>
              </a:ext>
            </a:extLst>
          </p:cNvPr>
          <p:cNvSpPr/>
          <p:nvPr/>
        </p:nvSpPr>
        <p:spPr>
          <a:xfrm>
            <a:off x="245644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楕円 183">
            <a:extLst>
              <a:ext uri="{FF2B5EF4-FFF2-40B4-BE49-F238E27FC236}">
                <a16:creationId xmlns:a16="http://schemas.microsoft.com/office/drawing/2014/main" id="{295C466D-7582-4D33-B150-23F09DBA1ADD}"/>
              </a:ext>
            </a:extLst>
          </p:cNvPr>
          <p:cNvSpPr/>
          <p:nvPr/>
        </p:nvSpPr>
        <p:spPr>
          <a:xfrm rot="20585052">
            <a:off x="1030863" y="2099333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楕円 184">
            <a:extLst>
              <a:ext uri="{FF2B5EF4-FFF2-40B4-BE49-F238E27FC236}">
                <a16:creationId xmlns:a16="http://schemas.microsoft.com/office/drawing/2014/main" id="{76881BB2-E7EE-4F78-8E31-700D2D100D1F}"/>
              </a:ext>
            </a:extLst>
          </p:cNvPr>
          <p:cNvSpPr/>
          <p:nvPr/>
        </p:nvSpPr>
        <p:spPr>
          <a:xfrm rot="1014948" flipH="1">
            <a:off x="3013539" y="2099331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台形 292">
            <a:extLst>
              <a:ext uri="{FF2B5EF4-FFF2-40B4-BE49-F238E27FC236}">
                <a16:creationId xmlns:a16="http://schemas.microsoft.com/office/drawing/2014/main" id="{78287C86-E952-402D-B9D6-52E067B2190F}"/>
              </a:ext>
            </a:extLst>
          </p:cNvPr>
          <p:cNvSpPr/>
          <p:nvPr/>
        </p:nvSpPr>
        <p:spPr>
          <a:xfrm rot="7858654" flipH="1">
            <a:off x="972892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台形 293">
            <a:extLst>
              <a:ext uri="{FF2B5EF4-FFF2-40B4-BE49-F238E27FC236}">
                <a16:creationId xmlns:a16="http://schemas.microsoft.com/office/drawing/2014/main" id="{100B0961-2A6C-4619-B44A-95A852B546A7}"/>
              </a:ext>
            </a:extLst>
          </p:cNvPr>
          <p:cNvSpPr/>
          <p:nvPr/>
        </p:nvSpPr>
        <p:spPr>
          <a:xfrm rot="3769921" flipH="1">
            <a:off x="922204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楕円 294">
            <a:extLst>
              <a:ext uri="{FF2B5EF4-FFF2-40B4-BE49-F238E27FC236}">
                <a16:creationId xmlns:a16="http://schemas.microsoft.com/office/drawing/2014/main" id="{5B0D0775-4FBF-44F2-B6DF-4B7903F786F4}"/>
              </a:ext>
            </a:extLst>
          </p:cNvPr>
          <p:cNvSpPr/>
          <p:nvPr/>
        </p:nvSpPr>
        <p:spPr>
          <a:xfrm flipH="1">
            <a:off x="991899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楕円 296">
            <a:extLst>
              <a:ext uri="{FF2B5EF4-FFF2-40B4-BE49-F238E27FC236}">
                <a16:creationId xmlns:a16="http://schemas.microsoft.com/office/drawing/2014/main" id="{289F4CC0-E4AC-442C-9A2A-141E809D1C30}"/>
              </a:ext>
            </a:extLst>
          </p:cNvPr>
          <p:cNvSpPr/>
          <p:nvPr/>
        </p:nvSpPr>
        <p:spPr>
          <a:xfrm rot="1236733" flipH="1">
            <a:off x="1265799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楕円 297">
            <a:extLst>
              <a:ext uri="{FF2B5EF4-FFF2-40B4-BE49-F238E27FC236}">
                <a16:creationId xmlns:a16="http://schemas.microsoft.com/office/drawing/2014/main" id="{0C7C455B-6B90-4C3D-BA09-6537FE61D4D6}"/>
              </a:ext>
            </a:extLst>
          </p:cNvPr>
          <p:cNvSpPr/>
          <p:nvPr/>
        </p:nvSpPr>
        <p:spPr>
          <a:xfrm rot="1627558" flipH="1">
            <a:off x="1422843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四角形: 角を丸くする 299">
            <a:extLst>
              <a:ext uri="{FF2B5EF4-FFF2-40B4-BE49-F238E27FC236}">
                <a16:creationId xmlns:a16="http://schemas.microsoft.com/office/drawing/2014/main" id="{9BA48F11-786E-4AFB-84D0-309416ED2411}"/>
              </a:ext>
            </a:extLst>
          </p:cNvPr>
          <p:cNvSpPr/>
          <p:nvPr/>
        </p:nvSpPr>
        <p:spPr>
          <a:xfrm rot="19548768" flipH="1">
            <a:off x="1258041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円弧 300">
            <a:extLst>
              <a:ext uri="{FF2B5EF4-FFF2-40B4-BE49-F238E27FC236}">
                <a16:creationId xmlns:a16="http://schemas.microsoft.com/office/drawing/2014/main" id="{F58A56A9-4613-484A-B32C-833231E69175}"/>
              </a:ext>
            </a:extLst>
          </p:cNvPr>
          <p:cNvSpPr/>
          <p:nvPr/>
        </p:nvSpPr>
        <p:spPr>
          <a:xfrm rot="20856138" flipH="1">
            <a:off x="1268004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円弧 301">
            <a:extLst>
              <a:ext uri="{FF2B5EF4-FFF2-40B4-BE49-F238E27FC236}">
                <a16:creationId xmlns:a16="http://schemas.microsoft.com/office/drawing/2014/main" id="{BC7A2432-EE13-48AD-84F9-AC0B5C995646}"/>
              </a:ext>
            </a:extLst>
          </p:cNvPr>
          <p:cNvSpPr/>
          <p:nvPr/>
        </p:nvSpPr>
        <p:spPr>
          <a:xfrm rot="20856138" flipH="1">
            <a:off x="1327264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円弧 302">
            <a:extLst>
              <a:ext uri="{FF2B5EF4-FFF2-40B4-BE49-F238E27FC236}">
                <a16:creationId xmlns:a16="http://schemas.microsoft.com/office/drawing/2014/main" id="{5C3AB0B4-215D-463A-8412-7D466B715517}"/>
              </a:ext>
            </a:extLst>
          </p:cNvPr>
          <p:cNvSpPr/>
          <p:nvPr/>
        </p:nvSpPr>
        <p:spPr>
          <a:xfrm rot="20856138" flipH="1">
            <a:off x="1294160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台形 281">
            <a:extLst>
              <a:ext uri="{FF2B5EF4-FFF2-40B4-BE49-F238E27FC236}">
                <a16:creationId xmlns:a16="http://schemas.microsoft.com/office/drawing/2014/main" id="{A11152FE-ED8E-45C0-950E-1282D68828F9}"/>
              </a:ext>
            </a:extLst>
          </p:cNvPr>
          <p:cNvSpPr/>
          <p:nvPr/>
        </p:nvSpPr>
        <p:spPr>
          <a:xfrm rot="13741346">
            <a:off x="2362313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台形 282">
            <a:extLst>
              <a:ext uri="{FF2B5EF4-FFF2-40B4-BE49-F238E27FC236}">
                <a16:creationId xmlns:a16="http://schemas.microsoft.com/office/drawing/2014/main" id="{6814F42A-BAFC-454F-8806-22509218F290}"/>
              </a:ext>
            </a:extLst>
          </p:cNvPr>
          <p:cNvSpPr/>
          <p:nvPr/>
        </p:nvSpPr>
        <p:spPr>
          <a:xfrm rot="17830079">
            <a:off x="2705693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楕円 283">
            <a:extLst>
              <a:ext uri="{FF2B5EF4-FFF2-40B4-BE49-F238E27FC236}">
                <a16:creationId xmlns:a16="http://schemas.microsoft.com/office/drawing/2014/main" id="{8C9CE72E-7F7B-4497-A4F3-EC39328D3A1A}"/>
              </a:ext>
            </a:extLst>
          </p:cNvPr>
          <p:cNvSpPr/>
          <p:nvPr/>
        </p:nvSpPr>
        <p:spPr>
          <a:xfrm>
            <a:off x="3140133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楕円 285">
            <a:extLst>
              <a:ext uri="{FF2B5EF4-FFF2-40B4-BE49-F238E27FC236}">
                <a16:creationId xmlns:a16="http://schemas.microsoft.com/office/drawing/2014/main" id="{B5B1F4D0-FFCD-4DB5-8E7D-3222E32BCDD6}"/>
              </a:ext>
            </a:extLst>
          </p:cNvPr>
          <p:cNvSpPr/>
          <p:nvPr/>
        </p:nvSpPr>
        <p:spPr>
          <a:xfrm rot="20363267">
            <a:off x="2762907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楕円 286">
            <a:extLst>
              <a:ext uri="{FF2B5EF4-FFF2-40B4-BE49-F238E27FC236}">
                <a16:creationId xmlns:a16="http://schemas.microsoft.com/office/drawing/2014/main" id="{8B9B9997-38AE-4D76-8BF7-63A6D8EE0792}"/>
              </a:ext>
            </a:extLst>
          </p:cNvPr>
          <p:cNvSpPr/>
          <p:nvPr/>
        </p:nvSpPr>
        <p:spPr>
          <a:xfrm rot="19972442">
            <a:off x="2737725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四角形: 角を丸くする 288">
            <a:extLst>
              <a:ext uri="{FF2B5EF4-FFF2-40B4-BE49-F238E27FC236}">
                <a16:creationId xmlns:a16="http://schemas.microsoft.com/office/drawing/2014/main" id="{1720D9FF-039B-4EFF-97D7-48D4C530E4DE}"/>
              </a:ext>
            </a:extLst>
          </p:cNvPr>
          <p:cNvSpPr/>
          <p:nvPr/>
        </p:nvSpPr>
        <p:spPr>
          <a:xfrm rot="2051232">
            <a:off x="2770667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円弧 289">
            <a:extLst>
              <a:ext uri="{FF2B5EF4-FFF2-40B4-BE49-F238E27FC236}">
                <a16:creationId xmlns:a16="http://schemas.microsoft.com/office/drawing/2014/main" id="{6CB61104-29E8-4B9D-A7F4-A317A0CB21A5}"/>
              </a:ext>
            </a:extLst>
          </p:cNvPr>
          <p:cNvSpPr/>
          <p:nvPr/>
        </p:nvSpPr>
        <p:spPr>
          <a:xfrm rot="743862">
            <a:off x="2701352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円弧 290">
            <a:extLst>
              <a:ext uri="{FF2B5EF4-FFF2-40B4-BE49-F238E27FC236}">
                <a16:creationId xmlns:a16="http://schemas.microsoft.com/office/drawing/2014/main" id="{B95CA542-01FD-46A3-B896-57F2A293E813}"/>
              </a:ext>
            </a:extLst>
          </p:cNvPr>
          <p:cNvSpPr/>
          <p:nvPr/>
        </p:nvSpPr>
        <p:spPr>
          <a:xfrm rot="743862">
            <a:off x="2642091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円弧 291">
            <a:extLst>
              <a:ext uri="{FF2B5EF4-FFF2-40B4-BE49-F238E27FC236}">
                <a16:creationId xmlns:a16="http://schemas.microsoft.com/office/drawing/2014/main" id="{0FD94E3E-1B31-47BD-A21A-A79D6E8EA7C2}"/>
              </a:ext>
            </a:extLst>
          </p:cNvPr>
          <p:cNvSpPr/>
          <p:nvPr/>
        </p:nvSpPr>
        <p:spPr>
          <a:xfrm rot="743862">
            <a:off x="2675196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楕円 24">
            <a:extLst>
              <a:ext uri="{FF2B5EF4-FFF2-40B4-BE49-F238E27FC236}">
                <a16:creationId xmlns:a16="http://schemas.microsoft.com/office/drawing/2014/main" id="{B6330F50-F081-49C5-8CBF-6C668FCECA3B}"/>
              </a:ext>
            </a:extLst>
          </p:cNvPr>
          <p:cNvSpPr/>
          <p:nvPr/>
        </p:nvSpPr>
        <p:spPr>
          <a:xfrm>
            <a:off x="1899912" y="2314220"/>
            <a:ext cx="477520" cy="117182"/>
          </a:xfrm>
          <a:custGeom>
            <a:avLst/>
            <a:gdLst>
              <a:gd name="connsiteX0" fmla="*/ 477520 w 477520"/>
              <a:gd name="connsiteY0" fmla="*/ 0 h 117182"/>
              <a:gd name="connsiteX1" fmla="*/ 223520 w 477520"/>
              <a:gd name="connsiteY1" fmla="*/ 116840 h 117182"/>
              <a:gd name="connsiteX2" fmla="*/ 0 w 477520"/>
              <a:gd name="connsiteY2" fmla="*/ 30480 h 11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520" h="117182" extrusionOk="0">
                <a:moveTo>
                  <a:pt x="477520" y="0"/>
                </a:moveTo>
                <a:cubicBezTo>
                  <a:pt x="420285" y="32889"/>
                  <a:pt x="296462" y="114254"/>
                  <a:pt x="223520" y="116840"/>
                </a:cubicBezTo>
                <a:cubicBezTo>
                  <a:pt x="152661" y="123757"/>
                  <a:pt x="42180" y="69593"/>
                  <a:pt x="0" y="30480"/>
                </a:cubicBezTo>
              </a:path>
            </a:pathLst>
          </a:custGeom>
          <a:noFill/>
          <a:ln w="50800" cap="rnd">
            <a:solidFill>
              <a:srgbClr val="4A4E58"/>
            </a:solidFill>
            <a:round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68960"/>
                      <a:gd name="connsiteY0" fmla="*/ 233680 h 467360"/>
                      <a:gd name="connsiteX1" fmla="*/ 284480 w 568960"/>
                      <a:gd name="connsiteY1" fmla="*/ 0 h 467360"/>
                      <a:gd name="connsiteX2" fmla="*/ 568960 w 568960"/>
                      <a:gd name="connsiteY2" fmla="*/ 233680 h 467360"/>
                      <a:gd name="connsiteX3" fmla="*/ 284480 w 568960"/>
                      <a:gd name="connsiteY3" fmla="*/ 467360 h 467360"/>
                      <a:gd name="connsiteX4" fmla="*/ 0 w 568960"/>
                      <a:gd name="connsiteY4" fmla="*/ 233680 h 467360"/>
                      <a:gd name="connsiteX0" fmla="*/ 0 w 590481"/>
                      <a:gd name="connsiteY0" fmla="*/ 233680 h 469906"/>
                      <a:gd name="connsiteX1" fmla="*/ 284480 w 590481"/>
                      <a:gd name="connsiteY1" fmla="*/ 0 h 469906"/>
                      <a:gd name="connsiteX2" fmla="*/ 568960 w 590481"/>
                      <a:gd name="connsiteY2" fmla="*/ 233680 h 469906"/>
                      <a:gd name="connsiteX3" fmla="*/ 538480 w 590481"/>
                      <a:gd name="connsiteY3" fmla="*/ 350520 h 469906"/>
                      <a:gd name="connsiteX4" fmla="*/ 284480 w 590481"/>
                      <a:gd name="connsiteY4" fmla="*/ 467360 h 469906"/>
                      <a:gd name="connsiteX5" fmla="*/ 0 w 590481"/>
                      <a:gd name="connsiteY5" fmla="*/ 233680 h 469906"/>
                      <a:gd name="connsiteX0" fmla="*/ 12871 w 603352"/>
                      <a:gd name="connsiteY0" fmla="*/ 233680 h 467702"/>
                      <a:gd name="connsiteX1" fmla="*/ 297351 w 603352"/>
                      <a:gd name="connsiteY1" fmla="*/ 0 h 467702"/>
                      <a:gd name="connsiteX2" fmla="*/ 581831 w 603352"/>
                      <a:gd name="connsiteY2" fmla="*/ 233680 h 467702"/>
                      <a:gd name="connsiteX3" fmla="*/ 551351 w 603352"/>
                      <a:gd name="connsiteY3" fmla="*/ 350520 h 467702"/>
                      <a:gd name="connsiteX4" fmla="*/ 297351 w 603352"/>
                      <a:gd name="connsiteY4" fmla="*/ 467360 h 467702"/>
                      <a:gd name="connsiteX5" fmla="*/ 73831 w 603352"/>
                      <a:gd name="connsiteY5" fmla="*/ 381000 h 467702"/>
                      <a:gd name="connsiteX6" fmla="*/ 12871 w 603352"/>
                      <a:gd name="connsiteY6" fmla="*/ 233680 h 467702"/>
                      <a:gd name="connsiteX0" fmla="*/ 551351 w 642791"/>
                      <a:gd name="connsiteY0" fmla="*/ 350520 h 467702"/>
                      <a:gd name="connsiteX1" fmla="*/ 297351 w 642791"/>
                      <a:gd name="connsiteY1" fmla="*/ 467360 h 467702"/>
                      <a:gd name="connsiteX2" fmla="*/ 73831 w 642791"/>
                      <a:gd name="connsiteY2" fmla="*/ 381000 h 467702"/>
                      <a:gd name="connsiteX3" fmla="*/ 12871 w 642791"/>
                      <a:gd name="connsiteY3" fmla="*/ 233680 h 467702"/>
                      <a:gd name="connsiteX4" fmla="*/ 297351 w 642791"/>
                      <a:gd name="connsiteY4" fmla="*/ 0 h 467702"/>
                      <a:gd name="connsiteX5" fmla="*/ 581831 w 642791"/>
                      <a:gd name="connsiteY5" fmla="*/ 233680 h 467702"/>
                      <a:gd name="connsiteX6" fmla="*/ 642791 w 642791"/>
                      <a:gd name="connsiteY6" fmla="*/ 441960 h 467702"/>
                      <a:gd name="connsiteX0" fmla="*/ 551351 w 581831"/>
                      <a:gd name="connsiteY0" fmla="*/ 350520 h 467702"/>
                      <a:gd name="connsiteX1" fmla="*/ 297351 w 581831"/>
                      <a:gd name="connsiteY1" fmla="*/ 467360 h 467702"/>
                      <a:gd name="connsiteX2" fmla="*/ 73831 w 581831"/>
                      <a:gd name="connsiteY2" fmla="*/ 381000 h 467702"/>
                      <a:gd name="connsiteX3" fmla="*/ 12871 w 581831"/>
                      <a:gd name="connsiteY3" fmla="*/ 233680 h 467702"/>
                      <a:gd name="connsiteX4" fmla="*/ 297351 w 581831"/>
                      <a:gd name="connsiteY4" fmla="*/ 0 h 467702"/>
                      <a:gd name="connsiteX5" fmla="*/ 581831 w 581831"/>
                      <a:gd name="connsiteY5" fmla="*/ 233680 h 467702"/>
                      <a:gd name="connsiteX0" fmla="*/ 551351 w 551351"/>
                      <a:gd name="connsiteY0" fmla="*/ 350520 h 467702"/>
                      <a:gd name="connsiteX1" fmla="*/ 297351 w 551351"/>
                      <a:gd name="connsiteY1" fmla="*/ 467360 h 467702"/>
                      <a:gd name="connsiteX2" fmla="*/ 73831 w 551351"/>
                      <a:gd name="connsiteY2" fmla="*/ 381000 h 467702"/>
                      <a:gd name="connsiteX3" fmla="*/ 12871 w 551351"/>
                      <a:gd name="connsiteY3" fmla="*/ 233680 h 467702"/>
                      <a:gd name="connsiteX4" fmla="*/ 297351 w 551351"/>
                      <a:gd name="connsiteY4" fmla="*/ 0 h 467702"/>
                      <a:gd name="connsiteX0" fmla="*/ 551351 w 551351"/>
                      <a:gd name="connsiteY0" fmla="*/ 116840 h 234022"/>
                      <a:gd name="connsiteX1" fmla="*/ 297351 w 551351"/>
                      <a:gd name="connsiteY1" fmla="*/ 233680 h 234022"/>
                      <a:gd name="connsiteX2" fmla="*/ 73831 w 551351"/>
                      <a:gd name="connsiteY2" fmla="*/ 147320 h 234022"/>
                      <a:gd name="connsiteX3" fmla="*/ 12871 w 551351"/>
                      <a:gd name="connsiteY3" fmla="*/ 0 h 234022"/>
                      <a:gd name="connsiteX0" fmla="*/ 477520 w 477520"/>
                      <a:gd name="connsiteY0" fmla="*/ 0 h 117182"/>
                      <a:gd name="connsiteX1" fmla="*/ 223520 w 477520"/>
                      <a:gd name="connsiteY1" fmla="*/ 116840 h 117182"/>
                      <a:gd name="connsiteX2" fmla="*/ 0 w 477520"/>
                      <a:gd name="connsiteY2" fmla="*/ 30480 h 117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77520" h="117182">
                        <a:moveTo>
                          <a:pt x="477520" y="0"/>
                        </a:moveTo>
                        <a:cubicBezTo>
                          <a:pt x="430107" y="38947"/>
                          <a:pt x="303107" y="111760"/>
                          <a:pt x="223520" y="116840"/>
                        </a:cubicBezTo>
                        <a:cubicBezTo>
                          <a:pt x="143933" y="121920"/>
                          <a:pt x="47413" y="69427"/>
                          <a:pt x="0" y="3048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四角形: 角を丸くする 262">
            <a:extLst>
              <a:ext uri="{FF2B5EF4-FFF2-40B4-BE49-F238E27FC236}">
                <a16:creationId xmlns:a16="http://schemas.microsoft.com/office/drawing/2014/main" id="{50585368-D2B3-44C1-8F04-7CB0DADACC94}"/>
              </a:ext>
            </a:extLst>
          </p:cNvPr>
          <p:cNvSpPr/>
          <p:nvPr/>
        </p:nvSpPr>
        <p:spPr>
          <a:xfrm rot="21280732">
            <a:off x="2520101" y="5818919"/>
            <a:ext cx="197277" cy="655320"/>
          </a:xfrm>
          <a:prstGeom prst="roundRect">
            <a:avLst/>
          </a:prstGeom>
          <a:solidFill>
            <a:srgbClr val="FDEADA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直角三角形 243">
            <a:extLst>
              <a:ext uri="{FF2B5EF4-FFF2-40B4-BE49-F238E27FC236}">
                <a16:creationId xmlns:a16="http://schemas.microsoft.com/office/drawing/2014/main" id="{4C838E06-9D38-4473-B441-F3AD6673384A}"/>
              </a:ext>
            </a:extLst>
          </p:cNvPr>
          <p:cNvSpPr/>
          <p:nvPr/>
        </p:nvSpPr>
        <p:spPr>
          <a:xfrm>
            <a:off x="2705728" y="4662508"/>
            <a:ext cx="424470" cy="1050457"/>
          </a:xfrm>
          <a:prstGeom prst="rtTriangl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直角三角形 244">
            <a:extLst>
              <a:ext uri="{FF2B5EF4-FFF2-40B4-BE49-F238E27FC236}">
                <a16:creationId xmlns:a16="http://schemas.microsoft.com/office/drawing/2014/main" id="{89B215D8-9FB5-4AB7-87AE-2811587D4E46}"/>
              </a:ext>
            </a:extLst>
          </p:cNvPr>
          <p:cNvSpPr/>
          <p:nvPr/>
        </p:nvSpPr>
        <p:spPr>
          <a:xfrm flipH="1">
            <a:off x="1124578" y="4662508"/>
            <a:ext cx="424470" cy="1050457"/>
          </a:xfrm>
          <a:prstGeom prst="rtTriangl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円弧 239">
            <a:extLst>
              <a:ext uri="{FF2B5EF4-FFF2-40B4-BE49-F238E27FC236}">
                <a16:creationId xmlns:a16="http://schemas.microsoft.com/office/drawing/2014/main" id="{E2F51E31-08ED-4157-B677-C7E4275E6607}"/>
              </a:ext>
            </a:extLst>
          </p:cNvPr>
          <p:cNvSpPr/>
          <p:nvPr/>
        </p:nvSpPr>
        <p:spPr>
          <a:xfrm rot="21111668">
            <a:off x="1230283" y="4539011"/>
            <a:ext cx="1901240" cy="2473960"/>
          </a:xfrm>
          <a:prstGeom prst="arc">
            <a:avLst>
              <a:gd name="adj1" fmla="val 17716669"/>
              <a:gd name="adj2" fmla="val 123566"/>
            </a:avLst>
          </a:prstGeom>
          <a:ln w="104775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1" name="円弧 240">
            <a:extLst>
              <a:ext uri="{FF2B5EF4-FFF2-40B4-BE49-F238E27FC236}">
                <a16:creationId xmlns:a16="http://schemas.microsoft.com/office/drawing/2014/main" id="{82277E04-CB11-4C64-BF5C-80DBD46F8C1B}"/>
              </a:ext>
            </a:extLst>
          </p:cNvPr>
          <p:cNvSpPr/>
          <p:nvPr/>
        </p:nvSpPr>
        <p:spPr>
          <a:xfrm rot="488332" flipH="1">
            <a:off x="1137614" y="4539011"/>
            <a:ext cx="1901240" cy="2473960"/>
          </a:xfrm>
          <a:prstGeom prst="arc">
            <a:avLst>
              <a:gd name="adj1" fmla="val 17716669"/>
              <a:gd name="adj2" fmla="val 123566"/>
            </a:avLst>
          </a:prstGeom>
          <a:ln w="104775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正方形/長方形 232">
            <a:extLst>
              <a:ext uri="{FF2B5EF4-FFF2-40B4-BE49-F238E27FC236}">
                <a16:creationId xmlns:a16="http://schemas.microsoft.com/office/drawing/2014/main" id="{EF187D75-1CAC-452B-8C43-E9CA6800B9CB}"/>
              </a:ext>
            </a:extLst>
          </p:cNvPr>
          <p:cNvSpPr/>
          <p:nvPr/>
        </p:nvSpPr>
        <p:spPr>
          <a:xfrm>
            <a:off x="1941386" y="2736576"/>
            <a:ext cx="354900" cy="360119"/>
          </a:xfrm>
          <a:prstGeom prst="rect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台形 233">
            <a:extLst>
              <a:ext uri="{FF2B5EF4-FFF2-40B4-BE49-F238E27FC236}">
                <a16:creationId xmlns:a16="http://schemas.microsoft.com/office/drawing/2014/main" id="{7D4C183B-8016-451E-BA5D-669D6B5AEF42}"/>
              </a:ext>
            </a:extLst>
          </p:cNvPr>
          <p:cNvSpPr/>
          <p:nvPr/>
        </p:nvSpPr>
        <p:spPr>
          <a:xfrm rot="10800000">
            <a:off x="1881248" y="2855472"/>
            <a:ext cx="496184" cy="182504"/>
          </a:xfrm>
          <a:prstGeom prst="trapezoid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台形 64">
            <a:extLst>
              <a:ext uri="{FF2B5EF4-FFF2-40B4-BE49-F238E27FC236}">
                <a16:creationId xmlns:a16="http://schemas.microsoft.com/office/drawing/2014/main" id="{81AF6C51-21C0-4CFD-BEEC-5162FB9B8BAD}"/>
              </a:ext>
            </a:extLst>
          </p:cNvPr>
          <p:cNvSpPr/>
          <p:nvPr/>
        </p:nvSpPr>
        <p:spPr>
          <a:xfrm>
            <a:off x="1535422" y="2994531"/>
            <a:ext cx="1165225" cy="1651000"/>
          </a:xfrm>
          <a:custGeom>
            <a:avLst/>
            <a:gdLst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65225 w 1165225"/>
              <a:gd name="connsiteY3" fmla="*/ 1651000 h 1651000"/>
              <a:gd name="connsiteX4" fmla="*/ 0 w 1165225"/>
              <a:gd name="connsiteY4" fmla="*/ 1651000 h 1651000"/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30300 w 1165225"/>
              <a:gd name="connsiteY3" fmla="*/ 812799 h 1651000"/>
              <a:gd name="connsiteX4" fmla="*/ 1165225 w 1165225"/>
              <a:gd name="connsiteY4" fmla="*/ 1651000 h 1651000"/>
              <a:gd name="connsiteX5" fmla="*/ 0 w 1165225"/>
              <a:gd name="connsiteY5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225" h="1651000">
                <a:moveTo>
                  <a:pt x="0" y="1651000"/>
                </a:moveTo>
                <a:lnTo>
                  <a:pt x="69855" y="0"/>
                </a:lnTo>
                <a:lnTo>
                  <a:pt x="1095370" y="0"/>
                </a:lnTo>
                <a:lnTo>
                  <a:pt x="1130300" y="812799"/>
                </a:lnTo>
                <a:lnTo>
                  <a:pt x="1165225" y="1651000"/>
                </a:lnTo>
                <a:lnTo>
                  <a:pt x="0" y="16510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楕円 65">
            <a:extLst>
              <a:ext uri="{FF2B5EF4-FFF2-40B4-BE49-F238E27FC236}">
                <a16:creationId xmlns:a16="http://schemas.microsoft.com/office/drawing/2014/main" id="{F27848FD-01C8-4911-9982-869683B91A93}"/>
              </a:ext>
            </a:extLst>
          </p:cNvPr>
          <p:cNvSpPr/>
          <p:nvPr/>
        </p:nvSpPr>
        <p:spPr>
          <a:xfrm flipH="1">
            <a:off x="1549639" y="2994531"/>
            <a:ext cx="215765" cy="1651000"/>
          </a:xfrm>
          <a:custGeom>
            <a:avLst/>
            <a:gdLst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0 w 431530"/>
              <a:gd name="connsiteY4" fmla="*/ 82550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91440 w 431530"/>
              <a:gd name="connsiteY4" fmla="*/ 91694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0" fmla="*/ 0 w 215765"/>
              <a:gd name="connsiteY0" fmla="*/ 0 h 1651000"/>
              <a:gd name="connsiteX1" fmla="*/ 215765 w 215765"/>
              <a:gd name="connsiteY1" fmla="*/ 825500 h 1651000"/>
              <a:gd name="connsiteX2" fmla="*/ 0 w 215765"/>
              <a:gd name="connsiteY2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765" h="1651000">
                <a:moveTo>
                  <a:pt x="0" y="0"/>
                </a:moveTo>
                <a:cubicBezTo>
                  <a:pt x="119164" y="0"/>
                  <a:pt x="215765" y="369589"/>
                  <a:pt x="215765" y="825500"/>
                </a:cubicBezTo>
                <a:cubicBezTo>
                  <a:pt x="215765" y="1281411"/>
                  <a:pt x="119164" y="1651000"/>
                  <a:pt x="0" y="1651000"/>
                </a:cubicBezTo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楕円 65">
            <a:extLst>
              <a:ext uri="{FF2B5EF4-FFF2-40B4-BE49-F238E27FC236}">
                <a16:creationId xmlns:a16="http://schemas.microsoft.com/office/drawing/2014/main" id="{422C4F79-F1E2-4BE0-A476-4B72397AB26F}"/>
              </a:ext>
            </a:extLst>
          </p:cNvPr>
          <p:cNvSpPr/>
          <p:nvPr/>
        </p:nvSpPr>
        <p:spPr>
          <a:xfrm>
            <a:off x="2470661" y="2994531"/>
            <a:ext cx="215765" cy="1651000"/>
          </a:xfrm>
          <a:custGeom>
            <a:avLst/>
            <a:gdLst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0 w 431530"/>
              <a:gd name="connsiteY4" fmla="*/ 82550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91440 w 431530"/>
              <a:gd name="connsiteY4" fmla="*/ 91694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0" fmla="*/ 0 w 215765"/>
              <a:gd name="connsiteY0" fmla="*/ 0 h 1651000"/>
              <a:gd name="connsiteX1" fmla="*/ 215765 w 215765"/>
              <a:gd name="connsiteY1" fmla="*/ 825500 h 1651000"/>
              <a:gd name="connsiteX2" fmla="*/ 0 w 215765"/>
              <a:gd name="connsiteY2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765" h="1651000">
                <a:moveTo>
                  <a:pt x="0" y="0"/>
                </a:moveTo>
                <a:cubicBezTo>
                  <a:pt x="119164" y="0"/>
                  <a:pt x="215765" y="369589"/>
                  <a:pt x="215765" y="825500"/>
                </a:cubicBezTo>
                <a:cubicBezTo>
                  <a:pt x="215765" y="1281411"/>
                  <a:pt x="119164" y="1651000"/>
                  <a:pt x="0" y="1651000"/>
                </a:cubicBezTo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楕円 227">
            <a:extLst>
              <a:ext uri="{FF2B5EF4-FFF2-40B4-BE49-F238E27FC236}">
                <a16:creationId xmlns:a16="http://schemas.microsoft.com/office/drawing/2014/main" id="{3CA4EDEE-981B-43D9-B399-EC756B032E36}"/>
              </a:ext>
            </a:extLst>
          </p:cNvPr>
          <p:cNvSpPr/>
          <p:nvPr/>
        </p:nvSpPr>
        <p:spPr>
          <a:xfrm rot="19953313">
            <a:off x="1805549" y="2963933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楕円 228">
            <a:extLst>
              <a:ext uri="{FF2B5EF4-FFF2-40B4-BE49-F238E27FC236}">
                <a16:creationId xmlns:a16="http://schemas.microsoft.com/office/drawing/2014/main" id="{B0F2BA32-DFDD-4D19-9AAA-74614C6685CF}"/>
              </a:ext>
            </a:extLst>
          </p:cNvPr>
          <p:cNvSpPr/>
          <p:nvPr/>
        </p:nvSpPr>
        <p:spPr>
          <a:xfrm rot="1646687" flipH="1">
            <a:off x="2051771" y="2963932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二等辺三角形 225">
            <a:extLst>
              <a:ext uri="{FF2B5EF4-FFF2-40B4-BE49-F238E27FC236}">
                <a16:creationId xmlns:a16="http://schemas.microsoft.com/office/drawing/2014/main" id="{37A891B5-6D10-4998-9040-E0E9794023BD}"/>
              </a:ext>
            </a:extLst>
          </p:cNvPr>
          <p:cNvSpPr/>
          <p:nvPr/>
        </p:nvSpPr>
        <p:spPr>
          <a:xfrm rot="20649556">
            <a:off x="2122239" y="3472584"/>
            <a:ext cx="200012" cy="294640"/>
          </a:xfrm>
          <a:prstGeom prst="triangle">
            <a:avLst/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二等辺三角形 226">
            <a:extLst>
              <a:ext uri="{FF2B5EF4-FFF2-40B4-BE49-F238E27FC236}">
                <a16:creationId xmlns:a16="http://schemas.microsoft.com/office/drawing/2014/main" id="{A738AEF5-64EF-4643-B148-A3A0993D32BA}"/>
              </a:ext>
            </a:extLst>
          </p:cNvPr>
          <p:cNvSpPr/>
          <p:nvPr/>
        </p:nvSpPr>
        <p:spPr>
          <a:xfrm rot="10004269">
            <a:off x="2184066" y="3753019"/>
            <a:ext cx="197504" cy="193890"/>
          </a:xfrm>
          <a:prstGeom prst="triangle">
            <a:avLst>
              <a:gd name="adj" fmla="val 59990"/>
            </a:avLst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二等辺三角形 223">
            <a:extLst>
              <a:ext uri="{FF2B5EF4-FFF2-40B4-BE49-F238E27FC236}">
                <a16:creationId xmlns:a16="http://schemas.microsoft.com/office/drawing/2014/main" id="{532C762D-530B-4B29-908D-1A572A886B3B}"/>
              </a:ext>
            </a:extLst>
          </p:cNvPr>
          <p:cNvSpPr/>
          <p:nvPr/>
        </p:nvSpPr>
        <p:spPr>
          <a:xfrm rot="950444" flipH="1">
            <a:off x="1921351" y="3472584"/>
            <a:ext cx="200012" cy="294640"/>
          </a:xfrm>
          <a:prstGeom prst="triangle">
            <a:avLst/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二等辺三角形 224">
            <a:extLst>
              <a:ext uri="{FF2B5EF4-FFF2-40B4-BE49-F238E27FC236}">
                <a16:creationId xmlns:a16="http://schemas.microsoft.com/office/drawing/2014/main" id="{3D022183-5E3D-4DB1-94FC-C51D2558FCBF}"/>
              </a:ext>
            </a:extLst>
          </p:cNvPr>
          <p:cNvSpPr/>
          <p:nvPr/>
        </p:nvSpPr>
        <p:spPr>
          <a:xfrm rot="11595731" flipH="1">
            <a:off x="1862032" y="3753019"/>
            <a:ext cx="197504" cy="193890"/>
          </a:xfrm>
          <a:prstGeom prst="triangle">
            <a:avLst>
              <a:gd name="adj" fmla="val 59990"/>
            </a:avLst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四角形: 角を丸くする 196">
            <a:extLst>
              <a:ext uri="{FF2B5EF4-FFF2-40B4-BE49-F238E27FC236}">
                <a16:creationId xmlns:a16="http://schemas.microsoft.com/office/drawing/2014/main" id="{B5F98499-5A00-4522-9B8A-CD9B984C900F}"/>
              </a:ext>
            </a:extLst>
          </p:cNvPr>
          <p:cNvSpPr/>
          <p:nvPr/>
        </p:nvSpPr>
        <p:spPr>
          <a:xfrm>
            <a:off x="2041255" y="3425431"/>
            <a:ext cx="175637" cy="146050"/>
          </a:xfrm>
          <a:prstGeom prst="roundRect">
            <a:avLst/>
          </a:prstGeom>
          <a:solidFill>
            <a:srgbClr val="4A92E2"/>
          </a:solidFill>
          <a:ln w="25400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正方形/長方形 197">
            <a:extLst>
              <a:ext uri="{FF2B5EF4-FFF2-40B4-BE49-F238E27FC236}">
                <a16:creationId xmlns:a16="http://schemas.microsoft.com/office/drawing/2014/main" id="{33D667E3-96A6-478A-B097-3DD64624D7AE}"/>
              </a:ext>
            </a:extLst>
          </p:cNvPr>
          <p:cNvSpPr/>
          <p:nvPr/>
        </p:nvSpPr>
        <p:spPr>
          <a:xfrm>
            <a:off x="1765333" y="2974451"/>
            <a:ext cx="714651" cy="194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正方形/長方形 198">
            <a:extLst>
              <a:ext uri="{FF2B5EF4-FFF2-40B4-BE49-F238E27FC236}">
                <a16:creationId xmlns:a16="http://schemas.microsoft.com/office/drawing/2014/main" id="{1798CA08-B283-4777-9EB5-E5443D2D3D4B}"/>
              </a:ext>
            </a:extLst>
          </p:cNvPr>
          <p:cNvSpPr/>
          <p:nvPr/>
        </p:nvSpPr>
        <p:spPr>
          <a:xfrm rot="5400000">
            <a:off x="1936607" y="3116992"/>
            <a:ext cx="363528" cy="205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二等辺三角形 215">
            <a:extLst>
              <a:ext uri="{FF2B5EF4-FFF2-40B4-BE49-F238E27FC236}">
                <a16:creationId xmlns:a16="http://schemas.microsoft.com/office/drawing/2014/main" id="{0EB15770-E9D4-4494-A97C-133C948EF4CE}"/>
              </a:ext>
            </a:extLst>
          </p:cNvPr>
          <p:cNvSpPr/>
          <p:nvPr/>
        </p:nvSpPr>
        <p:spPr>
          <a:xfrm rot="12724613">
            <a:off x="2179037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二等辺三角形 216">
            <a:extLst>
              <a:ext uri="{FF2B5EF4-FFF2-40B4-BE49-F238E27FC236}">
                <a16:creationId xmlns:a16="http://schemas.microsoft.com/office/drawing/2014/main" id="{D66E257A-F90C-4F09-84FD-73D9C6E4B74D}"/>
              </a:ext>
            </a:extLst>
          </p:cNvPr>
          <p:cNvSpPr/>
          <p:nvPr/>
        </p:nvSpPr>
        <p:spPr>
          <a:xfrm rot="12724613">
            <a:off x="2147208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正方形/長方形 35">
            <a:extLst>
              <a:ext uri="{FF2B5EF4-FFF2-40B4-BE49-F238E27FC236}">
                <a16:creationId xmlns:a16="http://schemas.microsoft.com/office/drawing/2014/main" id="{C21B938A-ED87-4A85-AC9F-7FEA06FF999D}"/>
              </a:ext>
            </a:extLst>
          </p:cNvPr>
          <p:cNvSpPr/>
          <p:nvPr/>
        </p:nvSpPr>
        <p:spPr>
          <a:xfrm rot="1800000">
            <a:off x="2307757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楕円 36">
            <a:extLst>
              <a:ext uri="{FF2B5EF4-FFF2-40B4-BE49-F238E27FC236}">
                <a16:creationId xmlns:a16="http://schemas.microsoft.com/office/drawing/2014/main" id="{D9FFF895-4684-43B9-83F7-B8687C4166F9}"/>
              </a:ext>
            </a:extLst>
          </p:cNvPr>
          <p:cNvSpPr/>
          <p:nvPr/>
        </p:nvSpPr>
        <p:spPr>
          <a:xfrm rot="1427996">
            <a:off x="225556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楕円 47">
            <a:extLst>
              <a:ext uri="{FF2B5EF4-FFF2-40B4-BE49-F238E27FC236}">
                <a16:creationId xmlns:a16="http://schemas.microsoft.com/office/drawing/2014/main" id="{58580C15-5E3E-4032-AE24-70B4E9965238}"/>
              </a:ext>
            </a:extLst>
          </p:cNvPr>
          <p:cNvSpPr/>
          <p:nvPr/>
        </p:nvSpPr>
        <p:spPr>
          <a:xfrm rot="1031150" flipH="1">
            <a:off x="2236099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1" name="楕円 47">
            <a:extLst>
              <a:ext uri="{FF2B5EF4-FFF2-40B4-BE49-F238E27FC236}">
                <a16:creationId xmlns:a16="http://schemas.microsoft.com/office/drawing/2014/main" id="{76FAA03E-BF07-40C6-A462-350DC5E9E2CF}"/>
              </a:ext>
            </a:extLst>
          </p:cNvPr>
          <p:cNvSpPr/>
          <p:nvPr/>
        </p:nvSpPr>
        <p:spPr>
          <a:xfrm rot="2614894">
            <a:off x="234909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2" name="楕円 47">
            <a:extLst>
              <a:ext uri="{FF2B5EF4-FFF2-40B4-BE49-F238E27FC236}">
                <a16:creationId xmlns:a16="http://schemas.microsoft.com/office/drawing/2014/main" id="{3D9F6B69-0DBC-4D3C-920B-BB7DDA6E8DFB}"/>
              </a:ext>
            </a:extLst>
          </p:cNvPr>
          <p:cNvSpPr/>
          <p:nvPr/>
        </p:nvSpPr>
        <p:spPr>
          <a:xfrm rot="2614894">
            <a:off x="2376650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3" name="楕円 51">
            <a:extLst>
              <a:ext uri="{FF2B5EF4-FFF2-40B4-BE49-F238E27FC236}">
                <a16:creationId xmlns:a16="http://schemas.microsoft.com/office/drawing/2014/main" id="{75E44929-C8A2-42FB-9FAE-228F0B6F97D1}"/>
              </a:ext>
            </a:extLst>
          </p:cNvPr>
          <p:cNvSpPr/>
          <p:nvPr/>
        </p:nvSpPr>
        <p:spPr>
          <a:xfrm rot="1555475">
            <a:off x="2303165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二等辺三角形 207">
            <a:extLst>
              <a:ext uri="{FF2B5EF4-FFF2-40B4-BE49-F238E27FC236}">
                <a16:creationId xmlns:a16="http://schemas.microsoft.com/office/drawing/2014/main" id="{AA8BAFAD-BC0B-4F8A-A6D4-F65E5C648C2C}"/>
              </a:ext>
            </a:extLst>
          </p:cNvPr>
          <p:cNvSpPr/>
          <p:nvPr/>
        </p:nvSpPr>
        <p:spPr>
          <a:xfrm rot="8875387" flipH="1">
            <a:off x="1865944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二等辺三角形 208">
            <a:extLst>
              <a:ext uri="{FF2B5EF4-FFF2-40B4-BE49-F238E27FC236}">
                <a16:creationId xmlns:a16="http://schemas.microsoft.com/office/drawing/2014/main" id="{81762DB6-C75C-4990-AF36-3B54C9C48D3E}"/>
              </a:ext>
            </a:extLst>
          </p:cNvPr>
          <p:cNvSpPr/>
          <p:nvPr/>
        </p:nvSpPr>
        <p:spPr>
          <a:xfrm rot="8875387" flipH="1">
            <a:off x="1897773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正方形/長方形 35">
            <a:extLst>
              <a:ext uri="{FF2B5EF4-FFF2-40B4-BE49-F238E27FC236}">
                <a16:creationId xmlns:a16="http://schemas.microsoft.com/office/drawing/2014/main" id="{15087EF0-19BA-4E92-BE80-6BAEA8C1F6EC}"/>
              </a:ext>
            </a:extLst>
          </p:cNvPr>
          <p:cNvSpPr/>
          <p:nvPr/>
        </p:nvSpPr>
        <p:spPr>
          <a:xfrm rot="19800000" flipH="1">
            <a:off x="1741293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楕円 36">
            <a:extLst>
              <a:ext uri="{FF2B5EF4-FFF2-40B4-BE49-F238E27FC236}">
                <a16:creationId xmlns:a16="http://schemas.microsoft.com/office/drawing/2014/main" id="{BE34F33A-BC5C-4B1A-8FE4-7654031A0D22}"/>
              </a:ext>
            </a:extLst>
          </p:cNvPr>
          <p:cNvSpPr/>
          <p:nvPr/>
        </p:nvSpPr>
        <p:spPr>
          <a:xfrm rot="20172004" flipH="1">
            <a:off x="180042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楕円 47">
            <a:extLst>
              <a:ext uri="{FF2B5EF4-FFF2-40B4-BE49-F238E27FC236}">
                <a16:creationId xmlns:a16="http://schemas.microsoft.com/office/drawing/2014/main" id="{F6E01C3B-894C-46DF-85C7-161C9B2F6CF4}"/>
              </a:ext>
            </a:extLst>
          </p:cNvPr>
          <p:cNvSpPr/>
          <p:nvPr/>
        </p:nvSpPr>
        <p:spPr>
          <a:xfrm rot="20568850">
            <a:off x="1894112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3" name="楕円 47">
            <a:extLst>
              <a:ext uri="{FF2B5EF4-FFF2-40B4-BE49-F238E27FC236}">
                <a16:creationId xmlns:a16="http://schemas.microsoft.com/office/drawing/2014/main" id="{58F0149C-0249-48AA-AC5A-D49D793E3062}"/>
              </a:ext>
            </a:extLst>
          </p:cNvPr>
          <p:cNvSpPr/>
          <p:nvPr/>
        </p:nvSpPr>
        <p:spPr>
          <a:xfrm rot="18985106" flipH="1">
            <a:off x="181572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4" name="楕円 47">
            <a:extLst>
              <a:ext uri="{FF2B5EF4-FFF2-40B4-BE49-F238E27FC236}">
                <a16:creationId xmlns:a16="http://schemas.microsoft.com/office/drawing/2014/main" id="{6A1083D5-A4CD-42D5-833E-D98B9B4C8796}"/>
              </a:ext>
            </a:extLst>
          </p:cNvPr>
          <p:cNvSpPr/>
          <p:nvPr/>
        </p:nvSpPr>
        <p:spPr>
          <a:xfrm rot="18985106" flipH="1">
            <a:off x="1801345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5" name="楕円 51">
            <a:extLst>
              <a:ext uri="{FF2B5EF4-FFF2-40B4-BE49-F238E27FC236}">
                <a16:creationId xmlns:a16="http://schemas.microsoft.com/office/drawing/2014/main" id="{F5C41449-F8C7-4B48-BEAE-89ED0329DABC}"/>
              </a:ext>
            </a:extLst>
          </p:cNvPr>
          <p:cNvSpPr/>
          <p:nvPr/>
        </p:nvSpPr>
        <p:spPr>
          <a:xfrm rot="20044525" flipH="1">
            <a:off x="1639668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円弧 205">
            <a:extLst>
              <a:ext uri="{FF2B5EF4-FFF2-40B4-BE49-F238E27FC236}">
                <a16:creationId xmlns:a16="http://schemas.microsoft.com/office/drawing/2014/main" id="{471A7A17-1A08-4D94-B6C7-C1213733F34F}"/>
              </a:ext>
            </a:extLst>
          </p:cNvPr>
          <p:cNvSpPr/>
          <p:nvPr/>
        </p:nvSpPr>
        <p:spPr>
          <a:xfrm rot="5596267">
            <a:off x="1597813" y="2337491"/>
            <a:ext cx="1094725" cy="805585"/>
          </a:xfrm>
          <a:prstGeom prst="arc">
            <a:avLst>
              <a:gd name="adj1" fmla="val 17576158"/>
              <a:gd name="adj2" fmla="val 19696878"/>
            </a:avLst>
          </a:prstGeom>
          <a:ln w="85725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円弧 206">
            <a:extLst>
              <a:ext uri="{FF2B5EF4-FFF2-40B4-BE49-F238E27FC236}">
                <a16:creationId xmlns:a16="http://schemas.microsoft.com/office/drawing/2014/main" id="{4AF65E17-2FA3-458C-804D-BCB0AAFB2F6B}"/>
              </a:ext>
            </a:extLst>
          </p:cNvPr>
          <p:cNvSpPr/>
          <p:nvPr/>
        </p:nvSpPr>
        <p:spPr>
          <a:xfrm rot="6592279">
            <a:off x="1552922" y="2452679"/>
            <a:ext cx="1094725" cy="805585"/>
          </a:xfrm>
          <a:prstGeom prst="arc">
            <a:avLst>
              <a:gd name="adj1" fmla="val 17576158"/>
              <a:gd name="adj2" fmla="val 19747743"/>
            </a:avLst>
          </a:prstGeom>
          <a:ln w="82550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円弧 203">
            <a:extLst>
              <a:ext uri="{FF2B5EF4-FFF2-40B4-BE49-F238E27FC236}">
                <a16:creationId xmlns:a16="http://schemas.microsoft.com/office/drawing/2014/main" id="{80531864-A282-42EC-A85C-D45DF6E4DDC1}"/>
              </a:ext>
            </a:extLst>
          </p:cNvPr>
          <p:cNvSpPr/>
          <p:nvPr/>
        </p:nvSpPr>
        <p:spPr>
          <a:xfrm rot="16003733" flipH="1">
            <a:off x="1537642" y="2339307"/>
            <a:ext cx="1094725" cy="805585"/>
          </a:xfrm>
          <a:prstGeom prst="arc">
            <a:avLst>
              <a:gd name="adj1" fmla="val 17576158"/>
              <a:gd name="adj2" fmla="val 19696878"/>
            </a:avLst>
          </a:prstGeom>
          <a:ln w="85725" cap="rnd">
            <a:solidFill>
              <a:schemeClr val="bg1">
                <a:lumMod val="9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円弧 204">
            <a:extLst>
              <a:ext uri="{FF2B5EF4-FFF2-40B4-BE49-F238E27FC236}">
                <a16:creationId xmlns:a16="http://schemas.microsoft.com/office/drawing/2014/main" id="{79782913-468A-40E3-ABAF-378CDF9E647D}"/>
              </a:ext>
            </a:extLst>
          </p:cNvPr>
          <p:cNvSpPr/>
          <p:nvPr/>
        </p:nvSpPr>
        <p:spPr>
          <a:xfrm rot="15007721" flipH="1">
            <a:off x="1582533" y="2454495"/>
            <a:ext cx="1094725" cy="805585"/>
          </a:xfrm>
          <a:prstGeom prst="arc">
            <a:avLst>
              <a:gd name="adj1" fmla="val 17576158"/>
              <a:gd name="adj2" fmla="val 19747743"/>
            </a:avLst>
          </a:prstGeom>
          <a:ln w="82550" cap="rnd">
            <a:solidFill>
              <a:schemeClr val="bg1">
                <a:lumMod val="9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1356519"/>
      </p:ext>
    </p:extLst>
  </p:cSld>
  <p:clrMapOvr>
    <a:masterClrMapping/>
  </p:clrMapOvr>
  <p:transition spd="slow" advClick="0" advTm="1000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二等辺三角形 167">
            <a:extLst>
              <a:ext uri="{FF2B5EF4-FFF2-40B4-BE49-F238E27FC236}">
                <a16:creationId xmlns:a16="http://schemas.microsoft.com/office/drawing/2014/main" id="{D15C4E9F-8B71-4B96-860F-7F8B7C025271}"/>
              </a:ext>
            </a:extLst>
          </p:cNvPr>
          <p:cNvSpPr/>
          <p:nvPr/>
        </p:nvSpPr>
        <p:spPr>
          <a:xfrm rot="10800000">
            <a:off x="1681469" y="593775"/>
            <a:ext cx="873762" cy="689429"/>
          </a:xfrm>
          <a:prstGeom prst="triangl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弧 168">
            <a:extLst>
              <a:ext uri="{FF2B5EF4-FFF2-40B4-BE49-F238E27FC236}">
                <a16:creationId xmlns:a16="http://schemas.microsoft.com/office/drawing/2014/main" id="{A2552FFB-1BBC-4B5A-9CD8-719DE36E176E}"/>
              </a:ext>
            </a:extLst>
          </p:cNvPr>
          <p:cNvSpPr/>
          <p:nvPr/>
        </p:nvSpPr>
        <p:spPr>
          <a:xfrm rot="201593" flipH="1">
            <a:off x="2507377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二等辺三角形 169">
            <a:extLst>
              <a:ext uri="{FF2B5EF4-FFF2-40B4-BE49-F238E27FC236}">
                <a16:creationId xmlns:a16="http://schemas.microsoft.com/office/drawing/2014/main" id="{CF0A056D-A01A-4B08-ADED-E3F4DB929419}"/>
              </a:ext>
            </a:extLst>
          </p:cNvPr>
          <p:cNvSpPr/>
          <p:nvPr/>
        </p:nvSpPr>
        <p:spPr>
          <a:xfrm rot="10800000">
            <a:off x="2509512" y="593773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弧 170">
            <a:extLst>
              <a:ext uri="{FF2B5EF4-FFF2-40B4-BE49-F238E27FC236}">
                <a16:creationId xmlns:a16="http://schemas.microsoft.com/office/drawing/2014/main" id="{C245CB41-8251-4D7C-8360-220EC54245E9}"/>
              </a:ext>
            </a:extLst>
          </p:cNvPr>
          <p:cNvSpPr/>
          <p:nvPr/>
        </p:nvSpPr>
        <p:spPr>
          <a:xfrm rot="21398407">
            <a:off x="1116726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二等辺三角形 171">
            <a:extLst>
              <a:ext uri="{FF2B5EF4-FFF2-40B4-BE49-F238E27FC236}">
                <a16:creationId xmlns:a16="http://schemas.microsoft.com/office/drawing/2014/main" id="{3B7CC469-FE46-4621-B625-E2329C5E0588}"/>
              </a:ext>
            </a:extLst>
          </p:cNvPr>
          <p:cNvSpPr/>
          <p:nvPr/>
        </p:nvSpPr>
        <p:spPr>
          <a:xfrm rot="10800000" flipH="1">
            <a:off x="1061709" y="593774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二等辺三角形 305">
            <a:extLst>
              <a:ext uri="{FF2B5EF4-FFF2-40B4-BE49-F238E27FC236}">
                <a16:creationId xmlns:a16="http://schemas.microsoft.com/office/drawing/2014/main" id="{6EE690BB-78B0-4A97-BBC7-4A6163513E31}"/>
              </a:ext>
            </a:extLst>
          </p:cNvPr>
          <p:cNvSpPr/>
          <p:nvPr/>
        </p:nvSpPr>
        <p:spPr>
          <a:xfrm rot="10800000">
            <a:off x="3029785" y="796966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二等辺三角形 306">
            <a:extLst>
              <a:ext uri="{FF2B5EF4-FFF2-40B4-BE49-F238E27FC236}">
                <a16:creationId xmlns:a16="http://schemas.microsoft.com/office/drawing/2014/main" id="{43D25E02-CF54-4134-9E01-CB1524780D6E}"/>
              </a:ext>
            </a:extLst>
          </p:cNvPr>
          <p:cNvSpPr/>
          <p:nvPr/>
        </p:nvSpPr>
        <p:spPr>
          <a:xfrm rot="11721489">
            <a:off x="3116703" y="1037128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4" name="二等辺三角形 303">
            <a:extLst>
              <a:ext uri="{FF2B5EF4-FFF2-40B4-BE49-F238E27FC236}">
                <a16:creationId xmlns:a16="http://schemas.microsoft.com/office/drawing/2014/main" id="{CBC2457D-BB5E-404F-B5A5-3695A0D04085}"/>
              </a:ext>
            </a:extLst>
          </p:cNvPr>
          <p:cNvSpPr/>
          <p:nvPr/>
        </p:nvSpPr>
        <p:spPr>
          <a:xfrm rot="10800000" flipH="1">
            <a:off x="933392" y="796965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304">
            <a:extLst>
              <a:ext uri="{FF2B5EF4-FFF2-40B4-BE49-F238E27FC236}">
                <a16:creationId xmlns:a16="http://schemas.microsoft.com/office/drawing/2014/main" id="{CCEC859C-0F1F-4A66-BFA0-FCB744922E67}"/>
              </a:ext>
            </a:extLst>
          </p:cNvPr>
          <p:cNvSpPr/>
          <p:nvPr/>
        </p:nvSpPr>
        <p:spPr>
          <a:xfrm rot="9878511" flipH="1">
            <a:off x="873534" y="1037127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E0EEF024-5033-4ADF-8BA2-D8EE1DDD056B}"/>
              </a:ext>
            </a:extLst>
          </p:cNvPr>
          <p:cNvSpPr/>
          <p:nvPr/>
        </p:nvSpPr>
        <p:spPr>
          <a:xfrm rot="11234124">
            <a:off x="3325207" y="1224467"/>
            <a:ext cx="240168" cy="575202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8" name="円弧 177">
            <a:extLst>
              <a:ext uri="{FF2B5EF4-FFF2-40B4-BE49-F238E27FC236}">
                <a16:creationId xmlns:a16="http://schemas.microsoft.com/office/drawing/2014/main" id="{A55FD608-5DE0-491C-A57F-29C72DF30333}"/>
              </a:ext>
            </a:extLst>
          </p:cNvPr>
          <p:cNvSpPr/>
          <p:nvPr/>
        </p:nvSpPr>
        <p:spPr>
          <a:xfrm rot="945023">
            <a:off x="2237140" y="622381"/>
            <a:ext cx="1197475" cy="100378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円弧 178">
            <a:extLst>
              <a:ext uri="{FF2B5EF4-FFF2-40B4-BE49-F238E27FC236}">
                <a16:creationId xmlns:a16="http://schemas.microsoft.com/office/drawing/2014/main" id="{52299685-5CE9-46AA-A4AC-331564117369}"/>
              </a:ext>
            </a:extLst>
          </p:cNvPr>
          <p:cNvSpPr/>
          <p:nvPr/>
        </p:nvSpPr>
        <p:spPr>
          <a:xfrm rot="895199" flipH="1">
            <a:off x="867709" y="609238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弧 179">
            <a:extLst>
              <a:ext uri="{FF2B5EF4-FFF2-40B4-BE49-F238E27FC236}">
                <a16:creationId xmlns:a16="http://schemas.microsoft.com/office/drawing/2014/main" id="{DDFF96CE-C333-412F-95D2-C0370A055825}"/>
              </a:ext>
            </a:extLst>
          </p:cNvPr>
          <p:cNvSpPr/>
          <p:nvPr/>
        </p:nvSpPr>
        <p:spPr>
          <a:xfrm rot="895199" flipH="1">
            <a:off x="765892" y="752390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57824D7E-A6CE-41AD-9DA5-F623E0A95DB1}"/>
              </a:ext>
            </a:extLst>
          </p:cNvPr>
          <p:cNvSpPr/>
          <p:nvPr/>
        </p:nvSpPr>
        <p:spPr>
          <a:xfrm>
            <a:off x="1000910" y="629039"/>
            <a:ext cx="122252" cy="161459"/>
          </a:xfrm>
          <a:prstGeom prst="ellips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楕円 181">
            <a:extLst>
              <a:ext uri="{FF2B5EF4-FFF2-40B4-BE49-F238E27FC236}">
                <a16:creationId xmlns:a16="http://schemas.microsoft.com/office/drawing/2014/main" id="{33A56AF6-357B-4077-AED5-45552BCF07A2}"/>
              </a:ext>
            </a:extLst>
          </p:cNvPr>
          <p:cNvSpPr/>
          <p:nvPr/>
        </p:nvSpPr>
        <p:spPr>
          <a:xfrm>
            <a:off x="153542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楕円 182">
            <a:extLst>
              <a:ext uri="{FF2B5EF4-FFF2-40B4-BE49-F238E27FC236}">
                <a16:creationId xmlns:a16="http://schemas.microsoft.com/office/drawing/2014/main" id="{90FCC4A4-8A15-419B-BC77-6686039CCD5E}"/>
              </a:ext>
            </a:extLst>
          </p:cNvPr>
          <p:cNvSpPr/>
          <p:nvPr/>
        </p:nvSpPr>
        <p:spPr>
          <a:xfrm>
            <a:off x="245644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楕円 183">
            <a:extLst>
              <a:ext uri="{FF2B5EF4-FFF2-40B4-BE49-F238E27FC236}">
                <a16:creationId xmlns:a16="http://schemas.microsoft.com/office/drawing/2014/main" id="{295C466D-7582-4D33-B150-23F09DBA1ADD}"/>
              </a:ext>
            </a:extLst>
          </p:cNvPr>
          <p:cNvSpPr/>
          <p:nvPr/>
        </p:nvSpPr>
        <p:spPr>
          <a:xfrm rot="20585052">
            <a:off x="1030863" y="2099333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楕円 184">
            <a:extLst>
              <a:ext uri="{FF2B5EF4-FFF2-40B4-BE49-F238E27FC236}">
                <a16:creationId xmlns:a16="http://schemas.microsoft.com/office/drawing/2014/main" id="{76881BB2-E7EE-4F78-8E31-700D2D100D1F}"/>
              </a:ext>
            </a:extLst>
          </p:cNvPr>
          <p:cNvSpPr/>
          <p:nvPr/>
        </p:nvSpPr>
        <p:spPr>
          <a:xfrm rot="1014948" flipH="1">
            <a:off x="3013539" y="2099331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台形 292">
            <a:extLst>
              <a:ext uri="{FF2B5EF4-FFF2-40B4-BE49-F238E27FC236}">
                <a16:creationId xmlns:a16="http://schemas.microsoft.com/office/drawing/2014/main" id="{78287C86-E952-402D-B9D6-52E067B2190F}"/>
              </a:ext>
            </a:extLst>
          </p:cNvPr>
          <p:cNvSpPr/>
          <p:nvPr/>
        </p:nvSpPr>
        <p:spPr>
          <a:xfrm rot="7858654" flipH="1">
            <a:off x="972892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台形 293">
            <a:extLst>
              <a:ext uri="{FF2B5EF4-FFF2-40B4-BE49-F238E27FC236}">
                <a16:creationId xmlns:a16="http://schemas.microsoft.com/office/drawing/2014/main" id="{100B0961-2A6C-4619-B44A-95A852B546A7}"/>
              </a:ext>
            </a:extLst>
          </p:cNvPr>
          <p:cNvSpPr/>
          <p:nvPr/>
        </p:nvSpPr>
        <p:spPr>
          <a:xfrm rot="3769921" flipH="1">
            <a:off x="922204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楕円 294">
            <a:extLst>
              <a:ext uri="{FF2B5EF4-FFF2-40B4-BE49-F238E27FC236}">
                <a16:creationId xmlns:a16="http://schemas.microsoft.com/office/drawing/2014/main" id="{5B0D0775-4FBF-44F2-B6DF-4B7903F786F4}"/>
              </a:ext>
            </a:extLst>
          </p:cNvPr>
          <p:cNvSpPr/>
          <p:nvPr/>
        </p:nvSpPr>
        <p:spPr>
          <a:xfrm flipH="1">
            <a:off x="991899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楕円 296">
            <a:extLst>
              <a:ext uri="{FF2B5EF4-FFF2-40B4-BE49-F238E27FC236}">
                <a16:creationId xmlns:a16="http://schemas.microsoft.com/office/drawing/2014/main" id="{289F4CC0-E4AC-442C-9A2A-141E809D1C30}"/>
              </a:ext>
            </a:extLst>
          </p:cNvPr>
          <p:cNvSpPr/>
          <p:nvPr/>
        </p:nvSpPr>
        <p:spPr>
          <a:xfrm rot="1236733" flipH="1">
            <a:off x="1265799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楕円 297">
            <a:extLst>
              <a:ext uri="{FF2B5EF4-FFF2-40B4-BE49-F238E27FC236}">
                <a16:creationId xmlns:a16="http://schemas.microsoft.com/office/drawing/2014/main" id="{0C7C455B-6B90-4C3D-BA09-6537FE61D4D6}"/>
              </a:ext>
            </a:extLst>
          </p:cNvPr>
          <p:cNvSpPr/>
          <p:nvPr/>
        </p:nvSpPr>
        <p:spPr>
          <a:xfrm rot="1627558" flipH="1">
            <a:off x="1422843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四角形: 角を丸くする 299">
            <a:extLst>
              <a:ext uri="{FF2B5EF4-FFF2-40B4-BE49-F238E27FC236}">
                <a16:creationId xmlns:a16="http://schemas.microsoft.com/office/drawing/2014/main" id="{9BA48F11-786E-4AFB-84D0-309416ED2411}"/>
              </a:ext>
            </a:extLst>
          </p:cNvPr>
          <p:cNvSpPr/>
          <p:nvPr/>
        </p:nvSpPr>
        <p:spPr>
          <a:xfrm rot="19548768" flipH="1">
            <a:off x="1258041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円弧 300">
            <a:extLst>
              <a:ext uri="{FF2B5EF4-FFF2-40B4-BE49-F238E27FC236}">
                <a16:creationId xmlns:a16="http://schemas.microsoft.com/office/drawing/2014/main" id="{F58A56A9-4613-484A-B32C-833231E69175}"/>
              </a:ext>
            </a:extLst>
          </p:cNvPr>
          <p:cNvSpPr/>
          <p:nvPr/>
        </p:nvSpPr>
        <p:spPr>
          <a:xfrm rot="20856138" flipH="1">
            <a:off x="1268004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円弧 301">
            <a:extLst>
              <a:ext uri="{FF2B5EF4-FFF2-40B4-BE49-F238E27FC236}">
                <a16:creationId xmlns:a16="http://schemas.microsoft.com/office/drawing/2014/main" id="{BC7A2432-EE13-48AD-84F9-AC0B5C995646}"/>
              </a:ext>
            </a:extLst>
          </p:cNvPr>
          <p:cNvSpPr/>
          <p:nvPr/>
        </p:nvSpPr>
        <p:spPr>
          <a:xfrm rot="20856138" flipH="1">
            <a:off x="1327264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円弧 302">
            <a:extLst>
              <a:ext uri="{FF2B5EF4-FFF2-40B4-BE49-F238E27FC236}">
                <a16:creationId xmlns:a16="http://schemas.microsoft.com/office/drawing/2014/main" id="{5C3AB0B4-215D-463A-8412-7D466B715517}"/>
              </a:ext>
            </a:extLst>
          </p:cNvPr>
          <p:cNvSpPr/>
          <p:nvPr/>
        </p:nvSpPr>
        <p:spPr>
          <a:xfrm rot="20856138" flipH="1">
            <a:off x="1294160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台形 281">
            <a:extLst>
              <a:ext uri="{FF2B5EF4-FFF2-40B4-BE49-F238E27FC236}">
                <a16:creationId xmlns:a16="http://schemas.microsoft.com/office/drawing/2014/main" id="{A11152FE-ED8E-45C0-950E-1282D68828F9}"/>
              </a:ext>
            </a:extLst>
          </p:cNvPr>
          <p:cNvSpPr/>
          <p:nvPr/>
        </p:nvSpPr>
        <p:spPr>
          <a:xfrm rot="13741346">
            <a:off x="2362313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台形 282">
            <a:extLst>
              <a:ext uri="{FF2B5EF4-FFF2-40B4-BE49-F238E27FC236}">
                <a16:creationId xmlns:a16="http://schemas.microsoft.com/office/drawing/2014/main" id="{6814F42A-BAFC-454F-8806-22509218F290}"/>
              </a:ext>
            </a:extLst>
          </p:cNvPr>
          <p:cNvSpPr/>
          <p:nvPr/>
        </p:nvSpPr>
        <p:spPr>
          <a:xfrm rot="17830079">
            <a:off x="2705693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楕円 283">
            <a:extLst>
              <a:ext uri="{FF2B5EF4-FFF2-40B4-BE49-F238E27FC236}">
                <a16:creationId xmlns:a16="http://schemas.microsoft.com/office/drawing/2014/main" id="{8C9CE72E-7F7B-4497-A4F3-EC39328D3A1A}"/>
              </a:ext>
            </a:extLst>
          </p:cNvPr>
          <p:cNvSpPr/>
          <p:nvPr/>
        </p:nvSpPr>
        <p:spPr>
          <a:xfrm>
            <a:off x="3140133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楕円 285">
            <a:extLst>
              <a:ext uri="{FF2B5EF4-FFF2-40B4-BE49-F238E27FC236}">
                <a16:creationId xmlns:a16="http://schemas.microsoft.com/office/drawing/2014/main" id="{B5B1F4D0-FFCD-4DB5-8E7D-3222E32BCDD6}"/>
              </a:ext>
            </a:extLst>
          </p:cNvPr>
          <p:cNvSpPr/>
          <p:nvPr/>
        </p:nvSpPr>
        <p:spPr>
          <a:xfrm rot="20363267">
            <a:off x="2762907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楕円 286">
            <a:extLst>
              <a:ext uri="{FF2B5EF4-FFF2-40B4-BE49-F238E27FC236}">
                <a16:creationId xmlns:a16="http://schemas.microsoft.com/office/drawing/2014/main" id="{8B9B9997-38AE-4D76-8BF7-63A6D8EE0792}"/>
              </a:ext>
            </a:extLst>
          </p:cNvPr>
          <p:cNvSpPr/>
          <p:nvPr/>
        </p:nvSpPr>
        <p:spPr>
          <a:xfrm rot="19972442">
            <a:off x="2737725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四角形: 角を丸くする 288">
            <a:extLst>
              <a:ext uri="{FF2B5EF4-FFF2-40B4-BE49-F238E27FC236}">
                <a16:creationId xmlns:a16="http://schemas.microsoft.com/office/drawing/2014/main" id="{1720D9FF-039B-4EFF-97D7-48D4C530E4DE}"/>
              </a:ext>
            </a:extLst>
          </p:cNvPr>
          <p:cNvSpPr/>
          <p:nvPr/>
        </p:nvSpPr>
        <p:spPr>
          <a:xfrm rot="2051232">
            <a:off x="2770667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円弧 289">
            <a:extLst>
              <a:ext uri="{FF2B5EF4-FFF2-40B4-BE49-F238E27FC236}">
                <a16:creationId xmlns:a16="http://schemas.microsoft.com/office/drawing/2014/main" id="{6CB61104-29E8-4B9D-A7F4-A317A0CB21A5}"/>
              </a:ext>
            </a:extLst>
          </p:cNvPr>
          <p:cNvSpPr/>
          <p:nvPr/>
        </p:nvSpPr>
        <p:spPr>
          <a:xfrm rot="743862">
            <a:off x="2701352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円弧 290">
            <a:extLst>
              <a:ext uri="{FF2B5EF4-FFF2-40B4-BE49-F238E27FC236}">
                <a16:creationId xmlns:a16="http://schemas.microsoft.com/office/drawing/2014/main" id="{B95CA542-01FD-46A3-B896-57F2A293E813}"/>
              </a:ext>
            </a:extLst>
          </p:cNvPr>
          <p:cNvSpPr/>
          <p:nvPr/>
        </p:nvSpPr>
        <p:spPr>
          <a:xfrm rot="743862">
            <a:off x="2642091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円弧 291">
            <a:extLst>
              <a:ext uri="{FF2B5EF4-FFF2-40B4-BE49-F238E27FC236}">
                <a16:creationId xmlns:a16="http://schemas.microsoft.com/office/drawing/2014/main" id="{0FD94E3E-1B31-47BD-A21A-A79D6E8EA7C2}"/>
              </a:ext>
            </a:extLst>
          </p:cNvPr>
          <p:cNvSpPr/>
          <p:nvPr/>
        </p:nvSpPr>
        <p:spPr>
          <a:xfrm rot="743862">
            <a:off x="2675196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楕円 24">
            <a:extLst>
              <a:ext uri="{FF2B5EF4-FFF2-40B4-BE49-F238E27FC236}">
                <a16:creationId xmlns:a16="http://schemas.microsoft.com/office/drawing/2014/main" id="{B6330F50-F081-49C5-8CBF-6C668FCECA3B}"/>
              </a:ext>
            </a:extLst>
          </p:cNvPr>
          <p:cNvSpPr/>
          <p:nvPr/>
        </p:nvSpPr>
        <p:spPr>
          <a:xfrm>
            <a:off x="1899912" y="2314220"/>
            <a:ext cx="477520" cy="117182"/>
          </a:xfrm>
          <a:custGeom>
            <a:avLst/>
            <a:gdLst>
              <a:gd name="connsiteX0" fmla="*/ 477520 w 477520"/>
              <a:gd name="connsiteY0" fmla="*/ 0 h 117182"/>
              <a:gd name="connsiteX1" fmla="*/ 223520 w 477520"/>
              <a:gd name="connsiteY1" fmla="*/ 116840 h 117182"/>
              <a:gd name="connsiteX2" fmla="*/ 0 w 477520"/>
              <a:gd name="connsiteY2" fmla="*/ 30480 h 11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520" h="117182" extrusionOk="0">
                <a:moveTo>
                  <a:pt x="477520" y="0"/>
                </a:moveTo>
                <a:cubicBezTo>
                  <a:pt x="420285" y="32889"/>
                  <a:pt x="296462" y="114254"/>
                  <a:pt x="223520" y="116840"/>
                </a:cubicBezTo>
                <a:cubicBezTo>
                  <a:pt x="152661" y="123757"/>
                  <a:pt x="42180" y="69593"/>
                  <a:pt x="0" y="30480"/>
                </a:cubicBezTo>
              </a:path>
            </a:pathLst>
          </a:custGeom>
          <a:noFill/>
          <a:ln w="50800" cap="rnd">
            <a:solidFill>
              <a:srgbClr val="4A4E58"/>
            </a:solidFill>
            <a:round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68960"/>
                      <a:gd name="connsiteY0" fmla="*/ 233680 h 467360"/>
                      <a:gd name="connsiteX1" fmla="*/ 284480 w 568960"/>
                      <a:gd name="connsiteY1" fmla="*/ 0 h 467360"/>
                      <a:gd name="connsiteX2" fmla="*/ 568960 w 568960"/>
                      <a:gd name="connsiteY2" fmla="*/ 233680 h 467360"/>
                      <a:gd name="connsiteX3" fmla="*/ 284480 w 568960"/>
                      <a:gd name="connsiteY3" fmla="*/ 467360 h 467360"/>
                      <a:gd name="connsiteX4" fmla="*/ 0 w 568960"/>
                      <a:gd name="connsiteY4" fmla="*/ 233680 h 467360"/>
                      <a:gd name="connsiteX0" fmla="*/ 0 w 590481"/>
                      <a:gd name="connsiteY0" fmla="*/ 233680 h 469906"/>
                      <a:gd name="connsiteX1" fmla="*/ 284480 w 590481"/>
                      <a:gd name="connsiteY1" fmla="*/ 0 h 469906"/>
                      <a:gd name="connsiteX2" fmla="*/ 568960 w 590481"/>
                      <a:gd name="connsiteY2" fmla="*/ 233680 h 469906"/>
                      <a:gd name="connsiteX3" fmla="*/ 538480 w 590481"/>
                      <a:gd name="connsiteY3" fmla="*/ 350520 h 469906"/>
                      <a:gd name="connsiteX4" fmla="*/ 284480 w 590481"/>
                      <a:gd name="connsiteY4" fmla="*/ 467360 h 469906"/>
                      <a:gd name="connsiteX5" fmla="*/ 0 w 590481"/>
                      <a:gd name="connsiteY5" fmla="*/ 233680 h 469906"/>
                      <a:gd name="connsiteX0" fmla="*/ 12871 w 603352"/>
                      <a:gd name="connsiteY0" fmla="*/ 233680 h 467702"/>
                      <a:gd name="connsiteX1" fmla="*/ 297351 w 603352"/>
                      <a:gd name="connsiteY1" fmla="*/ 0 h 467702"/>
                      <a:gd name="connsiteX2" fmla="*/ 581831 w 603352"/>
                      <a:gd name="connsiteY2" fmla="*/ 233680 h 467702"/>
                      <a:gd name="connsiteX3" fmla="*/ 551351 w 603352"/>
                      <a:gd name="connsiteY3" fmla="*/ 350520 h 467702"/>
                      <a:gd name="connsiteX4" fmla="*/ 297351 w 603352"/>
                      <a:gd name="connsiteY4" fmla="*/ 467360 h 467702"/>
                      <a:gd name="connsiteX5" fmla="*/ 73831 w 603352"/>
                      <a:gd name="connsiteY5" fmla="*/ 381000 h 467702"/>
                      <a:gd name="connsiteX6" fmla="*/ 12871 w 603352"/>
                      <a:gd name="connsiteY6" fmla="*/ 233680 h 467702"/>
                      <a:gd name="connsiteX0" fmla="*/ 551351 w 642791"/>
                      <a:gd name="connsiteY0" fmla="*/ 350520 h 467702"/>
                      <a:gd name="connsiteX1" fmla="*/ 297351 w 642791"/>
                      <a:gd name="connsiteY1" fmla="*/ 467360 h 467702"/>
                      <a:gd name="connsiteX2" fmla="*/ 73831 w 642791"/>
                      <a:gd name="connsiteY2" fmla="*/ 381000 h 467702"/>
                      <a:gd name="connsiteX3" fmla="*/ 12871 w 642791"/>
                      <a:gd name="connsiteY3" fmla="*/ 233680 h 467702"/>
                      <a:gd name="connsiteX4" fmla="*/ 297351 w 642791"/>
                      <a:gd name="connsiteY4" fmla="*/ 0 h 467702"/>
                      <a:gd name="connsiteX5" fmla="*/ 581831 w 642791"/>
                      <a:gd name="connsiteY5" fmla="*/ 233680 h 467702"/>
                      <a:gd name="connsiteX6" fmla="*/ 642791 w 642791"/>
                      <a:gd name="connsiteY6" fmla="*/ 441960 h 467702"/>
                      <a:gd name="connsiteX0" fmla="*/ 551351 w 581831"/>
                      <a:gd name="connsiteY0" fmla="*/ 350520 h 467702"/>
                      <a:gd name="connsiteX1" fmla="*/ 297351 w 581831"/>
                      <a:gd name="connsiteY1" fmla="*/ 467360 h 467702"/>
                      <a:gd name="connsiteX2" fmla="*/ 73831 w 581831"/>
                      <a:gd name="connsiteY2" fmla="*/ 381000 h 467702"/>
                      <a:gd name="connsiteX3" fmla="*/ 12871 w 581831"/>
                      <a:gd name="connsiteY3" fmla="*/ 233680 h 467702"/>
                      <a:gd name="connsiteX4" fmla="*/ 297351 w 581831"/>
                      <a:gd name="connsiteY4" fmla="*/ 0 h 467702"/>
                      <a:gd name="connsiteX5" fmla="*/ 581831 w 581831"/>
                      <a:gd name="connsiteY5" fmla="*/ 233680 h 467702"/>
                      <a:gd name="connsiteX0" fmla="*/ 551351 w 551351"/>
                      <a:gd name="connsiteY0" fmla="*/ 350520 h 467702"/>
                      <a:gd name="connsiteX1" fmla="*/ 297351 w 551351"/>
                      <a:gd name="connsiteY1" fmla="*/ 467360 h 467702"/>
                      <a:gd name="connsiteX2" fmla="*/ 73831 w 551351"/>
                      <a:gd name="connsiteY2" fmla="*/ 381000 h 467702"/>
                      <a:gd name="connsiteX3" fmla="*/ 12871 w 551351"/>
                      <a:gd name="connsiteY3" fmla="*/ 233680 h 467702"/>
                      <a:gd name="connsiteX4" fmla="*/ 297351 w 551351"/>
                      <a:gd name="connsiteY4" fmla="*/ 0 h 467702"/>
                      <a:gd name="connsiteX0" fmla="*/ 551351 w 551351"/>
                      <a:gd name="connsiteY0" fmla="*/ 116840 h 234022"/>
                      <a:gd name="connsiteX1" fmla="*/ 297351 w 551351"/>
                      <a:gd name="connsiteY1" fmla="*/ 233680 h 234022"/>
                      <a:gd name="connsiteX2" fmla="*/ 73831 w 551351"/>
                      <a:gd name="connsiteY2" fmla="*/ 147320 h 234022"/>
                      <a:gd name="connsiteX3" fmla="*/ 12871 w 551351"/>
                      <a:gd name="connsiteY3" fmla="*/ 0 h 234022"/>
                      <a:gd name="connsiteX0" fmla="*/ 477520 w 477520"/>
                      <a:gd name="connsiteY0" fmla="*/ 0 h 117182"/>
                      <a:gd name="connsiteX1" fmla="*/ 223520 w 477520"/>
                      <a:gd name="connsiteY1" fmla="*/ 116840 h 117182"/>
                      <a:gd name="connsiteX2" fmla="*/ 0 w 477520"/>
                      <a:gd name="connsiteY2" fmla="*/ 30480 h 117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77520" h="117182">
                        <a:moveTo>
                          <a:pt x="477520" y="0"/>
                        </a:moveTo>
                        <a:cubicBezTo>
                          <a:pt x="430107" y="38947"/>
                          <a:pt x="303107" y="111760"/>
                          <a:pt x="223520" y="116840"/>
                        </a:cubicBezTo>
                        <a:cubicBezTo>
                          <a:pt x="143933" y="121920"/>
                          <a:pt x="47413" y="69427"/>
                          <a:pt x="0" y="3048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四角形: 角を丸くする 279">
            <a:extLst>
              <a:ext uri="{FF2B5EF4-FFF2-40B4-BE49-F238E27FC236}">
                <a16:creationId xmlns:a16="http://schemas.microsoft.com/office/drawing/2014/main" id="{C20E4ACE-160F-48B3-91B8-F06172A1CE3F}"/>
              </a:ext>
            </a:extLst>
          </p:cNvPr>
          <p:cNvSpPr/>
          <p:nvPr/>
        </p:nvSpPr>
        <p:spPr>
          <a:xfrm rot="319268" flipH="1">
            <a:off x="1552440" y="5813919"/>
            <a:ext cx="197277" cy="655320"/>
          </a:xfrm>
          <a:prstGeom prst="roundRect">
            <a:avLst/>
          </a:prstGeom>
          <a:solidFill>
            <a:srgbClr val="FDEADA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四角形: 角を丸くする 262">
            <a:extLst>
              <a:ext uri="{FF2B5EF4-FFF2-40B4-BE49-F238E27FC236}">
                <a16:creationId xmlns:a16="http://schemas.microsoft.com/office/drawing/2014/main" id="{50585368-D2B3-44C1-8F04-7CB0DADACC94}"/>
              </a:ext>
            </a:extLst>
          </p:cNvPr>
          <p:cNvSpPr/>
          <p:nvPr/>
        </p:nvSpPr>
        <p:spPr>
          <a:xfrm rot="21280732">
            <a:off x="2520101" y="5818919"/>
            <a:ext cx="197277" cy="655320"/>
          </a:xfrm>
          <a:prstGeom prst="roundRect">
            <a:avLst/>
          </a:prstGeom>
          <a:solidFill>
            <a:srgbClr val="FDEADA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直角三角形 243">
            <a:extLst>
              <a:ext uri="{FF2B5EF4-FFF2-40B4-BE49-F238E27FC236}">
                <a16:creationId xmlns:a16="http://schemas.microsoft.com/office/drawing/2014/main" id="{4C838E06-9D38-4473-B441-F3AD6673384A}"/>
              </a:ext>
            </a:extLst>
          </p:cNvPr>
          <p:cNvSpPr/>
          <p:nvPr/>
        </p:nvSpPr>
        <p:spPr>
          <a:xfrm>
            <a:off x="2705728" y="4662508"/>
            <a:ext cx="424470" cy="1050457"/>
          </a:xfrm>
          <a:prstGeom prst="rtTriangl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直角三角形 244">
            <a:extLst>
              <a:ext uri="{FF2B5EF4-FFF2-40B4-BE49-F238E27FC236}">
                <a16:creationId xmlns:a16="http://schemas.microsoft.com/office/drawing/2014/main" id="{89B215D8-9FB5-4AB7-87AE-2811587D4E46}"/>
              </a:ext>
            </a:extLst>
          </p:cNvPr>
          <p:cNvSpPr/>
          <p:nvPr/>
        </p:nvSpPr>
        <p:spPr>
          <a:xfrm flipH="1">
            <a:off x="1124578" y="4662508"/>
            <a:ext cx="424470" cy="1050457"/>
          </a:xfrm>
          <a:prstGeom prst="rtTriangl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円弧 239">
            <a:extLst>
              <a:ext uri="{FF2B5EF4-FFF2-40B4-BE49-F238E27FC236}">
                <a16:creationId xmlns:a16="http://schemas.microsoft.com/office/drawing/2014/main" id="{E2F51E31-08ED-4157-B677-C7E4275E6607}"/>
              </a:ext>
            </a:extLst>
          </p:cNvPr>
          <p:cNvSpPr/>
          <p:nvPr/>
        </p:nvSpPr>
        <p:spPr>
          <a:xfrm rot="21111668">
            <a:off x="1230283" y="4539011"/>
            <a:ext cx="1901240" cy="2473960"/>
          </a:xfrm>
          <a:prstGeom prst="arc">
            <a:avLst>
              <a:gd name="adj1" fmla="val 17716669"/>
              <a:gd name="adj2" fmla="val 123566"/>
            </a:avLst>
          </a:prstGeom>
          <a:ln w="104775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1" name="円弧 240">
            <a:extLst>
              <a:ext uri="{FF2B5EF4-FFF2-40B4-BE49-F238E27FC236}">
                <a16:creationId xmlns:a16="http://schemas.microsoft.com/office/drawing/2014/main" id="{82277E04-CB11-4C64-BF5C-80DBD46F8C1B}"/>
              </a:ext>
            </a:extLst>
          </p:cNvPr>
          <p:cNvSpPr/>
          <p:nvPr/>
        </p:nvSpPr>
        <p:spPr>
          <a:xfrm rot="488332" flipH="1">
            <a:off x="1137614" y="4539011"/>
            <a:ext cx="1901240" cy="2473960"/>
          </a:xfrm>
          <a:prstGeom prst="arc">
            <a:avLst>
              <a:gd name="adj1" fmla="val 17716669"/>
              <a:gd name="adj2" fmla="val 123566"/>
            </a:avLst>
          </a:prstGeom>
          <a:ln w="104775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正方形/長方形 232">
            <a:extLst>
              <a:ext uri="{FF2B5EF4-FFF2-40B4-BE49-F238E27FC236}">
                <a16:creationId xmlns:a16="http://schemas.microsoft.com/office/drawing/2014/main" id="{EF187D75-1CAC-452B-8C43-E9CA6800B9CB}"/>
              </a:ext>
            </a:extLst>
          </p:cNvPr>
          <p:cNvSpPr/>
          <p:nvPr/>
        </p:nvSpPr>
        <p:spPr>
          <a:xfrm>
            <a:off x="1941386" y="2736576"/>
            <a:ext cx="354900" cy="360119"/>
          </a:xfrm>
          <a:prstGeom prst="rect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台形 233">
            <a:extLst>
              <a:ext uri="{FF2B5EF4-FFF2-40B4-BE49-F238E27FC236}">
                <a16:creationId xmlns:a16="http://schemas.microsoft.com/office/drawing/2014/main" id="{7D4C183B-8016-451E-BA5D-669D6B5AEF42}"/>
              </a:ext>
            </a:extLst>
          </p:cNvPr>
          <p:cNvSpPr/>
          <p:nvPr/>
        </p:nvSpPr>
        <p:spPr>
          <a:xfrm rot="10800000">
            <a:off x="1881248" y="2855472"/>
            <a:ext cx="496184" cy="182504"/>
          </a:xfrm>
          <a:prstGeom prst="trapezoid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台形 64">
            <a:extLst>
              <a:ext uri="{FF2B5EF4-FFF2-40B4-BE49-F238E27FC236}">
                <a16:creationId xmlns:a16="http://schemas.microsoft.com/office/drawing/2014/main" id="{81AF6C51-21C0-4CFD-BEEC-5162FB9B8BAD}"/>
              </a:ext>
            </a:extLst>
          </p:cNvPr>
          <p:cNvSpPr/>
          <p:nvPr/>
        </p:nvSpPr>
        <p:spPr>
          <a:xfrm>
            <a:off x="1535422" y="2994531"/>
            <a:ext cx="1165225" cy="1651000"/>
          </a:xfrm>
          <a:custGeom>
            <a:avLst/>
            <a:gdLst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65225 w 1165225"/>
              <a:gd name="connsiteY3" fmla="*/ 1651000 h 1651000"/>
              <a:gd name="connsiteX4" fmla="*/ 0 w 1165225"/>
              <a:gd name="connsiteY4" fmla="*/ 1651000 h 1651000"/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30300 w 1165225"/>
              <a:gd name="connsiteY3" fmla="*/ 812799 h 1651000"/>
              <a:gd name="connsiteX4" fmla="*/ 1165225 w 1165225"/>
              <a:gd name="connsiteY4" fmla="*/ 1651000 h 1651000"/>
              <a:gd name="connsiteX5" fmla="*/ 0 w 1165225"/>
              <a:gd name="connsiteY5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225" h="1651000">
                <a:moveTo>
                  <a:pt x="0" y="1651000"/>
                </a:moveTo>
                <a:lnTo>
                  <a:pt x="69855" y="0"/>
                </a:lnTo>
                <a:lnTo>
                  <a:pt x="1095370" y="0"/>
                </a:lnTo>
                <a:lnTo>
                  <a:pt x="1130300" y="812799"/>
                </a:lnTo>
                <a:lnTo>
                  <a:pt x="1165225" y="1651000"/>
                </a:lnTo>
                <a:lnTo>
                  <a:pt x="0" y="16510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楕円 65">
            <a:extLst>
              <a:ext uri="{FF2B5EF4-FFF2-40B4-BE49-F238E27FC236}">
                <a16:creationId xmlns:a16="http://schemas.microsoft.com/office/drawing/2014/main" id="{F27848FD-01C8-4911-9982-869683B91A93}"/>
              </a:ext>
            </a:extLst>
          </p:cNvPr>
          <p:cNvSpPr/>
          <p:nvPr/>
        </p:nvSpPr>
        <p:spPr>
          <a:xfrm flipH="1">
            <a:off x="1549639" y="2994531"/>
            <a:ext cx="215765" cy="1651000"/>
          </a:xfrm>
          <a:custGeom>
            <a:avLst/>
            <a:gdLst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0 w 431530"/>
              <a:gd name="connsiteY4" fmla="*/ 82550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91440 w 431530"/>
              <a:gd name="connsiteY4" fmla="*/ 91694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0" fmla="*/ 0 w 215765"/>
              <a:gd name="connsiteY0" fmla="*/ 0 h 1651000"/>
              <a:gd name="connsiteX1" fmla="*/ 215765 w 215765"/>
              <a:gd name="connsiteY1" fmla="*/ 825500 h 1651000"/>
              <a:gd name="connsiteX2" fmla="*/ 0 w 215765"/>
              <a:gd name="connsiteY2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765" h="1651000">
                <a:moveTo>
                  <a:pt x="0" y="0"/>
                </a:moveTo>
                <a:cubicBezTo>
                  <a:pt x="119164" y="0"/>
                  <a:pt x="215765" y="369589"/>
                  <a:pt x="215765" y="825500"/>
                </a:cubicBezTo>
                <a:cubicBezTo>
                  <a:pt x="215765" y="1281411"/>
                  <a:pt x="119164" y="1651000"/>
                  <a:pt x="0" y="1651000"/>
                </a:cubicBezTo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楕円 65">
            <a:extLst>
              <a:ext uri="{FF2B5EF4-FFF2-40B4-BE49-F238E27FC236}">
                <a16:creationId xmlns:a16="http://schemas.microsoft.com/office/drawing/2014/main" id="{422C4F79-F1E2-4BE0-A476-4B72397AB26F}"/>
              </a:ext>
            </a:extLst>
          </p:cNvPr>
          <p:cNvSpPr/>
          <p:nvPr/>
        </p:nvSpPr>
        <p:spPr>
          <a:xfrm>
            <a:off x="2470661" y="2994531"/>
            <a:ext cx="215765" cy="1651000"/>
          </a:xfrm>
          <a:custGeom>
            <a:avLst/>
            <a:gdLst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0 w 431530"/>
              <a:gd name="connsiteY4" fmla="*/ 82550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91440 w 431530"/>
              <a:gd name="connsiteY4" fmla="*/ 91694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0" fmla="*/ 0 w 215765"/>
              <a:gd name="connsiteY0" fmla="*/ 0 h 1651000"/>
              <a:gd name="connsiteX1" fmla="*/ 215765 w 215765"/>
              <a:gd name="connsiteY1" fmla="*/ 825500 h 1651000"/>
              <a:gd name="connsiteX2" fmla="*/ 0 w 215765"/>
              <a:gd name="connsiteY2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765" h="1651000">
                <a:moveTo>
                  <a:pt x="0" y="0"/>
                </a:moveTo>
                <a:cubicBezTo>
                  <a:pt x="119164" y="0"/>
                  <a:pt x="215765" y="369589"/>
                  <a:pt x="215765" y="825500"/>
                </a:cubicBezTo>
                <a:cubicBezTo>
                  <a:pt x="215765" y="1281411"/>
                  <a:pt x="119164" y="1651000"/>
                  <a:pt x="0" y="1651000"/>
                </a:cubicBezTo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楕円 227">
            <a:extLst>
              <a:ext uri="{FF2B5EF4-FFF2-40B4-BE49-F238E27FC236}">
                <a16:creationId xmlns:a16="http://schemas.microsoft.com/office/drawing/2014/main" id="{3CA4EDEE-981B-43D9-B399-EC756B032E36}"/>
              </a:ext>
            </a:extLst>
          </p:cNvPr>
          <p:cNvSpPr/>
          <p:nvPr/>
        </p:nvSpPr>
        <p:spPr>
          <a:xfrm rot="19953313">
            <a:off x="1805549" y="2963933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楕円 228">
            <a:extLst>
              <a:ext uri="{FF2B5EF4-FFF2-40B4-BE49-F238E27FC236}">
                <a16:creationId xmlns:a16="http://schemas.microsoft.com/office/drawing/2014/main" id="{B0F2BA32-DFDD-4D19-9AAA-74614C6685CF}"/>
              </a:ext>
            </a:extLst>
          </p:cNvPr>
          <p:cNvSpPr/>
          <p:nvPr/>
        </p:nvSpPr>
        <p:spPr>
          <a:xfrm rot="1646687" flipH="1">
            <a:off x="2051771" y="2963932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二等辺三角形 225">
            <a:extLst>
              <a:ext uri="{FF2B5EF4-FFF2-40B4-BE49-F238E27FC236}">
                <a16:creationId xmlns:a16="http://schemas.microsoft.com/office/drawing/2014/main" id="{37A891B5-6D10-4998-9040-E0E9794023BD}"/>
              </a:ext>
            </a:extLst>
          </p:cNvPr>
          <p:cNvSpPr/>
          <p:nvPr/>
        </p:nvSpPr>
        <p:spPr>
          <a:xfrm rot="20649556">
            <a:off x="2122239" y="3472584"/>
            <a:ext cx="200012" cy="294640"/>
          </a:xfrm>
          <a:prstGeom prst="triangle">
            <a:avLst/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二等辺三角形 226">
            <a:extLst>
              <a:ext uri="{FF2B5EF4-FFF2-40B4-BE49-F238E27FC236}">
                <a16:creationId xmlns:a16="http://schemas.microsoft.com/office/drawing/2014/main" id="{A738AEF5-64EF-4643-B148-A3A0993D32BA}"/>
              </a:ext>
            </a:extLst>
          </p:cNvPr>
          <p:cNvSpPr/>
          <p:nvPr/>
        </p:nvSpPr>
        <p:spPr>
          <a:xfrm rot="10004269">
            <a:off x="2184066" y="3753019"/>
            <a:ext cx="197504" cy="193890"/>
          </a:xfrm>
          <a:prstGeom prst="triangle">
            <a:avLst>
              <a:gd name="adj" fmla="val 59990"/>
            </a:avLst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二等辺三角形 223">
            <a:extLst>
              <a:ext uri="{FF2B5EF4-FFF2-40B4-BE49-F238E27FC236}">
                <a16:creationId xmlns:a16="http://schemas.microsoft.com/office/drawing/2014/main" id="{532C762D-530B-4B29-908D-1A572A886B3B}"/>
              </a:ext>
            </a:extLst>
          </p:cNvPr>
          <p:cNvSpPr/>
          <p:nvPr/>
        </p:nvSpPr>
        <p:spPr>
          <a:xfrm rot="950444" flipH="1">
            <a:off x="1921351" y="3472584"/>
            <a:ext cx="200012" cy="294640"/>
          </a:xfrm>
          <a:prstGeom prst="triangle">
            <a:avLst/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二等辺三角形 224">
            <a:extLst>
              <a:ext uri="{FF2B5EF4-FFF2-40B4-BE49-F238E27FC236}">
                <a16:creationId xmlns:a16="http://schemas.microsoft.com/office/drawing/2014/main" id="{3D022183-5E3D-4DB1-94FC-C51D2558FCBF}"/>
              </a:ext>
            </a:extLst>
          </p:cNvPr>
          <p:cNvSpPr/>
          <p:nvPr/>
        </p:nvSpPr>
        <p:spPr>
          <a:xfrm rot="11595731" flipH="1">
            <a:off x="1862032" y="3753019"/>
            <a:ext cx="197504" cy="193890"/>
          </a:xfrm>
          <a:prstGeom prst="triangle">
            <a:avLst>
              <a:gd name="adj" fmla="val 59990"/>
            </a:avLst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四角形: 角を丸くする 196">
            <a:extLst>
              <a:ext uri="{FF2B5EF4-FFF2-40B4-BE49-F238E27FC236}">
                <a16:creationId xmlns:a16="http://schemas.microsoft.com/office/drawing/2014/main" id="{B5F98499-5A00-4522-9B8A-CD9B984C900F}"/>
              </a:ext>
            </a:extLst>
          </p:cNvPr>
          <p:cNvSpPr/>
          <p:nvPr/>
        </p:nvSpPr>
        <p:spPr>
          <a:xfrm>
            <a:off x="2041255" y="3425431"/>
            <a:ext cx="175637" cy="146050"/>
          </a:xfrm>
          <a:prstGeom prst="roundRect">
            <a:avLst/>
          </a:prstGeom>
          <a:solidFill>
            <a:srgbClr val="4A92E2"/>
          </a:solidFill>
          <a:ln w="25400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正方形/長方形 197">
            <a:extLst>
              <a:ext uri="{FF2B5EF4-FFF2-40B4-BE49-F238E27FC236}">
                <a16:creationId xmlns:a16="http://schemas.microsoft.com/office/drawing/2014/main" id="{33D667E3-96A6-478A-B097-3DD64624D7AE}"/>
              </a:ext>
            </a:extLst>
          </p:cNvPr>
          <p:cNvSpPr/>
          <p:nvPr/>
        </p:nvSpPr>
        <p:spPr>
          <a:xfrm>
            <a:off x="1765333" y="2974451"/>
            <a:ext cx="714651" cy="194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正方形/長方形 198">
            <a:extLst>
              <a:ext uri="{FF2B5EF4-FFF2-40B4-BE49-F238E27FC236}">
                <a16:creationId xmlns:a16="http://schemas.microsoft.com/office/drawing/2014/main" id="{1798CA08-B283-4777-9EB5-E5443D2D3D4B}"/>
              </a:ext>
            </a:extLst>
          </p:cNvPr>
          <p:cNvSpPr/>
          <p:nvPr/>
        </p:nvSpPr>
        <p:spPr>
          <a:xfrm rot="5400000">
            <a:off x="1936607" y="3116992"/>
            <a:ext cx="363528" cy="205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二等辺三角形 215">
            <a:extLst>
              <a:ext uri="{FF2B5EF4-FFF2-40B4-BE49-F238E27FC236}">
                <a16:creationId xmlns:a16="http://schemas.microsoft.com/office/drawing/2014/main" id="{0EB15770-E9D4-4494-A97C-133C948EF4CE}"/>
              </a:ext>
            </a:extLst>
          </p:cNvPr>
          <p:cNvSpPr/>
          <p:nvPr/>
        </p:nvSpPr>
        <p:spPr>
          <a:xfrm rot="12724613">
            <a:off x="2179037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二等辺三角形 216">
            <a:extLst>
              <a:ext uri="{FF2B5EF4-FFF2-40B4-BE49-F238E27FC236}">
                <a16:creationId xmlns:a16="http://schemas.microsoft.com/office/drawing/2014/main" id="{D66E257A-F90C-4F09-84FD-73D9C6E4B74D}"/>
              </a:ext>
            </a:extLst>
          </p:cNvPr>
          <p:cNvSpPr/>
          <p:nvPr/>
        </p:nvSpPr>
        <p:spPr>
          <a:xfrm rot="12724613">
            <a:off x="2147208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正方形/長方形 35">
            <a:extLst>
              <a:ext uri="{FF2B5EF4-FFF2-40B4-BE49-F238E27FC236}">
                <a16:creationId xmlns:a16="http://schemas.microsoft.com/office/drawing/2014/main" id="{C21B938A-ED87-4A85-AC9F-7FEA06FF999D}"/>
              </a:ext>
            </a:extLst>
          </p:cNvPr>
          <p:cNvSpPr/>
          <p:nvPr/>
        </p:nvSpPr>
        <p:spPr>
          <a:xfrm rot="1800000">
            <a:off x="2307757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楕円 36">
            <a:extLst>
              <a:ext uri="{FF2B5EF4-FFF2-40B4-BE49-F238E27FC236}">
                <a16:creationId xmlns:a16="http://schemas.microsoft.com/office/drawing/2014/main" id="{D9FFF895-4684-43B9-83F7-B8687C4166F9}"/>
              </a:ext>
            </a:extLst>
          </p:cNvPr>
          <p:cNvSpPr/>
          <p:nvPr/>
        </p:nvSpPr>
        <p:spPr>
          <a:xfrm rot="1427996">
            <a:off x="225556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楕円 47">
            <a:extLst>
              <a:ext uri="{FF2B5EF4-FFF2-40B4-BE49-F238E27FC236}">
                <a16:creationId xmlns:a16="http://schemas.microsoft.com/office/drawing/2014/main" id="{58580C15-5E3E-4032-AE24-70B4E9965238}"/>
              </a:ext>
            </a:extLst>
          </p:cNvPr>
          <p:cNvSpPr/>
          <p:nvPr/>
        </p:nvSpPr>
        <p:spPr>
          <a:xfrm rot="1031150" flipH="1">
            <a:off x="2236099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1" name="楕円 47">
            <a:extLst>
              <a:ext uri="{FF2B5EF4-FFF2-40B4-BE49-F238E27FC236}">
                <a16:creationId xmlns:a16="http://schemas.microsoft.com/office/drawing/2014/main" id="{76FAA03E-BF07-40C6-A462-350DC5E9E2CF}"/>
              </a:ext>
            </a:extLst>
          </p:cNvPr>
          <p:cNvSpPr/>
          <p:nvPr/>
        </p:nvSpPr>
        <p:spPr>
          <a:xfrm rot="2614894">
            <a:off x="234909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2" name="楕円 47">
            <a:extLst>
              <a:ext uri="{FF2B5EF4-FFF2-40B4-BE49-F238E27FC236}">
                <a16:creationId xmlns:a16="http://schemas.microsoft.com/office/drawing/2014/main" id="{3D9F6B69-0DBC-4D3C-920B-BB7DDA6E8DFB}"/>
              </a:ext>
            </a:extLst>
          </p:cNvPr>
          <p:cNvSpPr/>
          <p:nvPr/>
        </p:nvSpPr>
        <p:spPr>
          <a:xfrm rot="2614894">
            <a:off x="2376650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3" name="楕円 51">
            <a:extLst>
              <a:ext uri="{FF2B5EF4-FFF2-40B4-BE49-F238E27FC236}">
                <a16:creationId xmlns:a16="http://schemas.microsoft.com/office/drawing/2014/main" id="{75E44929-C8A2-42FB-9FAE-228F0B6F97D1}"/>
              </a:ext>
            </a:extLst>
          </p:cNvPr>
          <p:cNvSpPr/>
          <p:nvPr/>
        </p:nvSpPr>
        <p:spPr>
          <a:xfrm rot="1555475">
            <a:off x="2303165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二等辺三角形 207">
            <a:extLst>
              <a:ext uri="{FF2B5EF4-FFF2-40B4-BE49-F238E27FC236}">
                <a16:creationId xmlns:a16="http://schemas.microsoft.com/office/drawing/2014/main" id="{AA8BAFAD-BC0B-4F8A-A6D4-F65E5C648C2C}"/>
              </a:ext>
            </a:extLst>
          </p:cNvPr>
          <p:cNvSpPr/>
          <p:nvPr/>
        </p:nvSpPr>
        <p:spPr>
          <a:xfrm rot="8875387" flipH="1">
            <a:off x="1865944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二等辺三角形 208">
            <a:extLst>
              <a:ext uri="{FF2B5EF4-FFF2-40B4-BE49-F238E27FC236}">
                <a16:creationId xmlns:a16="http://schemas.microsoft.com/office/drawing/2014/main" id="{81762DB6-C75C-4990-AF36-3B54C9C48D3E}"/>
              </a:ext>
            </a:extLst>
          </p:cNvPr>
          <p:cNvSpPr/>
          <p:nvPr/>
        </p:nvSpPr>
        <p:spPr>
          <a:xfrm rot="8875387" flipH="1">
            <a:off x="1897773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正方形/長方形 35">
            <a:extLst>
              <a:ext uri="{FF2B5EF4-FFF2-40B4-BE49-F238E27FC236}">
                <a16:creationId xmlns:a16="http://schemas.microsoft.com/office/drawing/2014/main" id="{15087EF0-19BA-4E92-BE80-6BAEA8C1F6EC}"/>
              </a:ext>
            </a:extLst>
          </p:cNvPr>
          <p:cNvSpPr/>
          <p:nvPr/>
        </p:nvSpPr>
        <p:spPr>
          <a:xfrm rot="19800000" flipH="1">
            <a:off x="1741293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楕円 36">
            <a:extLst>
              <a:ext uri="{FF2B5EF4-FFF2-40B4-BE49-F238E27FC236}">
                <a16:creationId xmlns:a16="http://schemas.microsoft.com/office/drawing/2014/main" id="{BE34F33A-BC5C-4B1A-8FE4-7654031A0D22}"/>
              </a:ext>
            </a:extLst>
          </p:cNvPr>
          <p:cNvSpPr/>
          <p:nvPr/>
        </p:nvSpPr>
        <p:spPr>
          <a:xfrm rot="20172004" flipH="1">
            <a:off x="180042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楕円 47">
            <a:extLst>
              <a:ext uri="{FF2B5EF4-FFF2-40B4-BE49-F238E27FC236}">
                <a16:creationId xmlns:a16="http://schemas.microsoft.com/office/drawing/2014/main" id="{F6E01C3B-894C-46DF-85C7-161C9B2F6CF4}"/>
              </a:ext>
            </a:extLst>
          </p:cNvPr>
          <p:cNvSpPr/>
          <p:nvPr/>
        </p:nvSpPr>
        <p:spPr>
          <a:xfrm rot="20568850">
            <a:off x="1894112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3" name="楕円 47">
            <a:extLst>
              <a:ext uri="{FF2B5EF4-FFF2-40B4-BE49-F238E27FC236}">
                <a16:creationId xmlns:a16="http://schemas.microsoft.com/office/drawing/2014/main" id="{58F0149C-0249-48AA-AC5A-D49D793E3062}"/>
              </a:ext>
            </a:extLst>
          </p:cNvPr>
          <p:cNvSpPr/>
          <p:nvPr/>
        </p:nvSpPr>
        <p:spPr>
          <a:xfrm rot="18985106" flipH="1">
            <a:off x="181572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4" name="楕円 47">
            <a:extLst>
              <a:ext uri="{FF2B5EF4-FFF2-40B4-BE49-F238E27FC236}">
                <a16:creationId xmlns:a16="http://schemas.microsoft.com/office/drawing/2014/main" id="{6A1083D5-A4CD-42D5-833E-D98B9B4C8796}"/>
              </a:ext>
            </a:extLst>
          </p:cNvPr>
          <p:cNvSpPr/>
          <p:nvPr/>
        </p:nvSpPr>
        <p:spPr>
          <a:xfrm rot="18985106" flipH="1">
            <a:off x="1801345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5" name="楕円 51">
            <a:extLst>
              <a:ext uri="{FF2B5EF4-FFF2-40B4-BE49-F238E27FC236}">
                <a16:creationId xmlns:a16="http://schemas.microsoft.com/office/drawing/2014/main" id="{F5C41449-F8C7-4B48-BEAE-89ED0329DABC}"/>
              </a:ext>
            </a:extLst>
          </p:cNvPr>
          <p:cNvSpPr/>
          <p:nvPr/>
        </p:nvSpPr>
        <p:spPr>
          <a:xfrm rot="20044525" flipH="1">
            <a:off x="1639668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円弧 205">
            <a:extLst>
              <a:ext uri="{FF2B5EF4-FFF2-40B4-BE49-F238E27FC236}">
                <a16:creationId xmlns:a16="http://schemas.microsoft.com/office/drawing/2014/main" id="{471A7A17-1A08-4D94-B6C7-C1213733F34F}"/>
              </a:ext>
            </a:extLst>
          </p:cNvPr>
          <p:cNvSpPr/>
          <p:nvPr/>
        </p:nvSpPr>
        <p:spPr>
          <a:xfrm rot="5596267">
            <a:off x="1597813" y="2337491"/>
            <a:ext cx="1094725" cy="805585"/>
          </a:xfrm>
          <a:prstGeom prst="arc">
            <a:avLst>
              <a:gd name="adj1" fmla="val 17576158"/>
              <a:gd name="adj2" fmla="val 19696878"/>
            </a:avLst>
          </a:prstGeom>
          <a:ln w="85725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円弧 206">
            <a:extLst>
              <a:ext uri="{FF2B5EF4-FFF2-40B4-BE49-F238E27FC236}">
                <a16:creationId xmlns:a16="http://schemas.microsoft.com/office/drawing/2014/main" id="{4AF65E17-2FA3-458C-804D-BCB0AAFB2F6B}"/>
              </a:ext>
            </a:extLst>
          </p:cNvPr>
          <p:cNvSpPr/>
          <p:nvPr/>
        </p:nvSpPr>
        <p:spPr>
          <a:xfrm rot="6592279">
            <a:off x="1552922" y="2452679"/>
            <a:ext cx="1094725" cy="805585"/>
          </a:xfrm>
          <a:prstGeom prst="arc">
            <a:avLst>
              <a:gd name="adj1" fmla="val 17576158"/>
              <a:gd name="adj2" fmla="val 19747743"/>
            </a:avLst>
          </a:prstGeom>
          <a:ln w="82550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円弧 203">
            <a:extLst>
              <a:ext uri="{FF2B5EF4-FFF2-40B4-BE49-F238E27FC236}">
                <a16:creationId xmlns:a16="http://schemas.microsoft.com/office/drawing/2014/main" id="{80531864-A282-42EC-A85C-D45DF6E4DDC1}"/>
              </a:ext>
            </a:extLst>
          </p:cNvPr>
          <p:cNvSpPr/>
          <p:nvPr/>
        </p:nvSpPr>
        <p:spPr>
          <a:xfrm rot="16003733" flipH="1">
            <a:off x="1537642" y="2339307"/>
            <a:ext cx="1094725" cy="805585"/>
          </a:xfrm>
          <a:prstGeom prst="arc">
            <a:avLst>
              <a:gd name="adj1" fmla="val 17576158"/>
              <a:gd name="adj2" fmla="val 19696878"/>
            </a:avLst>
          </a:prstGeom>
          <a:ln w="85725" cap="rnd">
            <a:solidFill>
              <a:schemeClr val="bg1">
                <a:lumMod val="9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円弧 204">
            <a:extLst>
              <a:ext uri="{FF2B5EF4-FFF2-40B4-BE49-F238E27FC236}">
                <a16:creationId xmlns:a16="http://schemas.microsoft.com/office/drawing/2014/main" id="{79782913-468A-40E3-ABAF-378CDF9E647D}"/>
              </a:ext>
            </a:extLst>
          </p:cNvPr>
          <p:cNvSpPr/>
          <p:nvPr/>
        </p:nvSpPr>
        <p:spPr>
          <a:xfrm rot="15007721" flipH="1">
            <a:off x="1582533" y="2454495"/>
            <a:ext cx="1094725" cy="805585"/>
          </a:xfrm>
          <a:prstGeom prst="arc">
            <a:avLst>
              <a:gd name="adj1" fmla="val 17576158"/>
              <a:gd name="adj2" fmla="val 19747743"/>
            </a:avLst>
          </a:prstGeom>
          <a:ln w="82550" cap="rnd">
            <a:solidFill>
              <a:schemeClr val="bg1">
                <a:lumMod val="9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9890426"/>
      </p:ext>
    </p:extLst>
  </p:cSld>
  <p:clrMapOvr>
    <a:masterClrMapping/>
  </p:clrMapOvr>
  <p:transition spd="slow" advClick="0" advTm="1000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二等辺三角形 167">
            <a:extLst>
              <a:ext uri="{FF2B5EF4-FFF2-40B4-BE49-F238E27FC236}">
                <a16:creationId xmlns:a16="http://schemas.microsoft.com/office/drawing/2014/main" id="{D15C4E9F-8B71-4B96-860F-7F8B7C025271}"/>
              </a:ext>
            </a:extLst>
          </p:cNvPr>
          <p:cNvSpPr/>
          <p:nvPr/>
        </p:nvSpPr>
        <p:spPr>
          <a:xfrm rot="10800000">
            <a:off x="1681469" y="593775"/>
            <a:ext cx="873762" cy="689429"/>
          </a:xfrm>
          <a:prstGeom prst="triangl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弧 168">
            <a:extLst>
              <a:ext uri="{FF2B5EF4-FFF2-40B4-BE49-F238E27FC236}">
                <a16:creationId xmlns:a16="http://schemas.microsoft.com/office/drawing/2014/main" id="{A2552FFB-1BBC-4B5A-9CD8-719DE36E176E}"/>
              </a:ext>
            </a:extLst>
          </p:cNvPr>
          <p:cNvSpPr/>
          <p:nvPr/>
        </p:nvSpPr>
        <p:spPr>
          <a:xfrm rot="201593" flipH="1">
            <a:off x="2507377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二等辺三角形 169">
            <a:extLst>
              <a:ext uri="{FF2B5EF4-FFF2-40B4-BE49-F238E27FC236}">
                <a16:creationId xmlns:a16="http://schemas.microsoft.com/office/drawing/2014/main" id="{CF0A056D-A01A-4B08-ADED-E3F4DB929419}"/>
              </a:ext>
            </a:extLst>
          </p:cNvPr>
          <p:cNvSpPr/>
          <p:nvPr/>
        </p:nvSpPr>
        <p:spPr>
          <a:xfrm rot="10800000">
            <a:off x="2509512" y="593773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弧 170">
            <a:extLst>
              <a:ext uri="{FF2B5EF4-FFF2-40B4-BE49-F238E27FC236}">
                <a16:creationId xmlns:a16="http://schemas.microsoft.com/office/drawing/2014/main" id="{C245CB41-8251-4D7C-8360-220EC54245E9}"/>
              </a:ext>
            </a:extLst>
          </p:cNvPr>
          <p:cNvSpPr/>
          <p:nvPr/>
        </p:nvSpPr>
        <p:spPr>
          <a:xfrm rot="21398407">
            <a:off x="1116726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二等辺三角形 171">
            <a:extLst>
              <a:ext uri="{FF2B5EF4-FFF2-40B4-BE49-F238E27FC236}">
                <a16:creationId xmlns:a16="http://schemas.microsoft.com/office/drawing/2014/main" id="{3B7CC469-FE46-4621-B625-E2329C5E0588}"/>
              </a:ext>
            </a:extLst>
          </p:cNvPr>
          <p:cNvSpPr/>
          <p:nvPr/>
        </p:nvSpPr>
        <p:spPr>
          <a:xfrm rot="10800000" flipH="1">
            <a:off x="1061709" y="593774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二等辺三角形 305">
            <a:extLst>
              <a:ext uri="{FF2B5EF4-FFF2-40B4-BE49-F238E27FC236}">
                <a16:creationId xmlns:a16="http://schemas.microsoft.com/office/drawing/2014/main" id="{6EE690BB-78B0-4A97-BBC7-4A6163513E31}"/>
              </a:ext>
            </a:extLst>
          </p:cNvPr>
          <p:cNvSpPr/>
          <p:nvPr/>
        </p:nvSpPr>
        <p:spPr>
          <a:xfrm rot="10800000">
            <a:off x="3029785" y="796966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二等辺三角形 306">
            <a:extLst>
              <a:ext uri="{FF2B5EF4-FFF2-40B4-BE49-F238E27FC236}">
                <a16:creationId xmlns:a16="http://schemas.microsoft.com/office/drawing/2014/main" id="{43D25E02-CF54-4134-9E01-CB1524780D6E}"/>
              </a:ext>
            </a:extLst>
          </p:cNvPr>
          <p:cNvSpPr/>
          <p:nvPr/>
        </p:nvSpPr>
        <p:spPr>
          <a:xfrm rot="11721489">
            <a:off x="3116703" y="1037128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4" name="二等辺三角形 303">
            <a:extLst>
              <a:ext uri="{FF2B5EF4-FFF2-40B4-BE49-F238E27FC236}">
                <a16:creationId xmlns:a16="http://schemas.microsoft.com/office/drawing/2014/main" id="{CBC2457D-BB5E-404F-B5A5-3695A0D04085}"/>
              </a:ext>
            </a:extLst>
          </p:cNvPr>
          <p:cNvSpPr/>
          <p:nvPr/>
        </p:nvSpPr>
        <p:spPr>
          <a:xfrm rot="10800000" flipH="1">
            <a:off x="933392" y="796965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304">
            <a:extLst>
              <a:ext uri="{FF2B5EF4-FFF2-40B4-BE49-F238E27FC236}">
                <a16:creationId xmlns:a16="http://schemas.microsoft.com/office/drawing/2014/main" id="{CCEC859C-0F1F-4A66-BFA0-FCB744922E67}"/>
              </a:ext>
            </a:extLst>
          </p:cNvPr>
          <p:cNvSpPr/>
          <p:nvPr/>
        </p:nvSpPr>
        <p:spPr>
          <a:xfrm rot="9878511" flipH="1">
            <a:off x="873534" y="1037127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E0EEF024-5033-4ADF-8BA2-D8EE1DDD056B}"/>
              </a:ext>
            </a:extLst>
          </p:cNvPr>
          <p:cNvSpPr/>
          <p:nvPr/>
        </p:nvSpPr>
        <p:spPr>
          <a:xfrm rot="11234124">
            <a:off x="3325207" y="1224467"/>
            <a:ext cx="240168" cy="575202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8" name="円弧 177">
            <a:extLst>
              <a:ext uri="{FF2B5EF4-FFF2-40B4-BE49-F238E27FC236}">
                <a16:creationId xmlns:a16="http://schemas.microsoft.com/office/drawing/2014/main" id="{A55FD608-5DE0-491C-A57F-29C72DF30333}"/>
              </a:ext>
            </a:extLst>
          </p:cNvPr>
          <p:cNvSpPr/>
          <p:nvPr/>
        </p:nvSpPr>
        <p:spPr>
          <a:xfrm rot="945023">
            <a:off x="2237140" y="622381"/>
            <a:ext cx="1197475" cy="100378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円弧 178">
            <a:extLst>
              <a:ext uri="{FF2B5EF4-FFF2-40B4-BE49-F238E27FC236}">
                <a16:creationId xmlns:a16="http://schemas.microsoft.com/office/drawing/2014/main" id="{52299685-5CE9-46AA-A4AC-331564117369}"/>
              </a:ext>
            </a:extLst>
          </p:cNvPr>
          <p:cNvSpPr/>
          <p:nvPr/>
        </p:nvSpPr>
        <p:spPr>
          <a:xfrm rot="895199" flipH="1">
            <a:off x="867709" y="609238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弧 179">
            <a:extLst>
              <a:ext uri="{FF2B5EF4-FFF2-40B4-BE49-F238E27FC236}">
                <a16:creationId xmlns:a16="http://schemas.microsoft.com/office/drawing/2014/main" id="{DDFF96CE-C333-412F-95D2-C0370A055825}"/>
              </a:ext>
            </a:extLst>
          </p:cNvPr>
          <p:cNvSpPr/>
          <p:nvPr/>
        </p:nvSpPr>
        <p:spPr>
          <a:xfrm rot="895199" flipH="1">
            <a:off x="765892" y="752390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57824D7E-A6CE-41AD-9DA5-F623E0A95DB1}"/>
              </a:ext>
            </a:extLst>
          </p:cNvPr>
          <p:cNvSpPr/>
          <p:nvPr/>
        </p:nvSpPr>
        <p:spPr>
          <a:xfrm>
            <a:off x="1000910" y="629039"/>
            <a:ext cx="122252" cy="161459"/>
          </a:xfrm>
          <a:prstGeom prst="ellips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楕円 181">
            <a:extLst>
              <a:ext uri="{FF2B5EF4-FFF2-40B4-BE49-F238E27FC236}">
                <a16:creationId xmlns:a16="http://schemas.microsoft.com/office/drawing/2014/main" id="{33A56AF6-357B-4077-AED5-45552BCF07A2}"/>
              </a:ext>
            </a:extLst>
          </p:cNvPr>
          <p:cNvSpPr/>
          <p:nvPr/>
        </p:nvSpPr>
        <p:spPr>
          <a:xfrm>
            <a:off x="153542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楕円 182">
            <a:extLst>
              <a:ext uri="{FF2B5EF4-FFF2-40B4-BE49-F238E27FC236}">
                <a16:creationId xmlns:a16="http://schemas.microsoft.com/office/drawing/2014/main" id="{90FCC4A4-8A15-419B-BC77-6686039CCD5E}"/>
              </a:ext>
            </a:extLst>
          </p:cNvPr>
          <p:cNvSpPr/>
          <p:nvPr/>
        </p:nvSpPr>
        <p:spPr>
          <a:xfrm>
            <a:off x="245644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楕円 183">
            <a:extLst>
              <a:ext uri="{FF2B5EF4-FFF2-40B4-BE49-F238E27FC236}">
                <a16:creationId xmlns:a16="http://schemas.microsoft.com/office/drawing/2014/main" id="{295C466D-7582-4D33-B150-23F09DBA1ADD}"/>
              </a:ext>
            </a:extLst>
          </p:cNvPr>
          <p:cNvSpPr/>
          <p:nvPr/>
        </p:nvSpPr>
        <p:spPr>
          <a:xfrm rot="20585052">
            <a:off x="1030863" y="2099333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楕円 184">
            <a:extLst>
              <a:ext uri="{FF2B5EF4-FFF2-40B4-BE49-F238E27FC236}">
                <a16:creationId xmlns:a16="http://schemas.microsoft.com/office/drawing/2014/main" id="{76881BB2-E7EE-4F78-8E31-700D2D100D1F}"/>
              </a:ext>
            </a:extLst>
          </p:cNvPr>
          <p:cNvSpPr/>
          <p:nvPr/>
        </p:nvSpPr>
        <p:spPr>
          <a:xfrm rot="1014948" flipH="1">
            <a:off x="3013539" y="2099331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台形 292">
            <a:extLst>
              <a:ext uri="{FF2B5EF4-FFF2-40B4-BE49-F238E27FC236}">
                <a16:creationId xmlns:a16="http://schemas.microsoft.com/office/drawing/2014/main" id="{78287C86-E952-402D-B9D6-52E067B2190F}"/>
              </a:ext>
            </a:extLst>
          </p:cNvPr>
          <p:cNvSpPr/>
          <p:nvPr/>
        </p:nvSpPr>
        <p:spPr>
          <a:xfrm rot="7858654" flipH="1">
            <a:off x="972892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台形 293">
            <a:extLst>
              <a:ext uri="{FF2B5EF4-FFF2-40B4-BE49-F238E27FC236}">
                <a16:creationId xmlns:a16="http://schemas.microsoft.com/office/drawing/2014/main" id="{100B0961-2A6C-4619-B44A-95A852B546A7}"/>
              </a:ext>
            </a:extLst>
          </p:cNvPr>
          <p:cNvSpPr/>
          <p:nvPr/>
        </p:nvSpPr>
        <p:spPr>
          <a:xfrm rot="3769921" flipH="1">
            <a:off x="922204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楕円 294">
            <a:extLst>
              <a:ext uri="{FF2B5EF4-FFF2-40B4-BE49-F238E27FC236}">
                <a16:creationId xmlns:a16="http://schemas.microsoft.com/office/drawing/2014/main" id="{5B0D0775-4FBF-44F2-B6DF-4B7903F786F4}"/>
              </a:ext>
            </a:extLst>
          </p:cNvPr>
          <p:cNvSpPr/>
          <p:nvPr/>
        </p:nvSpPr>
        <p:spPr>
          <a:xfrm flipH="1">
            <a:off x="991899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楕円 296">
            <a:extLst>
              <a:ext uri="{FF2B5EF4-FFF2-40B4-BE49-F238E27FC236}">
                <a16:creationId xmlns:a16="http://schemas.microsoft.com/office/drawing/2014/main" id="{289F4CC0-E4AC-442C-9A2A-141E809D1C30}"/>
              </a:ext>
            </a:extLst>
          </p:cNvPr>
          <p:cNvSpPr/>
          <p:nvPr/>
        </p:nvSpPr>
        <p:spPr>
          <a:xfrm rot="1236733" flipH="1">
            <a:off x="1265799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楕円 297">
            <a:extLst>
              <a:ext uri="{FF2B5EF4-FFF2-40B4-BE49-F238E27FC236}">
                <a16:creationId xmlns:a16="http://schemas.microsoft.com/office/drawing/2014/main" id="{0C7C455B-6B90-4C3D-BA09-6537FE61D4D6}"/>
              </a:ext>
            </a:extLst>
          </p:cNvPr>
          <p:cNvSpPr/>
          <p:nvPr/>
        </p:nvSpPr>
        <p:spPr>
          <a:xfrm rot="1627558" flipH="1">
            <a:off x="1422843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四角形: 角を丸くする 299">
            <a:extLst>
              <a:ext uri="{FF2B5EF4-FFF2-40B4-BE49-F238E27FC236}">
                <a16:creationId xmlns:a16="http://schemas.microsoft.com/office/drawing/2014/main" id="{9BA48F11-786E-4AFB-84D0-309416ED2411}"/>
              </a:ext>
            </a:extLst>
          </p:cNvPr>
          <p:cNvSpPr/>
          <p:nvPr/>
        </p:nvSpPr>
        <p:spPr>
          <a:xfrm rot="19548768" flipH="1">
            <a:off x="1258041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円弧 300">
            <a:extLst>
              <a:ext uri="{FF2B5EF4-FFF2-40B4-BE49-F238E27FC236}">
                <a16:creationId xmlns:a16="http://schemas.microsoft.com/office/drawing/2014/main" id="{F58A56A9-4613-484A-B32C-833231E69175}"/>
              </a:ext>
            </a:extLst>
          </p:cNvPr>
          <p:cNvSpPr/>
          <p:nvPr/>
        </p:nvSpPr>
        <p:spPr>
          <a:xfrm rot="20856138" flipH="1">
            <a:off x="1268004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円弧 301">
            <a:extLst>
              <a:ext uri="{FF2B5EF4-FFF2-40B4-BE49-F238E27FC236}">
                <a16:creationId xmlns:a16="http://schemas.microsoft.com/office/drawing/2014/main" id="{BC7A2432-EE13-48AD-84F9-AC0B5C995646}"/>
              </a:ext>
            </a:extLst>
          </p:cNvPr>
          <p:cNvSpPr/>
          <p:nvPr/>
        </p:nvSpPr>
        <p:spPr>
          <a:xfrm rot="20856138" flipH="1">
            <a:off x="1327264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円弧 302">
            <a:extLst>
              <a:ext uri="{FF2B5EF4-FFF2-40B4-BE49-F238E27FC236}">
                <a16:creationId xmlns:a16="http://schemas.microsoft.com/office/drawing/2014/main" id="{5C3AB0B4-215D-463A-8412-7D466B715517}"/>
              </a:ext>
            </a:extLst>
          </p:cNvPr>
          <p:cNvSpPr/>
          <p:nvPr/>
        </p:nvSpPr>
        <p:spPr>
          <a:xfrm rot="20856138" flipH="1">
            <a:off x="1294160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台形 281">
            <a:extLst>
              <a:ext uri="{FF2B5EF4-FFF2-40B4-BE49-F238E27FC236}">
                <a16:creationId xmlns:a16="http://schemas.microsoft.com/office/drawing/2014/main" id="{A11152FE-ED8E-45C0-950E-1282D68828F9}"/>
              </a:ext>
            </a:extLst>
          </p:cNvPr>
          <p:cNvSpPr/>
          <p:nvPr/>
        </p:nvSpPr>
        <p:spPr>
          <a:xfrm rot="13741346">
            <a:off x="2362313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台形 282">
            <a:extLst>
              <a:ext uri="{FF2B5EF4-FFF2-40B4-BE49-F238E27FC236}">
                <a16:creationId xmlns:a16="http://schemas.microsoft.com/office/drawing/2014/main" id="{6814F42A-BAFC-454F-8806-22509218F290}"/>
              </a:ext>
            </a:extLst>
          </p:cNvPr>
          <p:cNvSpPr/>
          <p:nvPr/>
        </p:nvSpPr>
        <p:spPr>
          <a:xfrm rot="17830079">
            <a:off x="2705693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楕円 283">
            <a:extLst>
              <a:ext uri="{FF2B5EF4-FFF2-40B4-BE49-F238E27FC236}">
                <a16:creationId xmlns:a16="http://schemas.microsoft.com/office/drawing/2014/main" id="{8C9CE72E-7F7B-4497-A4F3-EC39328D3A1A}"/>
              </a:ext>
            </a:extLst>
          </p:cNvPr>
          <p:cNvSpPr/>
          <p:nvPr/>
        </p:nvSpPr>
        <p:spPr>
          <a:xfrm>
            <a:off x="3140133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楕円 285">
            <a:extLst>
              <a:ext uri="{FF2B5EF4-FFF2-40B4-BE49-F238E27FC236}">
                <a16:creationId xmlns:a16="http://schemas.microsoft.com/office/drawing/2014/main" id="{B5B1F4D0-FFCD-4DB5-8E7D-3222E32BCDD6}"/>
              </a:ext>
            </a:extLst>
          </p:cNvPr>
          <p:cNvSpPr/>
          <p:nvPr/>
        </p:nvSpPr>
        <p:spPr>
          <a:xfrm rot="20363267">
            <a:off x="2762907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楕円 286">
            <a:extLst>
              <a:ext uri="{FF2B5EF4-FFF2-40B4-BE49-F238E27FC236}">
                <a16:creationId xmlns:a16="http://schemas.microsoft.com/office/drawing/2014/main" id="{8B9B9997-38AE-4D76-8BF7-63A6D8EE0792}"/>
              </a:ext>
            </a:extLst>
          </p:cNvPr>
          <p:cNvSpPr/>
          <p:nvPr/>
        </p:nvSpPr>
        <p:spPr>
          <a:xfrm rot="19972442">
            <a:off x="2737725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四角形: 角を丸くする 288">
            <a:extLst>
              <a:ext uri="{FF2B5EF4-FFF2-40B4-BE49-F238E27FC236}">
                <a16:creationId xmlns:a16="http://schemas.microsoft.com/office/drawing/2014/main" id="{1720D9FF-039B-4EFF-97D7-48D4C530E4DE}"/>
              </a:ext>
            </a:extLst>
          </p:cNvPr>
          <p:cNvSpPr/>
          <p:nvPr/>
        </p:nvSpPr>
        <p:spPr>
          <a:xfrm rot="2051232">
            <a:off x="2770667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円弧 289">
            <a:extLst>
              <a:ext uri="{FF2B5EF4-FFF2-40B4-BE49-F238E27FC236}">
                <a16:creationId xmlns:a16="http://schemas.microsoft.com/office/drawing/2014/main" id="{6CB61104-29E8-4B9D-A7F4-A317A0CB21A5}"/>
              </a:ext>
            </a:extLst>
          </p:cNvPr>
          <p:cNvSpPr/>
          <p:nvPr/>
        </p:nvSpPr>
        <p:spPr>
          <a:xfrm rot="743862">
            <a:off x="2701352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円弧 290">
            <a:extLst>
              <a:ext uri="{FF2B5EF4-FFF2-40B4-BE49-F238E27FC236}">
                <a16:creationId xmlns:a16="http://schemas.microsoft.com/office/drawing/2014/main" id="{B95CA542-01FD-46A3-B896-57F2A293E813}"/>
              </a:ext>
            </a:extLst>
          </p:cNvPr>
          <p:cNvSpPr/>
          <p:nvPr/>
        </p:nvSpPr>
        <p:spPr>
          <a:xfrm rot="743862">
            <a:off x="2642091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円弧 291">
            <a:extLst>
              <a:ext uri="{FF2B5EF4-FFF2-40B4-BE49-F238E27FC236}">
                <a16:creationId xmlns:a16="http://schemas.microsoft.com/office/drawing/2014/main" id="{0FD94E3E-1B31-47BD-A21A-A79D6E8EA7C2}"/>
              </a:ext>
            </a:extLst>
          </p:cNvPr>
          <p:cNvSpPr/>
          <p:nvPr/>
        </p:nvSpPr>
        <p:spPr>
          <a:xfrm rot="743862">
            <a:off x="2675196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楕円 24">
            <a:extLst>
              <a:ext uri="{FF2B5EF4-FFF2-40B4-BE49-F238E27FC236}">
                <a16:creationId xmlns:a16="http://schemas.microsoft.com/office/drawing/2014/main" id="{B6330F50-F081-49C5-8CBF-6C668FCECA3B}"/>
              </a:ext>
            </a:extLst>
          </p:cNvPr>
          <p:cNvSpPr/>
          <p:nvPr/>
        </p:nvSpPr>
        <p:spPr>
          <a:xfrm>
            <a:off x="1899912" y="2314220"/>
            <a:ext cx="477520" cy="117182"/>
          </a:xfrm>
          <a:custGeom>
            <a:avLst/>
            <a:gdLst>
              <a:gd name="connsiteX0" fmla="*/ 477520 w 477520"/>
              <a:gd name="connsiteY0" fmla="*/ 0 h 117182"/>
              <a:gd name="connsiteX1" fmla="*/ 223520 w 477520"/>
              <a:gd name="connsiteY1" fmla="*/ 116840 h 117182"/>
              <a:gd name="connsiteX2" fmla="*/ 0 w 477520"/>
              <a:gd name="connsiteY2" fmla="*/ 30480 h 11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520" h="117182" extrusionOk="0">
                <a:moveTo>
                  <a:pt x="477520" y="0"/>
                </a:moveTo>
                <a:cubicBezTo>
                  <a:pt x="420285" y="32889"/>
                  <a:pt x="296462" y="114254"/>
                  <a:pt x="223520" y="116840"/>
                </a:cubicBezTo>
                <a:cubicBezTo>
                  <a:pt x="152661" y="123757"/>
                  <a:pt x="42180" y="69593"/>
                  <a:pt x="0" y="30480"/>
                </a:cubicBezTo>
              </a:path>
            </a:pathLst>
          </a:custGeom>
          <a:noFill/>
          <a:ln w="50800" cap="rnd">
            <a:solidFill>
              <a:srgbClr val="4A4E58"/>
            </a:solidFill>
            <a:round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68960"/>
                      <a:gd name="connsiteY0" fmla="*/ 233680 h 467360"/>
                      <a:gd name="connsiteX1" fmla="*/ 284480 w 568960"/>
                      <a:gd name="connsiteY1" fmla="*/ 0 h 467360"/>
                      <a:gd name="connsiteX2" fmla="*/ 568960 w 568960"/>
                      <a:gd name="connsiteY2" fmla="*/ 233680 h 467360"/>
                      <a:gd name="connsiteX3" fmla="*/ 284480 w 568960"/>
                      <a:gd name="connsiteY3" fmla="*/ 467360 h 467360"/>
                      <a:gd name="connsiteX4" fmla="*/ 0 w 568960"/>
                      <a:gd name="connsiteY4" fmla="*/ 233680 h 467360"/>
                      <a:gd name="connsiteX0" fmla="*/ 0 w 590481"/>
                      <a:gd name="connsiteY0" fmla="*/ 233680 h 469906"/>
                      <a:gd name="connsiteX1" fmla="*/ 284480 w 590481"/>
                      <a:gd name="connsiteY1" fmla="*/ 0 h 469906"/>
                      <a:gd name="connsiteX2" fmla="*/ 568960 w 590481"/>
                      <a:gd name="connsiteY2" fmla="*/ 233680 h 469906"/>
                      <a:gd name="connsiteX3" fmla="*/ 538480 w 590481"/>
                      <a:gd name="connsiteY3" fmla="*/ 350520 h 469906"/>
                      <a:gd name="connsiteX4" fmla="*/ 284480 w 590481"/>
                      <a:gd name="connsiteY4" fmla="*/ 467360 h 469906"/>
                      <a:gd name="connsiteX5" fmla="*/ 0 w 590481"/>
                      <a:gd name="connsiteY5" fmla="*/ 233680 h 469906"/>
                      <a:gd name="connsiteX0" fmla="*/ 12871 w 603352"/>
                      <a:gd name="connsiteY0" fmla="*/ 233680 h 467702"/>
                      <a:gd name="connsiteX1" fmla="*/ 297351 w 603352"/>
                      <a:gd name="connsiteY1" fmla="*/ 0 h 467702"/>
                      <a:gd name="connsiteX2" fmla="*/ 581831 w 603352"/>
                      <a:gd name="connsiteY2" fmla="*/ 233680 h 467702"/>
                      <a:gd name="connsiteX3" fmla="*/ 551351 w 603352"/>
                      <a:gd name="connsiteY3" fmla="*/ 350520 h 467702"/>
                      <a:gd name="connsiteX4" fmla="*/ 297351 w 603352"/>
                      <a:gd name="connsiteY4" fmla="*/ 467360 h 467702"/>
                      <a:gd name="connsiteX5" fmla="*/ 73831 w 603352"/>
                      <a:gd name="connsiteY5" fmla="*/ 381000 h 467702"/>
                      <a:gd name="connsiteX6" fmla="*/ 12871 w 603352"/>
                      <a:gd name="connsiteY6" fmla="*/ 233680 h 467702"/>
                      <a:gd name="connsiteX0" fmla="*/ 551351 w 642791"/>
                      <a:gd name="connsiteY0" fmla="*/ 350520 h 467702"/>
                      <a:gd name="connsiteX1" fmla="*/ 297351 w 642791"/>
                      <a:gd name="connsiteY1" fmla="*/ 467360 h 467702"/>
                      <a:gd name="connsiteX2" fmla="*/ 73831 w 642791"/>
                      <a:gd name="connsiteY2" fmla="*/ 381000 h 467702"/>
                      <a:gd name="connsiteX3" fmla="*/ 12871 w 642791"/>
                      <a:gd name="connsiteY3" fmla="*/ 233680 h 467702"/>
                      <a:gd name="connsiteX4" fmla="*/ 297351 w 642791"/>
                      <a:gd name="connsiteY4" fmla="*/ 0 h 467702"/>
                      <a:gd name="connsiteX5" fmla="*/ 581831 w 642791"/>
                      <a:gd name="connsiteY5" fmla="*/ 233680 h 467702"/>
                      <a:gd name="connsiteX6" fmla="*/ 642791 w 642791"/>
                      <a:gd name="connsiteY6" fmla="*/ 441960 h 467702"/>
                      <a:gd name="connsiteX0" fmla="*/ 551351 w 581831"/>
                      <a:gd name="connsiteY0" fmla="*/ 350520 h 467702"/>
                      <a:gd name="connsiteX1" fmla="*/ 297351 w 581831"/>
                      <a:gd name="connsiteY1" fmla="*/ 467360 h 467702"/>
                      <a:gd name="connsiteX2" fmla="*/ 73831 w 581831"/>
                      <a:gd name="connsiteY2" fmla="*/ 381000 h 467702"/>
                      <a:gd name="connsiteX3" fmla="*/ 12871 w 581831"/>
                      <a:gd name="connsiteY3" fmla="*/ 233680 h 467702"/>
                      <a:gd name="connsiteX4" fmla="*/ 297351 w 581831"/>
                      <a:gd name="connsiteY4" fmla="*/ 0 h 467702"/>
                      <a:gd name="connsiteX5" fmla="*/ 581831 w 581831"/>
                      <a:gd name="connsiteY5" fmla="*/ 233680 h 467702"/>
                      <a:gd name="connsiteX0" fmla="*/ 551351 w 551351"/>
                      <a:gd name="connsiteY0" fmla="*/ 350520 h 467702"/>
                      <a:gd name="connsiteX1" fmla="*/ 297351 w 551351"/>
                      <a:gd name="connsiteY1" fmla="*/ 467360 h 467702"/>
                      <a:gd name="connsiteX2" fmla="*/ 73831 w 551351"/>
                      <a:gd name="connsiteY2" fmla="*/ 381000 h 467702"/>
                      <a:gd name="connsiteX3" fmla="*/ 12871 w 551351"/>
                      <a:gd name="connsiteY3" fmla="*/ 233680 h 467702"/>
                      <a:gd name="connsiteX4" fmla="*/ 297351 w 551351"/>
                      <a:gd name="connsiteY4" fmla="*/ 0 h 467702"/>
                      <a:gd name="connsiteX0" fmla="*/ 551351 w 551351"/>
                      <a:gd name="connsiteY0" fmla="*/ 116840 h 234022"/>
                      <a:gd name="connsiteX1" fmla="*/ 297351 w 551351"/>
                      <a:gd name="connsiteY1" fmla="*/ 233680 h 234022"/>
                      <a:gd name="connsiteX2" fmla="*/ 73831 w 551351"/>
                      <a:gd name="connsiteY2" fmla="*/ 147320 h 234022"/>
                      <a:gd name="connsiteX3" fmla="*/ 12871 w 551351"/>
                      <a:gd name="connsiteY3" fmla="*/ 0 h 234022"/>
                      <a:gd name="connsiteX0" fmla="*/ 477520 w 477520"/>
                      <a:gd name="connsiteY0" fmla="*/ 0 h 117182"/>
                      <a:gd name="connsiteX1" fmla="*/ 223520 w 477520"/>
                      <a:gd name="connsiteY1" fmla="*/ 116840 h 117182"/>
                      <a:gd name="connsiteX2" fmla="*/ 0 w 477520"/>
                      <a:gd name="connsiteY2" fmla="*/ 30480 h 117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77520" h="117182">
                        <a:moveTo>
                          <a:pt x="477520" y="0"/>
                        </a:moveTo>
                        <a:cubicBezTo>
                          <a:pt x="430107" y="38947"/>
                          <a:pt x="303107" y="111760"/>
                          <a:pt x="223520" y="116840"/>
                        </a:cubicBezTo>
                        <a:cubicBezTo>
                          <a:pt x="143933" y="121920"/>
                          <a:pt x="47413" y="69427"/>
                          <a:pt x="0" y="3048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四角形: 角を丸くする 279">
            <a:extLst>
              <a:ext uri="{FF2B5EF4-FFF2-40B4-BE49-F238E27FC236}">
                <a16:creationId xmlns:a16="http://schemas.microsoft.com/office/drawing/2014/main" id="{C20E4ACE-160F-48B3-91B8-F06172A1CE3F}"/>
              </a:ext>
            </a:extLst>
          </p:cNvPr>
          <p:cNvSpPr/>
          <p:nvPr/>
        </p:nvSpPr>
        <p:spPr>
          <a:xfrm rot="319268" flipH="1">
            <a:off x="1552440" y="5813919"/>
            <a:ext cx="197277" cy="655320"/>
          </a:xfrm>
          <a:prstGeom prst="roundRect">
            <a:avLst/>
          </a:prstGeom>
          <a:solidFill>
            <a:srgbClr val="FDEADA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四角形: 角を丸くする 262">
            <a:extLst>
              <a:ext uri="{FF2B5EF4-FFF2-40B4-BE49-F238E27FC236}">
                <a16:creationId xmlns:a16="http://schemas.microsoft.com/office/drawing/2014/main" id="{50585368-D2B3-44C1-8F04-7CB0DADACC94}"/>
              </a:ext>
            </a:extLst>
          </p:cNvPr>
          <p:cNvSpPr/>
          <p:nvPr/>
        </p:nvSpPr>
        <p:spPr>
          <a:xfrm rot="21280732">
            <a:off x="2520101" y="5818919"/>
            <a:ext cx="197277" cy="655320"/>
          </a:xfrm>
          <a:prstGeom prst="roundRect">
            <a:avLst/>
          </a:prstGeom>
          <a:solidFill>
            <a:srgbClr val="FDEADA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直角三角形 243">
            <a:extLst>
              <a:ext uri="{FF2B5EF4-FFF2-40B4-BE49-F238E27FC236}">
                <a16:creationId xmlns:a16="http://schemas.microsoft.com/office/drawing/2014/main" id="{4C838E06-9D38-4473-B441-F3AD6673384A}"/>
              </a:ext>
            </a:extLst>
          </p:cNvPr>
          <p:cNvSpPr/>
          <p:nvPr/>
        </p:nvSpPr>
        <p:spPr>
          <a:xfrm>
            <a:off x="2705728" y="4662508"/>
            <a:ext cx="424470" cy="1050457"/>
          </a:xfrm>
          <a:prstGeom prst="rtTriangl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直角三角形 244">
            <a:extLst>
              <a:ext uri="{FF2B5EF4-FFF2-40B4-BE49-F238E27FC236}">
                <a16:creationId xmlns:a16="http://schemas.microsoft.com/office/drawing/2014/main" id="{89B215D8-9FB5-4AB7-87AE-2811587D4E46}"/>
              </a:ext>
            </a:extLst>
          </p:cNvPr>
          <p:cNvSpPr/>
          <p:nvPr/>
        </p:nvSpPr>
        <p:spPr>
          <a:xfrm flipH="1">
            <a:off x="1124578" y="4662508"/>
            <a:ext cx="424470" cy="1050457"/>
          </a:xfrm>
          <a:prstGeom prst="rtTriangl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楕円 245">
            <a:extLst>
              <a:ext uri="{FF2B5EF4-FFF2-40B4-BE49-F238E27FC236}">
                <a16:creationId xmlns:a16="http://schemas.microsoft.com/office/drawing/2014/main" id="{82E6A707-13D7-4E16-87C8-742B7FF3E63E}"/>
              </a:ext>
            </a:extLst>
          </p:cNvPr>
          <p:cNvSpPr/>
          <p:nvPr/>
        </p:nvSpPr>
        <p:spPr>
          <a:xfrm rot="20480296">
            <a:off x="2416450" y="5496311"/>
            <a:ext cx="641350" cy="317500"/>
          </a:xfrm>
          <a:prstGeom prst="ellips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円弧 239">
            <a:extLst>
              <a:ext uri="{FF2B5EF4-FFF2-40B4-BE49-F238E27FC236}">
                <a16:creationId xmlns:a16="http://schemas.microsoft.com/office/drawing/2014/main" id="{E2F51E31-08ED-4157-B677-C7E4275E6607}"/>
              </a:ext>
            </a:extLst>
          </p:cNvPr>
          <p:cNvSpPr/>
          <p:nvPr/>
        </p:nvSpPr>
        <p:spPr>
          <a:xfrm rot="21111668">
            <a:off x="1230283" y="4539011"/>
            <a:ext cx="1901240" cy="2473960"/>
          </a:xfrm>
          <a:prstGeom prst="arc">
            <a:avLst>
              <a:gd name="adj1" fmla="val 17716669"/>
              <a:gd name="adj2" fmla="val 123566"/>
            </a:avLst>
          </a:prstGeom>
          <a:ln w="104775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1" name="円弧 240">
            <a:extLst>
              <a:ext uri="{FF2B5EF4-FFF2-40B4-BE49-F238E27FC236}">
                <a16:creationId xmlns:a16="http://schemas.microsoft.com/office/drawing/2014/main" id="{82277E04-CB11-4C64-BF5C-80DBD46F8C1B}"/>
              </a:ext>
            </a:extLst>
          </p:cNvPr>
          <p:cNvSpPr/>
          <p:nvPr/>
        </p:nvSpPr>
        <p:spPr>
          <a:xfrm rot="488332" flipH="1">
            <a:off x="1137614" y="4539011"/>
            <a:ext cx="1901240" cy="2473960"/>
          </a:xfrm>
          <a:prstGeom prst="arc">
            <a:avLst>
              <a:gd name="adj1" fmla="val 17716669"/>
              <a:gd name="adj2" fmla="val 123566"/>
            </a:avLst>
          </a:prstGeom>
          <a:ln w="104775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正方形/長方形 232">
            <a:extLst>
              <a:ext uri="{FF2B5EF4-FFF2-40B4-BE49-F238E27FC236}">
                <a16:creationId xmlns:a16="http://schemas.microsoft.com/office/drawing/2014/main" id="{EF187D75-1CAC-452B-8C43-E9CA6800B9CB}"/>
              </a:ext>
            </a:extLst>
          </p:cNvPr>
          <p:cNvSpPr/>
          <p:nvPr/>
        </p:nvSpPr>
        <p:spPr>
          <a:xfrm>
            <a:off x="1941386" y="2736576"/>
            <a:ext cx="354900" cy="360119"/>
          </a:xfrm>
          <a:prstGeom prst="rect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台形 233">
            <a:extLst>
              <a:ext uri="{FF2B5EF4-FFF2-40B4-BE49-F238E27FC236}">
                <a16:creationId xmlns:a16="http://schemas.microsoft.com/office/drawing/2014/main" id="{7D4C183B-8016-451E-BA5D-669D6B5AEF42}"/>
              </a:ext>
            </a:extLst>
          </p:cNvPr>
          <p:cNvSpPr/>
          <p:nvPr/>
        </p:nvSpPr>
        <p:spPr>
          <a:xfrm rot="10800000">
            <a:off x="1881248" y="2855472"/>
            <a:ext cx="496184" cy="182504"/>
          </a:xfrm>
          <a:prstGeom prst="trapezoid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台形 64">
            <a:extLst>
              <a:ext uri="{FF2B5EF4-FFF2-40B4-BE49-F238E27FC236}">
                <a16:creationId xmlns:a16="http://schemas.microsoft.com/office/drawing/2014/main" id="{81AF6C51-21C0-4CFD-BEEC-5162FB9B8BAD}"/>
              </a:ext>
            </a:extLst>
          </p:cNvPr>
          <p:cNvSpPr/>
          <p:nvPr/>
        </p:nvSpPr>
        <p:spPr>
          <a:xfrm>
            <a:off x="1535422" y="2994531"/>
            <a:ext cx="1165225" cy="1651000"/>
          </a:xfrm>
          <a:custGeom>
            <a:avLst/>
            <a:gdLst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65225 w 1165225"/>
              <a:gd name="connsiteY3" fmla="*/ 1651000 h 1651000"/>
              <a:gd name="connsiteX4" fmla="*/ 0 w 1165225"/>
              <a:gd name="connsiteY4" fmla="*/ 1651000 h 1651000"/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30300 w 1165225"/>
              <a:gd name="connsiteY3" fmla="*/ 812799 h 1651000"/>
              <a:gd name="connsiteX4" fmla="*/ 1165225 w 1165225"/>
              <a:gd name="connsiteY4" fmla="*/ 1651000 h 1651000"/>
              <a:gd name="connsiteX5" fmla="*/ 0 w 1165225"/>
              <a:gd name="connsiteY5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225" h="1651000">
                <a:moveTo>
                  <a:pt x="0" y="1651000"/>
                </a:moveTo>
                <a:lnTo>
                  <a:pt x="69855" y="0"/>
                </a:lnTo>
                <a:lnTo>
                  <a:pt x="1095370" y="0"/>
                </a:lnTo>
                <a:lnTo>
                  <a:pt x="1130300" y="812799"/>
                </a:lnTo>
                <a:lnTo>
                  <a:pt x="1165225" y="1651000"/>
                </a:lnTo>
                <a:lnTo>
                  <a:pt x="0" y="16510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楕円 65">
            <a:extLst>
              <a:ext uri="{FF2B5EF4-FFF2-40B4-BE49-F238E27FC236}">
                <a16:creationId xmlns:a16="http://schemas.microsoft.com/office/drawing/2014/main" id="{F27848FD-01C8-4911-9982-869683B91A93}"/>
              </a:ext>
            </a:extLst>
          </p:cNvPr>
          <p:cNvSpPr/>
          <p:nvPr/>
        </p:nvSpPr>
        <p:spPr>
          <a:xfrm flipH="1">
            <a:off x="1549639" y="2994531"/>
            <a:ext cx="215765" cy="1651000"/>
          </a:xfrm>
          <a:custGeom>
            <a:avLst/>
            <a:gdLst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0 w 431530"/>
              <a:gd name="connsiteY4" fmla="*/ 82550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91440 w 431530"/>
              <a:gd name="connsiteY4" fmla="*/ 91694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0" fmla="*/ 0 w 215765"/>
              <a:gd name="connsiteY0" fmla="*/ 0 h 1651000"/>
              <a:gd name="connsiteX1" fmla="*/ 215765 w 215765"/>
              <a:gd name="connsiteY1" fmla="*/ 825500 h 1651000"/>
              <a:gd name="connsiteX2" fmla="*/ 0 w 215765"/>
              <a:gd name="connsiteY2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765" h="1651000">
                <a:moveTo>
                  <a:pt x="0" y="0"/>
                </a:moveTo>
                <a:cubicBezTo>
                  <a:pt x="119164" y="0"/>
                  <a:pt x="215765" y="369589"/>
                  <a:pt x="215765" y="825500"/>
                </a:cubicBezTo>
                <a:cubicBezTo>
                  <a:pt x="215765" y="1281411"/>
                  <a:pt x="119164" y="1651000"/>
                  <a:pt x="0" y="1651000"/>
                </a:cubicBezTo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楕円 65">
            <a:extLst>
              <a:ext uri="{FF2B5EF4-FFF2-40B4-BE49-F238E27FC236}">
                <a16:creationId xmlns:a16="http://schemas.microsoft.com/office/drawing/2014/main" id="{422C4F79-F1E2-4BE0-A476-4B72397AB26F}"/>
              </a:ext>
            </a:extLst>
          </p:cNvPr>
          <p:cNvSpPr/>
          <p:nvPr/>
        </p:nvSpPr>
        <p:spPr>
          <a:xfrm>
            <a:off x="2470661" y="2994531"/>
            <a:ext cx="215765" cy="1651000"/>
          </a:xfrm>
          <a:custGeom>
            <a:avLst/>
            <a:gdLst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0 w 431530"/>
              <a:gd name="connsiteY4" fmla="*/ 82550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91440 w 431530"/>
              <a:gd name="connsiteY4" fmla="*/ 91694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0" fmla="*/ 0 w 215765"/>
              <a:gd name="connsiteY0" fmla="*/ 0 h 1651000"/>
              <a:gd name="connsiteX1" fmla="*/ 215765 w 215765"/>
              <a:gd name="connsiteY1" fmla="*/ 825500 h 1651000"/>
              <a:gd name="connsiteX2" fmla="*/ 0 w 215765"/>
              <a:gd name="connsiteY2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765" h="1651000">
                <a:moveTo>
                  <a:pt x="0" y="0"/>
                </a:moveTo>
                <a:cubicBezTo>
                  <a:pt x="119164" y="0"/>
                  <a:pt x="215765" y="369589"/>
                  <a:pt x="215765" y="825500"/>
                </a:cubicBezTo>
                <a:cubicBezTo>
                  <a:pt x="215765" y="1281411"/>
                  <a:pt x="119164" y="1651000"/>
                  <a:pt x="0" y="1651000"/>
                </a:cubicBezTo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楕円 227">
            <a:extLst>
              <a:ext uri="{FF2B5EF4-FFF2-40B4-BE49-F238E27FC236}">
                <a16:creationId xmlns:a16="http://schemas.microsoft.com/office/drawing/2014/main" id="{3CA4EDEE-981B-43D9-B399-EC756B032E36}"/>
              </a:ext>
            </a:extLst>
          </p:cNvPr>
          <p:cNvSpPr/>
          <p:nvPr/>
        </p:nvSpPr>
        <p:spPr>
          <a:xfrm rot="19953313">
            <a:off x="1805549" y="2963933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楕円 228">
            <a:extLst>
              <a:ext uri="{FF2B5EF4-FFF2-40B4-BE49-F238E27FC236}">
                <a16:creationId xmlns:a16="http://schemas.microsoft.com/office/drawing/2014/main" id="{B0F2BA32-DFDD-4D19-9AAA-74614C6685CF}"/>
              </a:ext>
            </a:extLst>
          </p:cNvPr>
          <p:cNvSpPr/>
          <p:nvPr/>
        </p:nvSpPr>
        <p:spPr>
          <a:xfrm rot="1646687" flipH="1">
            <a:off x="2051771" y="2963932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二等辺三角形 225">
            <a:extLst>
              <a:ext uri="{FF2B5EF4-FFF2-40B4-BE49-F238E27FC236}">
                <a16:creationId xmlns:a16="http://schemas.microsoft.com/office/drawing/2014/main" id="{37A891B5-6D10-4998-9040-E0E9794023BD}"/>
              </a:ext>
            </a:extLst>
          </p:cNvPr>
          <p:cNvSpPr/>
          <p:nvPr/>
        </p:nvSpPr>
        <p:spPr>
          <a:xfrm rot="20649556">
            <a:off x="2122239" y="3472584"/>
            <a:ext cx="200012" cy="294640"/>
          </a:xfrm>
          <a:prstGeom prst="triangle">
            <a:avLst/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二等辺三角形 226">
            <a:extLst>
              <a:ext uri="{FF2B5EF4-FFF2-40B4-BE49-F238E27FC236}">
                <a16:creationId xmlns:a16="http://schemas.microsoft.com/office/drawing/2014/main" id="{A738AEF5-64EF-4643-B148-A3A0993D32BA}"/>
              </a:ext>
            </a:extLst>
          </p:cNvPr>
          <p:cNvSpPr/>
          <p:nvPr/>
        </p:nvSpPr>
        <p:spPr>
          <a:xfrm rot="10004269">
            <a:off x="2184066" y="3753019"/>
            <a:ext cx="197504" cy="193890"/>
          </a:xfrm>
          <a:prstGeom prst="triangle">
            <a:avLst>
              <a:gd name="adj" fmla="val 59990"/>
            </a:avLst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二等辺三角形 223">
            <a:extLst>
              <a:ext uri="{FF2B5EF4-FFF2-40B4-BE49-F238E27FC236}">
                <a16:creationId xmlns:a16="http://schemas.microsoft.com/office/drawing/2014/main" id="{532C762D-530B-4B29-908D-1A572A886B3B}"/>
              </a:ext>
            </a:extLst>
          </p:cNvPr>
          <p:cNvSpPr/>
          <p:nvPr/>
        </p:nvSpPr>
        <p:spPr>
          <a:xfrm rot="950444" flipH="1">
            <a:off x="1921351" y="3472584"/>
            <a:ext cx="200012" cy="294640"/>
          </a:xfrm>
          <a:prstGeom prst="triangle">
            <a:avLst/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二等辺三角形 224">
            <a:extLst>
              <a:ext uri="{FF2B5EF4-FFF2-40B4-BE49-F238E27FC236}">
                <a16:creationId xmlns:a16="http://schemas.microsoft.com/office/drawing/2014/main" id="{3D022183-5E3D-4DB1-94FC-C51D2558FCBF}"/>
              </a:ext>
            </a:extLst>
          </p:cNvPr>
          <p:cNvSpPr/>
          <p:nvPr/>
        </p:nvSpPr>
        <p:spPr>
          <a:xfrm rot="11595731" flipH="1">
            <a:off x="1862032" y="3753019"/>
            <a:ext cx="197504" cy="193890"/>
          </a:xfrm>
          <a:prstGeom prst="triangle">
            <a:avLst>
              <a:gd name="adj" fmla="val 59990"/>
            </a:avLst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四角形: 角を丸くする 196">
            <a:extLst>
              <a:ext uri="{FF2B5EF4-FFF2-40B4-BE49-F238E27FC236}">
                <a16:creationId xmlns:a16="http://schemas.microsoft.com/office/drawing/2014/main" id="{B5F98499-5A00-4522-9B8A-CD9B984C900F}"/>
              </a:ext>
            </a:extLst>
          </p:cNvPr>
          <p:cNvSpPr/>
          <p:nvPr/>
        </p:nvSpPr>
        <p:spPr>
          <a:xfrm>
            <a:off x="2041255" y="3425431"/>
            <a:ext cx="175637" cy="146050"/>
          </a:xfrm>
          <a:prstGeom prst="roundRect">
            <a:avLst/>
          </a:prstGeom>
          <a:solidFill>
            <a:srgbClr val="4A92E2"/>
          </a:solidFill>
          <a:ln w="25400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正方形/長方形 197">
            <a:extLst>
              <a:ext uri="{FF2B5EF4-FFF2-40B4-BE49-F238E27FC236}">
                <a16:creationId xmlns:a16="http://schemas.microsoft.com/office/drawing/2014/main" id="{33D667E3-96A6-478A-B097-3DD64624D7AE}"/>
              </a:ext>
            </a:extLst>
          </p:cNvPr>
          <p:cNvSpPr/>
          <p:nvPr/>
        </p:nvSpPr>
        <p:spPr>
          <a:xfrm>
            <a:off x="1765333" y="2974451"/>
            <a:ext cx="714651" cy="194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正方形/長方形 198">
            <a:extLst>
              <a:ext uri="{FF2B5EF4-FFF2-40B4-BE49-F238E27FC236}">
                <a16:creationId xmlns:a16="http://schemas.microsoft.com/office/drawing/2014/main" id="{1798CA08-B283-4777-9EB5-E5443D2D3D4B}"/>
              </a:ext>
            </a:extLst>
          </p:cNvPr>
          <p:cNvSpPr/>
          <p:nvPr/>
        </p:nvSpPr>
        <p:spPr>
          <a:xfrm rot="5400000">
            <a:off x="1936607" y="3116992"/>
            <a:ext cx="363528" cy="205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二等辺三角形 215">
            <a:extLst>
              <a:ext uri="{FF2B5EF4-FFF2-40B4-BE49-F238E27FC236}">
                <a16:creationId xmlns:a16="http://schemas.microsoft.com/office/drawing/2014/main" id="{0EB15770-E9D4-4494-A97C-133C948EF4CE}"/>
              </a:ext>
            </a:extLst>
          </p:cNvPr>
          <p:cNvSpPr/>
          <p:nvPr/>
        </p:nvSpPr>
        <p:spPr>
          <a:xfrm rot="12724613">
            <a:off x="2179037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二等辺三角形 216">
            <a:extLst>
              <a:ext uri="{FF2B5EF4-FFF2-40B4-BE49-F238E27FC236}">
                <a16:creationId xmlns:a16="http://schemas.microsoft.com/office/drawing/2014/main" id="{D66E257A-F90C-4F09-84FD-73D9C6E4B74D}"/>
              </a:ext>
            </a:extLst>
          </p:cNvPr>
          <p:cNvSpPr/>
          <p:nvPr/>
        </p:nvSpPr>
        <p:spPr>
          <a:xfrm rot="12724613">
            <a:off x="2147208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正方形/長方形 35">
            <a:extLst>
              <a:ext uri="{FF2B5EF4-FFF2-40B4-BE49-F238E27FC236}">
                <a16:creationId xmlns:a16="http://schemas.microsoft.com/office/drawing/2014/main" id="{C21B938A-ED87-4A85-AC9F-7FEA06FF999D}"/>
              </a:ext>
            </a:extLst>
          </p:cNvPr>
          <p:cNvSpPr/>
          <p:nvPr/>
        </p:nvSpPr>
        <p:spPr>
          <a:xfrm rot="1800000">
            <a:off x="2307757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楕円 36">
            <a:extLst>
              <a:ext uri="{FF2B5EF4-FFF2-40B4-BE49-F238E27FC236}">
                <a16:creationId xmlns:a16="http://schemas.microsoft.com/office/drawing/2014/main" id="{D9FFF895-4684-43B9-83F7-B8687C4166F9}"/>
              </a:ext>
            </a:extLst>
          </p:cNvPr>
          <p:cNvSpPr/>
          <p:nvPr/>
        </p:nvSpPr>
        <p:spPr>
          <a:xfrm rot="1427996">
            <a:off x="225556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楕円 47">
            <a:extLst>
              <a:ext uri="{FF2B5EF4-FFF2-40B4-BE49-F238E27FC236}">
                <a16:creationId xmlns:a16="http://schemas.microsoft.com/office/drawing/2014/main" id="{58580C15-5E3E-4032-AE24-70B4E9965238}"/>
              </a:ext>
            </a:extLst>
          </p:cNvPr>
          <p:cNvSpPr/>
          <p:nvPr/>
        </p:nvSpPr>
        <p:spPr>
          <a:xfrm rot="1031150" flipH="1">
            <a:off x="2236099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1" name="楕円 47">
            <a:extLst>
              <a:ext uri="{FF2B5EF4-FFF2-40B4-BE49-F238E27FC236}">
                <a16:creationId xmlns:a16="http://schemas.microsoft.com/office/drawing/2014/main" id="{76FAA03E-BF07-40C6-A462-350DC5E9E2CF}"/>
              </a:ext>
            </a:extLst>
          </p:cNvPr>
          <p:cNvSpPr/>
          <p:nvPr/>
        </p:nvSpPr>
        <p:spPr>
          <a:xfrm rot="2614894">
            <a:off x="234909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2" name="楕円 47">
            <a:extLst>
              <a:ext uri="{FF2B5EF4-FFF2-40B4-BE49-F238E27FC236}">
                <a16:creationId xmlns:a16="http://schemas.microsoft.com/office/drawing/2014/main" id="{3D9F6B69-0DBC-4D3C-920B-BB7DDA6E8DFB}"/>
              </a:ext>
            </a:extLst>
          </p:cNvPr>
          <p:cNvSpPr/>
          <p:nvPr/>
        </p:nvSpPr>
        <p:spPr>
          <a:xfrm rot="2614894">
            <a:off x="2376650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3" name="楕円 51">
            <a:extLst>
              <a:ext uri="{FF2B5EF4-FFF2-40B4-BE49-F238E27FC236}">
                <a16:creationId xmlns:a16="http://schemas.microsoft.com/office/drawing/2014/main" id="{75E44929-C8A2-42FB-9FAE-228F0B6F97D1}"/>
              </a:ext>
            </a:extLst>
          </p:cNvPr>
          <p:cNvSpPr/>
          <p:nvPr/>
        </p:nvSpPr>
        <p:spPr>
          <a:xfrm rot="1555475">
            <a:off x="2303165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二等辺三角形 207">
            <a:extLst>
              <a:ext uri="{FF2B5EF4-FFF2-40B4-BE49-F238E27FC236}">
                <a16:creationId xmlns:a16="http://schemas.microsoft.com/office/drawing/2014/main" id="{AA8BAFAD-BC0B-4F8A-A6D4-F65E5C648C2C}"/>
              </a:ext>
            </a:extLst>
          </p:cNvPr>
          <p:cNvSpPr/>
          <p:nvPr/>
        </p:nvSpPr>
        <p:spPr>
          <a:xfrm rot="8875387" flipH="1">
            <a:off x="1865944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二等辺三角形 208">
            <a:extLst>
              <a:ext uri="{FF2B5EF4-FFF2-40B4-BE49-F238E27FC236}">
                <a16:creationId xmlns:a16="http://schemas.microsoft.com/office/drawing/2014/main" id="{81762DB6-C75C-4990-AF36-3B54C9C48D3E}"/>
              </a:ext>
            </a:extLst>
          </p:cNvPr>
          <p:cNvSpPr/>
          <p:nvPr/>
        </p:nvSpPr>
        <p:spPr>
          <a:xfrm rot="8875387" flipH="1">
            <a:off x="1897773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正方形/長方形 35">
            <a:extLst>
              <a:ext uri="{FF2B5EF4-FFF2-40B4-BE49-F238E27FC236}">
                <a16:creationId xmlns:a16="http://schemas.microsoft.com/office/drawing/2014/main" id="{15087EF0-19BA-4E92-BE80-6BAEA8C1F6EC}"/>
              </a:ext>
            </a:extLst>
          </p:cNvPr>
          <p:cNvSpPr/>
          <p:nvPr/>
        </p:nvSpPr>
        <p:spPr>
          <a:xfrm rot="19800000" flipH="1">
            <a:off x="1741293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楕円 36">
            <a:extLst>
              <a:ext uri="{FF2B5EF4-FFF2-40B4-BE49-F238E27FC236}">
                <a16:creationId xmlns:a16="http://schemas.microsoft.com/office/drawing/2014/main" id="{BE34F33A-BC5C-4B1A-8FE4-7654031A0D22}"/>
              </a:ext>
            </a:extLst>
          </p:cNvPr>
          <p:cNvSpPr/>
          <p:nvPr/>
        </p:nvSpPr>
        <p:spPr>
          <a:xfrm rot="20172004" flipH="1">
            <a:off x="180042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楕円 47">
            <a:extLst>
              <a:ext uri="{FF2B5EF4-FFF2-40B4-BE49-F238E27FC236}">
                <a16:creationId xmlns:a16="http://schemas.microsoft.com/office/drawing/2014/main" id="{F6E01C3B-894C-46DF-85C7-161C9B2F6CF4}"/>
              </a:ext>
            </a:extLst>
          </p:cNvPr>
          <p:cNvSpPr/>
          <p:nvPr/>
        </p:nvSpPr>
        <p:spPr>
          <a:xfrm rot="20568850">
            <a:off x="1894112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3" name="楕円 47">
            <a:extLst>
              <a:ext uri="{FF2B5EF4-FFF2-40B4-BE49-F238E27FC236}">
                <a16:creationId xmlns:a16="http://schemas.microsoft.com/office/drawing/2014/main" id="{58F0149C-0249-48AA-AC5A-D49D793E3062}"/>
              </a:ext>
            </a:extLst>
          </p:cNvPr>
          <p:cNvSpPr/>
          <p:nvPr/>
        </p:nvSpPr>
        <p:spPr>
          <a:xfrm rot="18985106" flipH="1">
            <a:off x="181572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4" name="楕円 47">
            <a:extLst>
              <a:ext uri="{FF2B5EF4-FFF2-40B4-BE49-F238E27FC236}">
                <a16:creationId xmlns:a16="http://schemas.microsoft.com/office/drawing/2014/main" id="{6A1083D5-A4CD-42D5-833E-D98B9B4C8796}"/>
              </a:ext>
            </a:extLst>
          </p:cNvPr>
          <p:cNvSpPr/>
          <p:nvPr/>
        </p:nvSpPr>
        <p:spPr>
          <a:xfrm rot="18985106" flipH="1">
            <a:off x="1801345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5" name="楕円 51">
            <a:extLst>
              <a:ext uri="{FF2B5EF4-FFF2-40B4-BE49-F238E27FC236}">
                <a16:creationId xmlns:a16="http://schemas.microsoft.com/office/drawing/2014/main" id="{F5C41449-F8C7-4B48-BEAE-89ED0329DABC}"/>
              </a:ext>
            </a:extLst>
          </p:cNvPr>
          <p:cNvSpPr/>
          <p:nvPr/>
        </p:nvSpPr>
        <p:spPr>
          <a:xfrm rot="20044525" flipH="1">
            <a:off x="1639668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円弧 205">
            <a:extLst>
              <a:ext uri="{FF2B5EF4-FFF2-40B4-BE49-F238E27FC236}">
                <a16:creationId xmlns:a16="http://schemas.microsoft.com/office/drawing/2014/main" id="{471A7A17-1A08-4D94-B6C7-C1213733F34F}"/>
              </a:ext>
            </a:extLst>
          </p:cNvPr>
          <p:cNvSpPr/>
          <p:nvPr/>
        </p:nvSpPr>
        <p:spPr>
          <a:xfrm rot="5596267">
            <a:off x="1597813" y="2337491"/>
            <a:ext cx="1094725" cy="805585"/>
          </a:xfrm>
          <a:prstGeom prst="arc">
            <a:avLst>
              <a:gd name="adj1" fmla="val 17576158"/>
              <a:gd name="adj2" fmla="val 19696878"/>
            </a:avLst>
          </a:prstGeom>
          <a:ln w="85725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円弧 206">
            <a:extLst>
              <a:ext uri="{FF2B5EF4-FFF2-40B4-BE49-F238E27FC236}">
                <a16:creationId xmlns:a16="http://schemas.microsoft.com/office/drawing/2014/main" id="{4AF65E17-2FA3-458C-804D-BCB0AAFB2F6B}"/>
              </a:ext>
            </a:extLst>
          </p:cNvPr>
          <p:cNvSpPr/>
          <p:nvPr/>
        </p:nvSpPr>
        <p:spPr>
          <a:xfrm rot="6592279">
            <a:off x="1552922" y="2452679"/>
            <a:ext cx="1094725" cy="805585"/>
          </a:xfrm>
          <a:prstGeom prst="arc">
            <a:avLst>
              <a:gd name="adj1" fmla="val 17576158"/>
              <a:gd name="adj2" fmla="val 19747743"/>
            </a:avLst>
          </a:prstGeom>
          <a:ln w="82550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円弧 203">
            <a:extLst>
              <a:ext uri="{FF2B5EF4-FFF2-40B4-BE49-F238E27FC236}">
                <a16:creationId xmlns:a16="http://schemas.microsoft.com/office/drawing/2014/main" id="{80531864-A282-42EC-A85C-D45DF6E4DDC1}"/>
              </a:ext>
            </a:extLst>
          </p:cNvPr>
          <p:cNvSpPr/>
          <p:nvPr/>
        </p:nvSpPr>
        <p:spPr>
          <a:xfrm rot="16003733" flipH="1">
            <a:off x="1537642" y="2339307"/>
            <a:ext cx="1094725" cy="805585"/>
          </a:xfrm>
          <a:prstGeom prst="arc">
            <a:avLst>
              <a:gd name="adj1" fmla="val 17576158"/>
              <a:gd name="adj2" fmla="val 19696878"/>
            </a:avLst>
          </a:prstGeom>
          <a:ln w="85725" cap="rnd">
            <a:solidFill>
              <a:schemeClr val="bg1">
                <a:lumMod val="9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円弧 204">
            <a:extLst>
              <a:ext uri="{FF2B5EF4-FFF2-40B4-BE49-F238E27FC236}">
                <a16:creationId xmlns:a16="http://schemas.microsoft.com/office/drawing/2014/main" id="{79782913-468A-40E3-ABAF-378CDF9E647D}"/>
              </a:ext>
            </a:extLst>
          </p:cNvPr>
          <p:cNvSpPr/>
          <p:nvPr/>
        </p:nvSpPr>
        <p:spPr>
          <a:xfrm rot="15007721" flipH="1">
            <a:off x="1582533" y="2454495"/>
            <a:ext cx="1094725" cy="805585"/>
          </a:xfrm>
          <a:prstGeom prst="arc">
            <a:avLst>
              <a:gd name="adj1" fmla="val 17576158"/>
              <a:gd name="adj2" fmla="val 19747743"/>
            </a:avLst>
          </a:prstGeom>
          <a:ln w="82550" cap="rnd">
            <a:solidFill>
              <a:schemeClr val="bg1">
                <a:lumMod val="9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660296"/>
      </p:ext>
    </p:extLst>
  </p:cSld>
  <p:clrMapOvr>
    <a:masterClrMapping/>
  </p:clrMapOvr>
  <p:transition spd="slow" advClick="0" advTm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899792"/>
      </p:ext>
    </p:extLst>
  </p:cSld>
  <p:clrMapOvr>
    <a:masterClrMapping/>
  </p:clrMapOvr>
  <p:transition spd="slow" advClick="0" advTm="1000"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二等辺三角形 167">
            <a:extLst>
              <a:ext uri="{FF2B5EF4-FFF2-40B4-BE49-F238E27FC236}">
                <a16:creationId xmlns:a16="http://schemas.microsoft.com/office/drawing/2014/main" id="{D15C4E9F-8B71-4B96-860F-7F8B7C025271}"/>
              </a:ext>
            </a:extLst>
          </p:cNvPr>
          <p:cNvSpPr/>
          <p:nvPr/>
        </p:nvSpPr>
        <p:spPr>
          <a:xfrm rot="10800000">
            <a:off x="1681469" y="593775"/>
            <a:ext cx="873762" cy="689429"/>
          </a:xfrm>
          <a:prstGeom prst="triangl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弧 168">
            <a:extLst>
              <a:ext uri="{FF2B5EF4-FFF2-40B4-BE49-F238E27FC236}">
                <a16:creationId xmlns:a16="http://schemas.microsoft.com/office/drawing/2014/main" id="{A2552FFB-1BBC-4B5A-9CD8-719DE36E176E}"/>
              </a:ext>
            </a:extLst>
          </p:cNvPr>
          <p:cNvSpPr/>
          <p:nvPr/>
        </p:nvSpPr>
        <p:spPr>
          <a:xfrm rot="201593" flipH="1">
            <a:off x="2507377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二等辺三角形 169">
            <a:extLst>
              <a:ext uri="{FF2B5EF4-FFF2-40B4-BE49-F238E27FC236}">
                <a16:creationId xmlns:a16="http://schemas.microsoft.com/office/drawing/2014/main" id="{CF0A056D-A01A-4B08-ADED-E3F4DB929419}"/>
              </a:ext>
            </a:extLst>
          </p:cNvPr>
          <p:cNvSpPr/>
          <p:nvPr/>
        </p:nvSpPr>
        <p:spPr>
          <a:xfrm rot="10800000">
            <a:off x="2509512" y="593773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弧 170">
            <a:extLst>
              <a:ext uri="{FF2B5EF4-FFF2-40B4-BE49-F238E27FC236}">
                <a16:creationId xmlns:a16="http://schemas.microsoft.com/office/drawing/2014/main" id="{C245CB41-8251-4D7C-8360-220EC54245E9}"/>
              </a:ext>
            </a:extLst>
          </p:cNvPr>
          <p:cNvSpPr/>
          <p:nvPr/>
        </p:nvSpPr>
        <p:spPr>
          <a:xfrm rot="21398407">
            <a:off x="1116726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二等辺三角形 171">
            <a:extLst>
              <a:ext uri="{FF2B5EF4-FFF2-40B4-BE49-F238E27FC236}">
                <a16:creationId xmlns:a16="http://schemas.microsoft.com/office/drawing/2014/main" id="{3B7CC469-FE46-4621-B625-E2329C5E0588}"/>
              </a:ext>
            </a:extLst>
          </p:cNvPr>
          <p:cNvSpPr/>
          <p:nvPr/>
        </p:nvSpPr>
        <p:spPr>
          <a:xfrm rot="10800000" flipH="1">
            <a:off x="1061709" y="593774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二等辺三角形 305">
            <a:extLst>
              <a:ext uri="{FF2B5EF4-FFF2-40B4-BE49-F238E27FC236}">
                <a16:creationId xmlns:a16="http://schemas.microsoft.com/office/drawing/2014/main" id="{6EE690BB-78B0-4A97-BBC7-4A6163513E31}"/>
              </a:ext>
            </a:extLst>
          </p:cNvPr>
          <p:cNvSpPr/>
          <p:nvPr/>
        </p:nvSpPr>
        <p:spPr>
          <a:xfrm rot="10800000">
            <a:off x="3029785" y="796966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二等辺三角形 306">
            <a:extLst>
              <a:ext uri="{FF2B5EF4-FFF2-40B4-BE49-F238E27FC236}">
                <a16:creationId xmlns:a16="http://schemas.microsoft.com/office/drawing/2014/main" id="{43D25E02-CF54-4134-9E01-CB1524780D6E}"/>
              </a:ext>
            </a:extLst>
          </p:cNvPr>
          <p:cNvSpPr/>
          <p:nvPr/>
        </p:nvSpPr>
        <p:spPr>
          <a:xfrm rot="11721489">
            <a:off x="3116703" y="1037128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4" name="二等辺三角形 303">
            <a:extLst>
              <a:ext uri="{FF2B5EF4-FFF2-40B4-BE49-F238E27FC236}">
                <a16:creationId xmlns:a16="http://schemas.microsoft.com/office/drawing/2014/main" id="{CBC2457D-BB5E-404F-B5A5-3695A0D04085}"/>
              </a:ext>
            </a:extLst>
          </p:cNvPr>
          <p:cNvSpPr/>
          <p:nvPr/>
        </p:nvSpPr>
        <p:spPr>
          <a:xfrm rot="10800000" flipH="1">
            <a:off x="933392" y="796965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304">
            <a:extLst>
              <a:ext uri="{FF2B5EF4-FFF2-40B4-BE49-F238E27FC236}">
                <a16:creationId xmlns:a16="http://schemas.microsoft.com/office/drawing/2014/main" id="{CCEC859C-0F1F-4A66-BFA0-FCB744922E67}"/>
              </a:ext>
            </a:extLst>
          </p:cNvPr>
          <p:cNvSpPr/>
          <p:nvPr/>
        </p:nvSpPr>
        <p:spPr>
          <a:xfrm rot="9878511" flipH="1">
            <a:off x="873534" y="1037127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E0EEF024-5033-4ADF-8BA2-D8EE1DDD056B}"/>
              </a:ext>
            </a:extLst>
          </p:cNvPr>
          <p:cNvSpPr/>
          <p:nvPr/>
        </p:nvSpPr>
        <p:spPr>
          <a:xfrm rot="11234124">
            <a:off x="3325207" y="1224467"/>
            <a:ext cx="240168" cy="575202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8" name="円弧 177">
            <a:extLst>
              <a:ext uri="{FF2B5EF4-FFF2-40B4-BE49-F238E27FC236}">
                <a16:creationId xmlns:a16="http://schemas.microsoft.com/office/drawing/2014/main" id="{A55FD608-5DE0-491C-A57F-29C72DF30333}"/>
              </a:ext>
            </a:extLst>
          </p:cNvPr>
          <p:cNvSpPr/>
          <p:nvPr/>
        </p:nvSpPr>
        <p:spPr>
          <a:xfrm rot="945023">
            <a:off x="2237140" y="622381"/>
            <a:ext cx="1197475" cy="100378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円弧 178">
            <a:extLst>
              <a:ext uri="{FF2B5EF4-FFF2-40B4-BE49-F238E27FC236}">
                <a16:creationId xmlns:a16="http://schemas.microsoft.com/office/drawing/2014/main" id="{52299685-5CE9-46AA-A4AC-331564117369}"/>
              </a:ext>
            </a:extLst>
          </p:cNvPr>
          <p:cNvSpPr/>
          <p:nvPr/>
        </p:nvSpPr>
        <p:spPr>
          <a:xfrm rot="895199" flipH="1">
            <a:off x="867709" y="609238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弧 179">
            <a:extLst>
              <a:ext uri="{FF2B5EF4-FFF2-40B4-BE49-F238E27FC236}">
                <a16:creationId xmlns:a16="http://schemas.microsoft.com/office/drawing/2014/main" id="{DDFF96CE-C333-412F-95D2-C0370A055825}"/>
              </a:ext>
            </a:extLst>
          </p:cNvPr>
          <p:cNvSpPr/>
          <p:nvPr/>
        </p:nvSpPr>
        <p:spPr>
          <a:xfrm rot="895199" flipH="1">
            <a:off x="765892" y="752390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57824D7E-A6CE-41AD-9DA5-F623E0A95DB1}"/>
              </a:ext>
            </a:extLst>
          </p:cNvPr>
          <p:cNvSpPr/>
          <p:nvPr/>
        </p:nvSpPr>
        <p:spPr>
          <a:xfrm>
            <a:off x="1000910" y="629039"/>
            <a:ext cx="122252" cy="161459"/>
          </a:xfrm>
          <a:prstGeom prst="ellips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楕円 181">
            <a:extLst>
              <a:ext uri="{FF2B5EF4-FFF2-40B4-BE49-F238E27FC236}">
                <a16:creationId xmlns:a16="http://schemas.microsoft.com/office/drawing/2014/main" id="{33A56AF6-357B-4077-AED5-45552BCF07A2}"/>
              </a:ext>
            </a:extLst>
          </p:cNvPr>
          <p:cNvSpPr/>
          <p:nvPr/>
        </p:nvSpPr>
        <p:spPr>
          <a:xfrm>
            <a:off x="153542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楕円 182">
            <a:extLst>
              <a:ext uri="{FF2B5EF4-FFF2-40B4-BE49-F238E27FC236}">
                <a16:creationId xmlns:a16="http://schemas.microsoft.com/office/drawing/2014/main" id="{90FCC4A4-8A15-419B-BC77-6686039CCD5E}"/>
              </a:ext>
            </a:extLst>
          </p:cNvPr>
          <p:cNvSpPr/>
          <p:nvPr/>
        </p:nvSpPr>
        <p:spPr>
          <a:xfrm>
            <a:off x="245644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楕円 183">
            <a:extLst>
              <a:ext uri="{FF2B5EF4-FFF2-40B4-BE49-F238E27FC236}">
                <a16:creationId xmlns:a16="http://schemas.microsoft.com/office/drawing/2014/main" id="{295C466D-7582-4D33-B150-23F09DBA1ADD}"/>
              </a:ext>
            </a:extLst>
          </p:cNvPr>
          <p:cNvSpPr/>
          <p:nvPr/>
        </p:nvSpPr>
        <p:spPr>
          <a:xfrm rot="20585052">
            <a:off x="1030863" y="2099333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楕円 184">
            <a:extLst>
              <a:ext uri="{FF2B5EF4-FFF2-40B4-BE49-F238E27FC236}">
                <a16:creationId xmlns:a16="http://schemas.microsoft.com/office/drawing/2014/main" id="{76881BB2-E7EE-4F78-8E31-700D2D100D1F}"/>
              </a:ext>
            </a:extLst>
          </p:cNvPr>
          <p:cNvSpPr/>
          <p:nvPr/>
        </p:nvSpPr>
        <p:spPr>
          <a:xfrm rot="1014948" flipH="1">
            <a:off x="3013539" y="2099331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台形 292">
            <a:extLst>
              <a:ext uri="{FF2B5EF4-FFF2-40B4-BE49-F238E27FC236}">
                <a16:creationId xmlns:a16="http://schemas.microsoft.com/office/drawing/2014/main" id="{78287C86-E952-402D-B9D6-52E067B2190F}"/>
              </a:ext>
            </a:extLst>
          </p:cNvPr>
          <p:cNvSpPr/>
          <p:nvPr/>
        </p:nvSpPr>
        <p:spPr>
          <a:xfrm rot="7858654" flipH="1">
            <a:off x="972892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台形 293">
            <a:extLst>
              <a:ext uri="{FF2B5EF4-FFF2-40B4-BE49-F238E27FC236}">
                <a16:creationId xmlns:a16="http://schemas.microsoft.com/office/drawing/2014/main" id="{100B0961-2A6C-4619-B44A-95A852B546A7}"/>
              </a:ext>
            </a:extLst>
          </p:cNvPr>
          <p:cNvSpPr/>
          <p:nvPr/>
        </p:nvSpPr>
        <p:spPr>
          <a:xfrm rot="3769921" flipH="1">
            <a:off x="922204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楕円 294">
            <a:extLst>
              <a:ext uri="{FF2B5EF4-FFF2-40B4-BE49-F238E27FC236}">
                <a16:creationId xmlns:a16="http://schemas.microsoft.com/office/drawing/2014/main" id="{5B0D0775-4FBF-44F2-B6DF-4B7903F786F4}"/>
              </a:ext>
            </a:extLst>
          </p:cNvPr>
          <p:cNvSpPr/>
          <p:nvPr/>
        </p:nvSpPr>
        <p:spPr>
          <a:xfrm flipH="1">
            <a:off x="991899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楕円 296">
            <a:extLst>
              <a:ext uri="{FF2B5EF4-FFF2-40B4-BE49-F238E27FC236}">
                <a16:creationId xmlns:a16="http://schemas.microsoft.com/office/drawing/2014/main" id="{289F4CC0-E4AC-442C-9A2A-141E809D1C30}"/>
              </a:ext>
            </a:extLst>
          </p:cNvPr>
          <p:cNvSpPr/>
          <p:nvPr/>
        </p:nvSpPr>
        <p:spPr>
          <a:xfrm rot="1236733" flipH="1">
            <a:off x="1265799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楕円 297">
            <a:extLst>
              <a:ext uri="{FF2B5EF4-FFF2-40B4-BE49-F238E27FC236}">
                <a16:creationId xmlns:a16="http://schemas.microsoft.com/office/drawing/2014/main" id="{0C7C455B-6B90-4C3D-BA09-6537FE61D4D6}"/>
              </a:ext>
            </a:extLst>
          </p:cNvPr>
          <p:cNvSpPr/>
          <p:nvPr/>
        </p:nvSpPr>
        <p:spPr>
          <a:xfrm rot="1627558" flipH="1">
            <a:off x="1422843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四角形: 角を丸くする 299">
            <a:extLst>
              <a:ext uri="{FF2B5EF4-FFF2-40B4-BE49-F238E27FC236}">
                <a16:creationId xmlns:a16="http://schemas.microsoft.com/office/drawing/2014/main" id="{9BA48F11-786E-4AFB-84D0-309416ED2411}"/>
              </a:ext>
            </a:extLst>
          </p:cNvPr>
          <p:cNvSpPr/>
          <p:nvPr/>
        </p:nvSpPr>
        <p:spPr>
          <a:xfrm rot="19548768" flipH="1">
            <a:off x="1258041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円弧 300">
            <a:extLst>
              <a:ext uri="{FF2B5EF4-FFF2-40B4-BE49-F238E27FC236}">
                <a16:creationId xmlns:a16="http://schemas.microsoft.com/office/drawing/2014/main" id="{F58A56A9-4613-484A-B32C-833231E69175}"/>
              </a:ext>
            </a:extLst>
          </p:cNvPr>
          <p:cNvSpPr/>
          <p:nvPr/>
        </p:nvSpPr>
        <p:spPr>
          <a:xfrm rot="20856138" flipH="1">
            <a:off x="1268004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円弧 301">
            <a:extLst>
              <a:ext uri="{FF2B5EF4-FFF2-40B4-BE49-F238E27FC236}">
                <a16:creationId xmlns:a16="http://schemas.microsoft.com/office/drawing/2014/main" id="{BC7A2432-EE13-48AD-84F9-AC0B5C995646}"/>
              </a:ext>
            </a:extLst>
          </p:cNvPr>
          <p:cNvSpPr/>
          <p:nvPr/>
        </p:nvSpPr>
        <p:spPr>
          <a:xfrm rot="20856138" flipH="1">
            <a:off x="1327264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円弧 302">
            <a:extLst>
              <a:ext uri="{FF2B5EF4-FFF2-40B4-BE49-F238E27FC236}">
                <a16:creationId xmlns:a16="http://schemas.microsoft.com/office/drawing/2014/main" id="{5C3AB0B4-215D-463A-8412-7D466B715517}"/>
              </a:ext>
            </a:extLst>
          </p:cNvPr>
          <p:cNvSpPr/>
          <p:nvPr/>
        </p:nvSpPr>
        <p:spPr>
          <a:xfrm rot="20856138" flipH="1">
            <a:off x="1294160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台形 281">
            <a:extLst>
              <a:ext uri="{FF2B5EF4-FFF2-40B4-BE49-F238E27FC236}">
                <a16:creationId xmlns:a16="http://schemas.microsoft.com/office/drawing/2014/main" id="{A11152FE-ED8E-45C0-950E-1282D68828F9}"/>
              </a:ext>
            </a:extLst>
          </p:cNvPr>
          <p:cNvSpPr/>
          <p:nvPr/>
        </p:nvSpPr>
        <p:spPr>
          <a:xfrm rot="13741346">
            <a:off x="2362313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台形 282">
            <a:extLst>
              <a:ext uri="{FF2B5EF4-FFF2-40B4-BE49-F238E27FC236}">
                <a16:creationId xmlns:a16="http://schemas.microsoft.com/office/drawing/2014/main" id="{6814F42A-BAFC-454F-8806-22509218F290}"/>
              </a:ext>
            </a:extLst>
          </p:cNvPr>
          <p:cNvSpPr/>
          <p:nvPr/>
        </p:nvSpPr>
        <p:spPr>
          <a:xfrm rot="17830079">
            <a:off x="2705693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楕円 283">
            <a:extLst>
              <a:ext uri="{FF2B5EF4-FFF2-40B4-BE49-F238E27FC236}">
                <a16:creationId xmlns:a16="http://schemas.microsoft.com/office/drawing/2014/main" id="{8C9CE72E-7F7B-4497-A4F3-EC39328D3A1A}"/>
              </a:ext>
            </a:extLst>
          </p:cNvPr>
          <p:cNvSpPr/>
          <p:nvPr/>
        </p:nvSpPr>
        <p:spPr>
          <a:xfrm>
            <a:off x="3140133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楕円 285">
            <a:extLst>
              <a:ext uri="{FF2B5EF4-FFF2-40B4-BE49-F238E27FC236}">
                <a16:creationId xmlns:a16="http://schemas.microsoft.com/office/drawing/2014/main" id="{B5B1F4D0-FFCD-4DB5-8E7D-3222E32BCDD6}"/>
              </a:ext>
            </a:extLst>
          </p:cNvPr>
          <p:cNvSpPr/>
          <p:nvPr/>
        </p:nvSpPr>
        <p:spPr>
          <a:xfrm rot="20363267">
            <a:off x="2762907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楕円 286">
            <a:extLst>
              <a:ext uri="{FF2B5EF4-FFF2-40B4-BE49-F238E27FC236}">
                <a16:creationId xmlns:a16="http://schemas.microsoft.com/office/drawing/2014/main" id="{8B9B9997-38AE-4D76-8BF7-63A6D8EE0792}"/>
              </a:ext>
            </a:extLst>
          </p:cNvPr>
          <p:cNvSpPr/>
          <p:nvPr/>
        </p:nvSpPr>
        <p:spPr>
          <a:xfrm rot="19972442">
            <a:off x="2737725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四角形: 角を丸くする 288">
            <a:extLst>
              <a:ext uri="{FF2B5EF4-FFF2-40B4-BE49-F238E27FC236}">
                <a16:creationId xmlns:a16="http://schemas.microsoft.com/office/drawing/2014/main" id="{1720D9FF-039B-4EFF-97D7-48D4C530E4DE}"/>
              </a:ext>
            </a:extLst>
          </p:cNvPr>
          <p:cNvSpPr/>
          <p:nvPr/>
        </p:nvSpPr>
        <p:spPr>
          <a:xfrm rot="2051232">
            <a:off x="2770667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円弧 289">
            <a:extLst>
              <a:ext uri="{FF2B5EF4-FFF2-40B4-BE49-F238E27FC236}">
                <a16:creationId xmlns:a16="http://schemas.microsoft.com/office/drawing/2014/main" id="{6CB61104-29E8-4B9D-A7F4-A317A0CB21A5}"/>
              </a:ext>
            </a:extLst>
          </p:cNvPr>
          <p:cNvSpPr/>
          <p:nvPr/>
        </p:nvSpPr>
        <p:spPr>
          <a:xfrm rot="743862">
            <a:off x="2701352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円弧 290">
            <a:extLst>
              <a:ext uri="{FF2B5EF4-FFF2-40B4-BE49-F238E27FC236}">
                <a16:creationId xmlns:a16="http://schemas.microsoft.com/office/drawing/2014/main" id="{B95CA542-01FD-46A3-B896-57F2A293E813}"/>
              </a:ext>
            </a:extLst>
          </p:cNvPr>
          <p:cNvSpPr/>
          <p:nvPr/>
        </p:nvSpPr>
        <p:spPr>
          <a:xfrm rot="743862">
            <a:off x="2642091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円弧 291">
            <a:extLst>
              <a:ext uri="{FF2B5EF4-FFF2-40B4-BE49-F238E27FC236}">
                <a16:creationId xmlns:a16="http://schemas.microsoft.com/office/drawing/2014/main" id="{0FD94E3E-1B31-47BD-A21A-A79D6E8EA7C2}"/>
              </a:ext>
            </a:extLst>
          </p:cNvPr>
          <p:cNvSpPr/>
          <p:nvPr/>
        </p:nvSpPr>
        <p:spPr>
          <a:xfrm rot="743862">
            <a:off x="2675196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楕円 24">
            <a:extLst>
              <a:ext uri="{FF2B5EF4-FFF2-40B4-BE49-F238E27FC236}">
                <a16:creationId xmlns:a16="http://schemas.microsoft.com/office/drawing/2014/main" id="{B6330F50-F081-49C5-8CBF-6C668FCECA3B}"/>
              </a:ext>
            </a:extLst>
          </p:cNvPr>
          <p:cNvSpPr/>
          <p:nvPr/>
        </p:nvSpPr>
        <p:spPr>
          <a:xfrm>
            <a:off x="1899912" y="2314220"/>
            <a:ext cx="477520" cy="117182"/>
          </a:xfrm>
          <a:custGeom>
            <a:avLst/>
            <a:gdLst>
              <a:gd name="connsiteX0" fmla="*/ 477520 w 477520"/>
              <a:gd name="connsiteY0" fmla="*/ 0 h 117182"/>
              <a:gd name="connsiteX1" fmla="*/ 223520 w 477520"/>
              <a:gd name="connsiteY1" fmla="*/ 116840 h 117182"/>
              <a:gd name="connsiteX2" fmla="*/ 0 w 477520"/>
              <a:gd name="connsiteY2" fmla="*/ 30480 h 11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520" h="117182" extrusionOk="0">
                <a:moveTo>
                  <a:pt x="477520" y="0"/>
                </a:moveTo>
                <a:cubicBezTo>
                  <a:pt x="420285" y="32889"/>
                  <a:pt x="296462" y="114254"/>
                  <a:pt x="223520" y="116840"/>
                </a:cubicBezTo>
                <a:cubicBezTo>
                  <a:pt x="152661" y="123757"/>
                  <a:pt x="42180" y="69593"/>
                  <a:pt x="0" y="30480"/>
                </a:cubicBezTo>
              </a:path>
            </a:pathLst>
          </a:custGeom>
          <a:noFill/>
          <a:ln w="50800" cap="rnd">
            <a:solidFill>
              <a:srgbClr val="4A4E58"/>
            </a:solidFill>
            <a:round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68960"/>
                      <a:gd name="connsiteY0" fmla="*/ 233680 h 467360"/>
                      <a:gd name="connsiteX1" fmla="*/ 284480 w 568960"/>
                      <a:gd name="connsiteY1" fmla="*/ 0 h 467360"/>
                      <a:gd name="connsiteX2" fmla="*/ 568960 w 568960"/>
                      <a:gd name="connsiteY2" fmla="*/ 233680 h 467360"/>
                      <a:gd name="connsiteX3" fmla="*/ 284480 w 568960"/>
                      <a:gd name="connsiteY3" fmla="*/ 467360 h 467360"/>
                      <a:gd name="connsiteX4" fmla="*/ 0 w 568960"/>
                      <a:gd name="connsiteY4" fmla="*/ 233680 h 467360"/>
                      <a:gd name="connsiteX0" fmla="*/ 0 w 590481"/>
                      <a:gd name="connsiteY0" fmla="*/ 233680 h 469906"/>
                      <a:gd name="connsiteX1" fmla="*/ 284480 w 590481"/>
                      <a:gd name="connsiteY1" fmla="*/ 0 h 469906"/>
                      <a:gd name="connsiteX2" fmla="*/ 568960 w 590481"/>
                      <a:gd name="connsiteY2" fmla="*/ 233680 h 469906"/>
                      <a:gd name="connsiteX3" fmla="*/ 538480 w 590481"/>
                      <a:gd name="connsiteY3" fmla="*/ 350520 h 469906"/>
                      <a:gd name="connsiteX4" fmla="*/ 284480 w 590481"/>
                      <a:gd name="connsiteY4" fmla="*/ 467360 h 469906"/>
                      <a:gd name="connsiteX5" fmla="*/ 0 w 590481"/>
                      <a:gd name="connsiteY5" fmla="*/ 233680 h 469906"/>
                      <a:gd name="connsiteX0" fmla="*/ 12871 w 603352"/>
                      <a:gd name="connsiteY0" fmla="*/ 233680 h 467702"/>
                      <a:gd name="connsiteX1" fmla="*/ 297351 w 603352"/>
                      <a:gd name="connsiteY1" fmla="*/ 0 h 467702"/>
                      <a:gd name="connsiteX2" fmla="*/ 581831 w 603352"/>
                      <a:gd name="connsiteY2" fmla="*/ 233680 h 467702"/>
                      <a:gd name="connsiteX3" fmla="*/ 551351 w 603352"/>
                      <a:gd name="connsiteY3" fmla="*/ 350520 h 467702"/>
                      <a:gd name="connsiteX4" fmla="*/ 297351 w 603352"/>
                      <a:gd name="connsiteY4" fmla="*/ 467360 h 467702"/>
                      <a:gd name="connsiteX5" fmla="*/ 73831 w 603352"/>
                      <a:gd name="connsiteY5" fmla="*/ 381000 h 467702"/>
                      <a:gd name="connsiteX6" fmla="*/ 12871 w 603352"/>
                      <a:gd name="connsiteY6" fmla="*/ 233680 h 467702"/>
                      <a:gd name="connsiteX0" fmla="*/ 551351 w 642791"/>
                      <a:gd name="connsiteY0" fmla="*/ 350520 h 467702"/>
                      <a:gd name="connsiteX1" fmla="*/ 297351 w 642791"/>
                      <a:gd name="connsiteY1" fmla="*/ 467360 h 467702"/>
                      <a:gd name="connsiteX2" fmla="*/ 73831 w 642791"/>
                      <a:gd name="connsiteY2" fmla="*/ 381000 h 467702"/>
                      <a:gd name="connsiteX3" fmla="*/ 12871 w 642791"/>
                      <a:gd name="connsiteY3" fmla="*/ 233680 h 467702"/>
                      <a:gd name="connsiteX4" fmla="*/ 297351 w 642791"/>
                      <a:gd name="connsiteY4" fmla="*/ 0 h 467702"/>
                      <a:gd name="connsiteX5" fmla="*/ 581831 w 642791"/>
                      <a:gd name="connsiteY5" fmla="*/ 233680 h 467702"/>
                      <a:gd name="connsiteX6" fmla="*/ 642791 w 642791"/>
                      <a:gd name="connsiteY6" fmla="*/ 441960 h 467702"/>
                      <a:gd name="connsiteX0" fmla="*/ 551351 w 581831"/>
                      <a:gd name="connsiteY0" fmla="*/ 350520 h 467702"/>
                      <a:gd name="connsiteX1" fmla="*/ 297351 w 581831"/>
                      <a:gd name="connsiteY1" fmla="*/ 467360 h 467702"/>
                      <a:gd name="connsiteX2" fmla="*/ 73831 w 581831"/>
                      <a:gd name="connsiteY2" fmla="*/ 381000 h 467702"/>
                      <a:gd name="connsiteX3" fmla="*/ 12871 w 581831"/>
                      <a:gd name="connsiteY3" fmla="*/ 233680 h 467702"/>
                      <a:gd name="connsiteX4" fmla="*/ 297351 w 581831"/>
                      <a:gd name="connsiteY4" fmla="*/ 0 h 467702"/>
                      <a:gd name="connsiteX5" fmla="*/ 581831 w 581831"/>
                      <a:gd name="connsiteY5" fmla="*/ 233680 h 467702"/>
                      <a:gd name="connsiteX0" fmla="*/ 551351 w 551351"/>
                      <a:gd name="connsiteY0" fmla="*/ 350520 h 467702"/>
                      <a:gd name="connsiteX1" fmla="*/ 297351 w 551351"/>
                      <a:gd name="connsiteY1" fmla="*/ 467360 h 467702"/>
                      <a:gd name="connsiteX2" fmla="*/ 73831 w 551351"/>
                      <a:gd name="connsiteY2" fmla="*/ 381000 h 467702"/>
                      <a:gd name="connsiteX3" fmla="*/ 12871 w 551351"/>
                      <a:gd name="connsiteY3" fmla="*/ 233680 h 467702"/>
                      <a:gd name="connsiteX4" fmla="*/ 297351 w 551351"/>
                      <a:gd name="connsiteY4" fmla="*/ 0 h 467702"/>
                      <a:gd name="connsiteX0" fmla="*/ 551351 w 551351"/>
                      <a:gd name="connsiteY0" fmla="*/ 116840 h 234022"/>
                      <a:gd name="connsiteX1" fmla="*/ 297351 w 551351"/>
                      <a:gd name="connsiteY1" fmla="*/ 233680 h 234022"/>
                      <a:gd name="connsiteX2" fmla="*/ 73831 w 551351"/>
                      <a:gd name="connsiteY2" fmla="*/ 147320 h 234022"/>
                      <a:gd name="connsiteX3" fmla="*/ 12871 w 551351"/>
                      <a:gd name="connsiteY3" fmla="*/ 0 h 234022"/>
                      <a:gd name="connsiteX0" fmla="*/ 477520 w 477520"/>
                      <a:gd name="connsiteY0" fmla="*/ 0 h 117182"/>
                      <a:gd name="connsiteX1" fmla="*/ 223520 w 477520"/>
                      <a:gd name="connsiteY1" fmla="*/ 116840 h 117182"/>
                      <a:gd name="connsiteX2" fmla="*/ 0 w 477520"/>
                      <a:gd name="connsiteY2" fmla="*/ 30480 h 117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77520" h="117182">
                        <a:moveTo>
                          <a:pt x="477520" y="0"/>
                        </a:moveTo>
                        <a:cubicBezTo>
                          <a:pt x="430107" y="38947"/>
                          <a:pt x="303107" y="111760"/>
                          <a:pt x="223520" y="116840"/>
                        </a:cubicBezTo>
                        <a:cubicBezTo>
                          <a:pt x="143933" y="121920"/>
                          <a:pt x="47413" y="69427"/>
                          <a:pt x="0" y="3048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四角形: 角を丸くする 279">
            <a:extLst>
              <a:ext uri="{FF2B5EF4-FFF2-40B4-BE49-F238E27FC236}">
                <a16:creationId xmlns:a16="http://schemas.microsoft.com/office/drawing/2014/main" id="{C20E4ACE-160F-48B3-91B8-F06172A1CE3F}"/>
              </a:ext>
            </a:extLst>
          </p:cNvPr>
          <p:cNvSpPr/>
          <p:nvPr/>
        </p:nvSpPr>
        <p:spPr>
          <a:xfrm rot="319268" flipH="1">
            <a:off x="1552440" y="5813919"/>
            <a:ext cx="197277" cy="655320"/>
          </a:xfrm>
          <a:prstGeom prst="roundRect">
            <a:avLst/>
          </a:prstGeom>
          <a:solidFill>
            <a:srgbClr val="FDEADA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四角形: 角を丸くする 262">
            <a:extLst>
              <a:ext uri="{FF2B5EF4-FFF2-40B4-BE49-F238E27FC236}">
                <a16:creationId xmlns:a16="http://schemas.microsoft.com/office/drawing/2014/main" id="{50585368-D2B3-44C1-8F04-7CB0DADACC94}"/>
              </a:ext>
            </a:extLst>
          </p:cNvPr>
          <p:cNvSpPr/>
          <p:nvPr/>
        </p:nvSpPr>
        <p:spPr>
          <a:xfrm rot="21280732">
            <a:off x="2520101" y="5818919"/>
            <a:ext cx="197277" cy="655320"/>
          </a:xfrm>
          <a:prstGeom prst="roundRect">
            <a:avLst/>
          </a:prstGeom>
          <a:solidFill>
            <a:srgbClr val="FDEADA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直角三角形 243">
            <a:extLst>
              <a:ext uri="{FF2B5EF4-FFF2-40B4-BE49-F238E27FC236}">
                <a16:creationId xmlns:a16="http://schemas.microsoft.com/office/drawing/2014/main" id="{4C838E06-9D38-4473-B441-F3AD6673384A}"/>
              </a:ext>
            </a:extLst>
          </p:cNvPr>
          <p:cNvSpPr/>
          <p:nvPr/>
        </p:nvSpPr>
        <p:spPr>
          <a:xfrm>
            <a:off x="2705728" y="4662508"/>
            <a:ext cx="424470" cy="1050457"/>
          </a:xfrm>
          <a:prstGeom prst="rtTriangl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直角三角形 244">
            <a:extLst>
              <a:ext uri="{FF2B5EF4-FFF2-40B4-BE49-F238E27FC236}">
                <a16:creationId xmlns:a16="http://schemas.microsoft.com/office/drawing/2014/main" id="{89B215D8-9FB5-4AB7-87AE-2811587D4E46}"/>
              </a:ext>
            </a:extLst>
          </p:cNvPr>
          <p:cNvSpPr/>
          <p:nvPr/>
        </p:nvSpPr>
        <p:spPr>
          <a:xfrm flipH="1">
            <a:off x="1124578" y="4662508"/>
            <a:ext cx="424470" cy="1050457"/>
          </a:xfrm>
          <a:prstGeom prst="rtTriangl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楕円 245">
            <a:extLst>
              <a:ext uri="{FF2B5EF4-FFF2-40B4-BE49-F238E27FC236}">
                <a16:creationId xmlns:a16="http://schemas.microsoft.com/office/drawing/2014/main" id="{82E6A707-13D7-4E16-87C8-742B7FF3E63E}"/>
              </a:ext>
            </a:extLst>
          </p:cNvPr>
          <p:cNvSpPr/>
          <p:nvPr/>
        </p:nvSpPr>
        <p:spPr>
          <a:xfrm rot="20480296">
            <a:off x="2416450" y="5496311"/>
            <a:ext cx="641350" cy="317500"/>
          </a:xfrm>
          <a:prstGeom prst="ellips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楕円 246">
            <a:extLst>
              <a:ext uri="{FF2B5EF4-FFF2-40B4-BE49-F238E27FC236}">
                <a16:creationId xmlns:a16="http://schemas.microsoft.com/office/drawing/2014/main" id="{471A18C2-F28B-45A5-B98E-9CB63489F4BD}"/>
              </a:ext>
            </a:extLst>
          </p:cNvPr>
          <p:cNvSpPr/>
          <p:nvPr/>
        </p:nvSpPr>
        <p:spPr>
          <a:xfrm rot="1119704" flipH="1">
            <a:off x="1166203" y="5506312"/>
            <a:ext cx="641350" cy="317500"/>
          </a:xfrm>
          <a:prstGeom prst="ellips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円弧 239">
            <a:extLst>
              <a:ext uri="{FF2B5EF4-FFF2-40B4-BE49-F238E27FC236}">
                <a16:creationId xmlns:a16="http://schemas.microsoft.com/office/drawing/2014/main" id="{E2F51E31-08ED-4157-B677-C7E4275E6607}"/>
              </a:ext>
            </a:extLst>
          </p:cNvPr>
          <p:cNvSpPr/>
          <p:nvPr/>
        </p:nvSpPr>
        <p:spPr>
          <a:xfrm rot="21111668">
            <a:off x="1230283" y="4539011"/>
            <a:ext cx="1901240" cy="2473960"/>
          </a:xfrm>
          <a:prstGeom prst="arc">
            <a:avLst>
              <a:gd name="adj1" fmla="val 17716669"/>
              <a:gd name="adj2" fmla="val 123566"/>
            </a:avLst>
          </a:prstGeom>
          <a:ln w="104775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1" name="円弧 240">
            <a:extLst>
              <a:ext uri="{FF2B5EF4-FFF2-40B4-BE49-F238E27FC236}">
                <a16:creationId xmlns:a16="http://schemas.microsoft.com/office/drawing/2014/main" id="{82277E04-CB11-4C64-BF5C-80DBD46F8C1B}"/>
              </a:ext>
            </a:extLst>
          </p:cNvPr>
          <p:cNvSpPr/>
          <p:nvPr/>
        </p:nvSpPr>
        <p:spPr>
          <a:xfrm rot="488332" flipH="1">
            <a:off x="1137614" y="4539011"/>
            <a:ext cx="1901240" cy="2473960"/>
          </a:xfrm>
          <a:prstGeom prst="arc">
            <a:avLst>
              <a:gd name="adj1" fmla="val 17716669"/>
              <a:gd name="adj2" fmla="val 123566"/>
            </a:avLst>
          </a:prstGeom>
          <a:ln w="104775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正方形/長方形 232">
            <a:extLst>
              <a:ext uri="{FF2B5EF4-FFF2-40B4-BE49-F238E27FC236}">
                <a16:creationId xmlns:a16="http://schemas.microsoft.com/office/drawing/2014/main" id="{EF187D75-1CAC-452B-8C43-E9CA6800B9CB}"/>
              </a:ext>
            </a:extLst>
          </p:cNvPr>
          <p:cNvSpPr/>
          <p:nvPr/>
        </p:nvSpPr>
        <p:spPr>
          <a:xfrm>
            <a:off x="1941386" y="2736576"/>
            <a:ext cx="354900" cy="360119"/>
          </a:xfrm>
          <a:prstGeom prst="rect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台形 233">
            <a:extLst>
              <a:ext uri="{FF2B5EF4-FFF2-40B4-BE49-F238E27FC236}">
                <a16:creationId xmlns:a16="http://schemas.microsoft.com/office/drawing/2014/main" id="{7D4C183B-8016-451E-BA5D-669D6B5AEF42}"/>
              </a:ext>
            </a:extLst>
          </p:cNvPr>
          <p:cNvSpPr/>
          <p:nvPr/>
        </p:nvSpPr>
        <p:spPr>
          <a:xfrm rot="10800000">
            <a:off x="1881248" y="2855472"/>
            <a:ext cx="496184" cy="182504"/>
          </a:xfrm>
          <a:prstGeom prst="trapezoid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台形 64">
            <a:extLst>
              <a:ext uri="{FF2B5EF4-FFF2-40B4-BE49-F238E27FC236}">
                <a16:creationId xmlns:a16="http://schemas.microsoft.com/office/drawing/2014/main" id="{81AF6C51-21C0-4CFD-BEEC-5162FB9B8BAD}"/>
              </a:ext>
            </a:extLst>
          </p:cNvPr>
          <p:cNvSpPr/>
          <p:nvPr/>
        </p:nvSpPr>
        <p:spPr>
          <a:xfrm>
            <a:off x="1535422" y="2994531"/>
            <a:ext cx="1165225" cy="1651000"/>
          </a:xfrm>
          <a:custGeom>
            <a:avLst/>
            <a:gdLst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65225 w 1165225"/>
              <a:gd name="connsiteY3" fmla="*/ 1651000 h 1651000"/>
              <a:gd name="connsiteX4" fmla="*/ 0 w 1165225"/>
              <a:gd name="connsiteY4" fmla="*/ 1651000 h 1651000"/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30300 w 1165225"/>
              <a:gd name="connsiteY3" fmla="*/ 812799 h 1651000"/>
              <a:gd name="connsiteX4" fmla="*/ 1165225 w 1165225"/>
              <a:gd name="connsiteY4" fmla="*/ 1651000 h 1651000"/>
              <a:gd name="connsiteX5" fmla="*/ 0 w 1165225"/>
              <a:gd name="connsiteY5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225" h="1651000">
                <a:moveTo>
                  <a:pt x="0" y="1651000"/>
                </a:moveTo>
                <a:lnTo>
                  <a:pt x="69855" y="0"/>
                </a:lnTo>
                <a:lnTo>
                  <a:pt x="1095370" y="0"/>
                </a:lnTo>
                <a:lnTo>
                  <a:pt x="1130300" y="812799"/>
                </a:lnTo>
                <a:lnTo>
                  <a:pt x="1165225" y="1651000"/>
                </a:lnTo>
                <a:lnTo>
                  <a:pt x="0" y="16510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楕円 65">
            <a:extLst>
              <a:ext uri="{FF2B5EF4-FFF2-40B4-BE49-F238E27FC236}">
                <a16:creationId xmlns:a16="http://schemas.microsoft.com/office/drawing/2014/main" id="{F27848FD-01C8-4911-9982-869683B91A93}"/>
              </a:ext>
            </a:extLst>
          </p:cNvPr>
          <p:cNvSpPr/>
          <p:nvPr/>
        </p:nvSpPr>
        <p:spPr>
          <a:xfrm flipH="1">
            <a:off x="1549639" y="2994531"/>
            <a:ext cx="215765" cy="1651000"/>
          </a:xfrm>
          <a:custGeom>
            <a:avLst/>
            <a:gdLst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0 w 431530"/>
              <a:gd name="connsiteY4" fmla="*/ 82550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91440 w 431530"/>
              <a:gd name="connsiteY4" fmla="*/ 91694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0" fmla="*/ 0 w 215765"/>
              <a:gd name="connsiteY0" fmla="*/ 0 h 1651000"/>
              <a:gd name="connsiteX1" fmla="*/ 215765 w 215765"/>
              <a:gd name="connsiteY1" fmla="*/ 825500 h 1651000"/>
              <a:gd name="connsiteX2" fmla="*/ 0 w 215765"/>
              <a:gd name="connsiteY2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765" h="1651000">
                <a:moveTo>
                  <a:pt x="0" y="0"/>
                </a:moveTo>
                <a:cubicBezTo>
                  <a:pt x="119164" y="0"/>
                  <a:pt x="215765" y="369589"/>
                  <a:pt x="215765" y="825500"/>
                </a:cubicBezTo>
                <a:cubicBezTo>
                  <a:pt x="215765" y="1281411"/>
                  <a:pt x="119164" y="1651000"/>
                  <a:pt x="0" y="1651000"/>
                </a:cubicBezTo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楕円 65">
            <a:extLst>
              <a:ext uri="{FF2B5EF4-FFF2-40B4-BE49-F238E27FC236}">
                <a16:creationId xmlns:a16="http://schemas.microsoft.com/office/drawing/2014/main" id="{422C4F79-F1E2-4BE0-A476-4B72397AB26F}"/>
              </a:ext>
            </a:extLst>
          </p:cNvPr>
          <p:cNvSpPr/>
          <p:nvPr/>
        </p:nvSpPr>
        <p:spPr>
          <a:xfrm>
            <a:off x="2470661" y="2994531"/>
            <a:ext cx="215765" cy="1651000"/>
          </a:xfrm>
          <a:custGeom>
            <a:avLst/>
            <a:gdLst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0 w 431530"/>
              <a:gd name="connsiteY4" fmla="*/ 82550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91440 w 431530"/>
              <a:gd name="connsiteY4" fmla="*/ 91694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0" fmla="*/ 0 w 215765"/>
              <a:gd name="connsiteY0" fmla="*/ 0 h 1651000"/>
              <a:gd name="connsiteX1" fmla="*/ 215765 w 215765"/>
              <a:gd name="connsiteY1" fmla="*/ 825500 h 1651000"/>
              <a:gd name="connsiteX2" fmla="*/ 0 w 215765"/>
              <a:gd name="connsiteY2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765" h="1651000">
                <a:moveTo>
                  <a:pt x="0" y="0"/>
                </a:moveTo>
                <a:cubicBezTo>
                  <a:pt x="119164" y="0"/>
                  <a:pt x="215765" y="369589"/>
                  <a:pt x="215765" y="825500"/>
                </a:cubicBezTo>
                <a:cubicBezTo>
                  <a:pt x="215765" y="1281411"/>
                  <a:pt x="119164" y="1651000"/>
                  <a:pt x="0" y="1651000"/>
                </a:cubicBezTo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楕円 227">
            <a:extLst>
              <a:ext uri="{FF2B5EF4-FFF2-40B4-BE49-F238E27FC236}">
                <a16:creationId xmlns:a16="http://schemas.microsoft.com/office/drawing/2014/main" id="{3CA4EDEE-981B-43D9-B399-EC756B032E36}"/>
              </a:ext>
            </a:extLst>
          </p:cNvPr>
          <p:cNvSpPr/>
          <p:nvPr/>
        </p:nvSpPr>
        <p:spPr>
          <a:xfrm rot="19953313">
            <a:off x="1805549" y="2963933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楕円 228">
            <a:extLst>
              <a:ext uri="{FF2B5EF4-FFF2-40B4-BE49-F238E27FC236}">
                <a16:creationId xmlns:a16="http://schemas.microsoft.com/office/drawing/2014/main" id="{B0F2BA32-DFDD-4D19-9AAA-74614C6685CF}"/>
              </a:ext>
            </a:extLst>
          </p:cNvPr>
          <p:cNvSpPr/>
          <p:nvPr/>
        </p:nvSpPr>
        <p:spPr>
          <a:xfrm rot="1646687" flipH="1">
            <a:off x="2051771" y="2963932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二等辺三角形 225">
            <a:extLst>
              <a:ext uri="{FF2B5EF4-FFF2-40B4-BE49-F238E27FC236}">
                <a16:creationId xmlns:a16="http://schemas.microsoft.com/office/drawing/2014/main" id="{37A891B5-6D10-4998-9040-E0E9794023BD}"/>
              </a:ext>
            </a:extLst>
          </p:cNvPr>
          <p:cNvSpPr/>
          <p:nvPr/>
        </p:nvSpPr>
        <p:spPr>
          <a:xfrm rot="20649556">
            <a:off x="2122239" y="3472584"/>
            <a:ext cx="200012" cy="294640"/>
          </a:xfrm>
          <a:prstGeom prst="triangle">
            <a:avLst/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二等辺三角形 226">
            <a:extLst>
              <a:ext uri="{FF2B5EF4-FFF2-40B4-BE49-F238E27FC236}">
                <a16:creationId xmlns:a16="http://schemas.microsoft.com/office/drawing/2014/main" id="{A738AEF5-64EF-4643-B148-A3A0993D32BA}"/>
              </a:ext>
            </a:extLst>
          </p:cNvPr>
          <p:cNvSpPr/>
          <p:nvPr/>
        </p:nvSpPr>
        <p:spPr>
          <a:xfrm rot="10004269">
            <a:off x="2184066" y="3753019"/>
            <a:ext cx="197504" cy="193890"/>
          </a:xfrm>
          <a:prstGeom prst="triangle">
            <a:avLst>
              <a:gd name="adj" fmla="val 59990"/>
            </a:avLst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二等辺三角形 223">
            <a:extLst>
              <a:ext uri="{FF2B5EF4-FFF2-40B4-BE49-F238E27FC236}">
                <a16:creationId xmlns:a16="http://schemas.microsoft.com/office/drawing/2014/main" id="{532C762D-530B-4B29-908D-1A572A886B3B}"/>
              </a:ext>
            </a:extLst>
          </p:cNvPr>
          <p:cNvSpPr/>
          <p:nvPr/>
        </p:nvSpPr>
        <p:spPr>
          <a:xfrm rot="950444" flipH="1">
            <a:off x="1921351" y="3472584"/>
            <a:ext cx="200012" cy="294640"/>
          </a:xfrm>
          <a:prstGeom prst="triangle">
            <a:avLst/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二等辺三角形 224">
            <a:extLst>
              <a:ext uri="{FF2B5EF4-FFF2-40B4-BE49-F238E27FC236}">
                <a16:creationId xmlns:a16="http://schemas.microsoft.com/office/drawing/2014/main" id="{3D022183-5E3D-4DB1-94FC-C51D2558FCBF}"/>
              </a:ext>
            </a:extLst>
          </p:cNvPr>
          <p:cNvSpPr/>
          <p:nvPr/>
        </p:nvSpPr>
        <p:spPr>
          <a:xfrm rot="11595731" flipH="1">
            <a:off x="1862032" y="3753019"/>
            <a:ext cx="197504" cy="193890"/>
          </a:xfrm>
          <a:prstGeom prst="triangle">
            <a:avLst>
              <a:gd name="adj" fmla="val 59990"/>
            </a:avLst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四角形: 角を丸くする 196">
            <a:extLst>
              <a:ext uri="{FF2B5EF4-FFF2-40B4-BE49-F238E27FC236}">
                <a16:creationId xmlns:a16="http://schemas.microsoft.com/office/drawing/2014/main" id="{B5F98499-5A00-4522-9B8A-CD9B984C900F}"/>
              </a:ext>
            </a:extLst>
          </p:cNvPr>
          <p:cNvSpPr/>
          <p:nvPr/>
        </p:nvSpPr>
        <p:spPr>
          <a:xfrm>
            <a:off x="2041255" y="3425431"/>
            <a:ext cx="175637" cy="146050"/>
          </a:xfrm>
          <a:prstGeom prst="roundRect">
            <a:avLst/>
          </a:prstGeom>
          <a:solidFill>
            <a:srgbClr val="4A92E2"/>
          </a:solidFill>
          <a:ln w="25400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正方形/長方形 197">
            <a:extLst>
              <a:ext uri="{FF2B5EF4-FFF2-40B4-BE49-F238E27FC236}">
                <a16:creationId xmlns:a16="http://schemas.microsoft.com/office/drawing/2014/main" id="{33D667E3-96A6-478A-B097-3DD64624D7AE}"/>
              </a:ext>
            </a:extLst>
          </p:cNvPr>
          <p:cNvSpPr/>
          <p:nvPr/>
        </p:nvSpPr>
        <p:spPr>
          <a:xfrm>
            <a:off x="1765333" y="2974451"/>
            <a:ext cx="714651" cy="194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正方形/長方形 198">
            <a:extLst>
              <a:ext uri="{FF2B5EF4-FFF2-40B4-BE49-F238E27FC236}">
                <a16:creationId xmlns:a16="http://schemas.microsoft.com/office/drawing/2014/main" id="{1798CA08-B283-4777-9EB5-E5443D2D3D4B}"/>
              </a:ext>
            </a:extLst>
          </p:cNvPr>
          <p:cNvSpPr/>
          <p:nvPr/>
        </p:nvSpPr>
        <p:spPr>
          <a:xfrm rot="5400000">
            <a:off x="1936607" y="3116992"/>
            <a:ext cx="363528" cy="205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二等辺三角形 215">
            <a:extLst>
              <a:ext uri="{FF2B5EF4-FFF2-40B4-BE49-F238E27FC236}">
                <a16:creationId xmlns:a16="http://schemas.microsoft.com/office/drawing/2014/main" id="{0EB15770-E9D4-4494-A97C-133C948EF4CE}"/>
              </a:ext>
            </a:extLst>
          </p:cNvPr>
          <p:cNvSpPr/>
          <p:nvPr/>
        </p:nvSpPr>
        <p:spPr>
          <a:xfrm rot="12724613">
            <a:off x="2179037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二等辺三角形 216">
            <a:extLst>
              <a:ext uri="{FF2B5EF4-FFF2-40B4-BE49-F238E27FC236}">
                <a16:creationId xmlns:a16="http://schemas.microsoft.com/office/drawing/2014/main" id="{D66E257A-F90C-4F09-84FD-73D9C6E4B74D}"/>
              </a:ext>
            </a:extLst>
          </p:cNvPr>
          <p:cNvSpPr/>
          <p:nvPr/>
        </p:nvSpPr>
        <p:spPr>
          <a:xfrm rot="12724613">
            <a:off x="2147208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正方形/長方形 35">
            <a:extLst>
              <a:ext uri="{FF2B5EF4-FFF2-40B4-BE49-F238E27FC236}">
                <a16:creationId xmlns:a16="http://schemas.microsoft.com/office/drawing/2014/main" id="{C21B938A-ED87-4A85-AC9F-7FEA06FF999D}"/>
              </a:ext>
            </a:extLst>
          </p:cNvPr>
          <p:cNvSpPr/>
          <p:nvPr/>
        </p:nvSpPr>
        <p:spPr>
          <a:xfrm rot="1800000">
            <a:off x="2307757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楕円 36">
            <a:extLst>
              <a:ext uri="{FF2B5EF4-FFF2-40B4-BE49-F238E27FC236}">
                <a16:creationId xmlns:a16="http://schemas.microsoft.com/office/drawing/2014/main" id="{D9FFF895-4684-43B9-83F7-B8687C4166F9}"/>
              </a:ext>
            </a:extLst>
          </p:cNvPr>
          <p:cNvSpPr/>
          <p:nvPr/>
        </p:nvSpPr>
        <p:spPr>
          <a:xfrm rot="1427996">
            <a:off x="225556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楕円 47">
            <a:extLst>
              <a:ext uri="{FF2B5EF4-FFF2-40B4-BE49-F238E27FC236}">
                <a16:creationId xmlns:a16="http://schemas.microsoft.com/office/drawing/2014/main" id="{58580C15-5E3E-4032-AE24-70B4E9965238}"/>
              </a:ext>
            </a:extLst>
          </p:cNvPr>
          <p:cNvSpPr/>
          <p:nvPr/>
        </p:nvSpPr>
        <p:spPr>
          <a:xfrm rot="1031150" flipH="1">
            <a:off x="2236099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1" name="楕円 47">
            <a:extLst>
              <a:ext uri="{FF2B5EF4-FFF2-40B4-BE49-F238E27FC236}">
                <a16:creationId xmlns:a16="http://schemas.microsoft.com/office/drawing/2014/main" id="{76FAA03E-BF07-40C6-A462-350DC5E9E2CF}"/>
              </a:ext>
            </a:extLst>
          </p:cNvPr>
          <p:cNvSpPr/>
          <p:nvPr/>
        </p:nvSpPr>
        <p:spPr>
          <a:xfrm rot="2614894">
            <a:off x="234909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2" name="楕円 47">
            <a:extLst>
              <a:ext uri="{FF2B5EF4-FFF2-40B4-BE49-F238E27FC236}">
                <a16:creationId xmlns:a16="http://schemas.microsoft.com/office/drawing/2014/main" id="{3D9F6B69-0DBC-4D3C-920B-BB7DDA6E8DFB}"/>
              </a:ext>
            </a:extLst>
          </p:cNvPr>
          <p:cNvSpPr/>
          <p:nvPr/>
        </p:nvSpPr>
        <p:spPr>
          <a:xfrm rot="2614894">
            <a:off x="2376650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3" name="楕円 51">
            <a:extLst>
              <a:ext uri="{FF2B5EF4-FFF2-40B4-BE49-F238E27FC236}">
                <a16:creationId xmlns:a16="http://schemas.microsoft.com/office/drawing/2014/main" id="{75E44929-C8A2-42FB-9FAE-228F0B6F97D1}"/>
              </a:ext>
            </a:extLst>
          </p:cNvPr>
          <p:cNvSpPr/>
          <p:nvPr/>
        </p:nvSpPr>
        <p:spPr>
          <a:xfrm rot="1555475">
            <a:off x="2303165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二等辺三角形 207">
            <a:extLst>
              <a:ext uri="{FF2B5EF4-FFF2-40B4-BE49-F238E27FC236}">
                <a16:creationId xmlns:a16="http://schemas.microsoft.com/office/drawing/2014/main" id="{AA8BAFAD-BC0B-4F8A-A6D4-F65E5C648C2C}"/>
              </a:ext>
            </a:extLst>
          </p:cNvPr>
          <p:cNvSpPr/>
          <p:nvPr/>
        </p:nvSpPr>
        <p:spPr>
          <a:xfrm rot="8875387" flipH="1">
            <a:off x="1865944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二等辺三角形 208">
            <a:extLst>
              <a:ext uri="{FF2B5EF4-FFF2-40B4-BE49-F238E27FC236}">
                <a16:creationId xmlns:a16="http://schemas.microsoft.com/office/drawing/2014/main" id="{81762DB6-C75C-4990-AF36-3B54C9C48D3E}"/>
              </a:ext>
            </a:extLst>
          </p:cNvPr>
          <p:cNvSpPr/>
          <p:nvPr/>
        </p:nvSpPr>
        <p:spPr>
          <a:xfrm rot="8875387" flipH="1">
            <a:off x="1897773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正方形/長方形 35">
            <a:extLst>
              <a:ext uri="{FF2B5EF4-FFF2-40B4-BE49-F238E27FC236}">
                <a16:creationId xmlns:a16="http://schemas.microsoft.com/office/drawing/2014/main" id="{15087EF0-19BA-4E92-BE80-6BAEA8C1F6EC}"/>
              </a:ext>
            </a:extLst>
          </p:cNvPr>
          <p:cNvSpPr/>
          <p:nvPr/>
        </p:nvSpPr>
        <p:spPr>
          <a:xfrm rot="19800000" flipH="1">
            <a:off x="1741293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楕円 36">
            <a:extLst>
              <a:ext uri="{FF2B5EF4-FFF2-40B4-BE49-F238E27FC236}">
                <a16:creationId xmlns:a16="http://schemas.microsoft.com/office/drawing/2014/main" id="{BE34F33A-BC5C-4B1A-8FE4-7654031A0D22}"/>
              </a:ext>
            </a:extLst>
          </p:cNvPr>
          <p:cNvSpPr/>
          <p:nvPr/>
        </p:nvSpPr>
        <p:spPr>
          <a:xfrm rot="20172004" flipH="1">
            <a:off x="180042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楕円 47">
            <a:extLst>
              <a:ext uri="{FF2B5EF4-FFF2-40B4-BE49-F238E27FC236}">
                <a16:creationId xmlns:a16="http://schemas.microsoft.com/office/drawing/2014/main" id="{F6E01C3B-894C-46DF-85C7-161C9B2F6CF4}"/>
              </a:ext>
            </a:extLst>
          </p:cNvPr>
          <p:cNvSpPr/>
          <p:nvPr/>
        </p:nvSpPr>
        <p:spPr>
          <a:xfrm rot="20568850">
            <a:off x="1894112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3" name="楕円 47">
            <a:extLst>
              <a:ext uri="{FF2B5EF4-FFF2-40B4-BE49-F238E27FC236}">
                <a16:creationId xmlns:a16="http://schemas.microsoft.com/office/drawing/2014/main" id="{58F0149C-0249-48AA-AC5A-D49D793E3062}"/>
              </a:ext>
            </a:extLst>
          </p:cNvPr>
          <p:cNvSpPr/>
          <p:nvPr/>
        </p:nvSpPr>
        <p:spPr>
          <a:xfrm rot="18985106" flipH="1">
            <a:off x="181572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4" name="楕円 47">
            <a:extLst>
              <a:ext uri="{FF2B5EF4-FFF2-40B4-BE49-F238E27FC236}">
                <a16:creationId xmlns:a16="http://schemas.microsoft.com/office/drawing/2014/main" id="{6A1083D5-A4CD-42D5-833E-D98B9B4C8796}"/>
              </a:ext>
            </a:extLst>
          </p:cNvPr>
          <p:cNvSpPr/>
          <p:nvPr/>
        </p:nvSpPr>
        <p:spPr>
          <a:xfrm rot="18985106" flipH="1">
            <a:off x="1801345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5" name="楕円 51">
            <a:extLst>
              <a:ext uri="{FF2B5EF4-FFF2-40B4-BE49-F238E27FC236}">
                <a16:creationId xmlns:a16="http://schemas.microsoft.com/office/drawing/2014/main" id="{F5C41449-F8C7-4B48-BEAE-89ED0329DABC}"/>
              </a:ext>
            </a:extLst>
          </p:cNvPr>
          <p:cNvSpPr/>
          <p:nvPr/>
        </p:nvSpPr>
        <p:spPr>
          <a:xfrm rot="20044525" flipH="1">
            <a:off x="1639668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円弧 205">
            <a:extLst>
              <a:ext uri="{FF2B5EF4-FFF2-40B4-BE49-F238E27FC236}">
                <a16:creationId xmlns:a16="http://schemas.microsoft.com/office/drawing/2014/main" id="{471A7A17-1A08-4D94-B6C7-C1213733F34F}"/>
              </a:ext>
            </a:extLst>
          </p:cNvPr>
          <p:cNvSpPr/>
          <p:nvPr/>
        </p:nvSpPr>
        <p:spPr>
          <a:xfrm rot="5596267">
            <a:off x="1597813" y="2337491"/>
            <a:ext cx="1094725" cy="805585"/>
          </a:xfrm>
          <a:prstGeom prst="arc">
            <a:avLst>
              <a:gd name="adj1" fmla="val 17576158"/>
              <a:gd name="adj2" fmla="val 19696878"/>
            </a:avLst>
          </a:prstGeom>
          <a:ln w="85725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円弧 206">
            <a:extLst>
              <a:ext uri="{FF2B5EF4-FFF2-40B4-BE49-F238E27FC236}">
                <a16:creationId xmlns:a16="http://schemas.microsoft.com/office/drawing/2014/main" id="{4AF65E17-2FA3-458C-804D-BCB0AAFB2F6B}"/>
              </a:ext>
            </a:extLst>
          </p:cNvPr>
          <p:cNvSpPr/>
          <p:nvPr/>
        </p:nvSpPr>
        <p:spPr>
          <a:xfrm rot="6592279">
            <a:off x="1552922" y="2452679"/>
            <a:ext cx="1094725" cy="805585"/>
          </a:xfrm>
          <a:prstGeom prst="arc">
            <a:avLst>
              <a:gd name="adj1" fmla="val 17576158"/>
              <a:gd name="adj2" fmla="val 19747743"/>
            </a:avLst>
          </a:prstGeom>
          <a:ln w="82550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円弧 203">
            <a:extLst>
              <a:ext uri="{FF2B5EF4-FFF2-40B4-BE49-F238E27FC236}">
                <a16:creationId xmlns:a16="http://schemas.microsoft.com/office/drawing/2014/main" id="{80531864-A282-42EC-A85C-D45DF6E4DDC1}"/>
              </a:ext>
            </a:extLst>
          </p:cNvPr>
          <p:cNvSpPr/>
          <p:nvPr/>
        </p:nvSpPr>
        <p:spPr>
          <a:xfrm rot="16003733" flipH="1">
            <a:off x="1537642" y="2339307"/>
            <a:ext cx="1094725" cy="805585"/>
          </a:xfrm>
          <a:prstGeom prst="arc">
            <a:avLst>
              <a:gd name="adj1" fmla="val 17576158"/>
              <a:gd name="adj2" fmla="val 19696878"/>
            </a:avLst>
          </a:prstGeom>
          <a:ln w="85725" cap="rnd">
            <a:solidFill>
              <a:schemeClr val="bg1">
                <a:lumMod val="9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円弧 204">
            <a:extLst>
              <a:ext uri="{FF2B5EF4-FFF2-40B4-BE49-F238E27FC236}">
                <a16:creationId xmlns:a16="http://schemas.microsoft.com/office/drawing/2014/main" id="{79782913-468A-40E3-ABAF-378CDF9E647D}"/>
              </a:ext>
            </a:extLst>
          </p:cNvPr>
          <p:cNvSpPr/>
          <p:nvPr/>
        </p:nvSpPr>
        <p:spPr>
          <a:xfrm rot="15007721" flipH="1">
            <a:off x="1582533" y="2454495"/>
            <a:ext cx="1094725" cy="805585"/>
          </a:xfrm>
          <a:prstGeom prst="arc">
            <a:avLst>
              <a:gd name="adj1" fmla="val 17576158"/>
              <a:gd name="adj2" fmla="val 19747743"/>
            </a:avLst>
          </a:prstGeom>
          <a:ln w="82550" cap="rnd">
            <a:solidFill>
              <a:schemeClr val="bg1">
                <a:lumMod val="9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131575"/>
      </p:ext>
    </p:extLst>
  </p:cSld>
  <p:clrMapOvr>
    <a:masterClrMapping/>
  </p:clrMapOvr>
  <p:transition spd="slow" advClick="0" advTm="1000"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二等辺三角形 167">
            <a:extLst>
              <a:ext uri="{FF2B5EF4-FFF2-40B4-BE49-F238E27FC236}">
                <a16:creationId xmlns:a16="http://schemas.microsoft.com/office/drawing/2014/main" id="{D15C4E9F-8B71-4B96-860F-7F8B7C025271}"/>
              </a:ext>
            </a:extLst>
          </p:cNvPr>
          <p:cNvSpPr/>
          <p:nvPr/>
        </p:nvSpPr>
        <p:spPr>
          <a:xfrm rot="10800000">
            <a:off x="1681469" y="593775"/>
            <a:ext cx="873762" cy="689429"/>
          </a:xfrm>
          <a:prstGeom prst="triangl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弧 168">
            <a:extLst>
              <a:ext uri="{FF2B5EF4-FFF2-40B4-BE49-F238E27FC236}">
                <a16:creationId xmlns:a16="http://schemas.microsoft.com/office/drawing/2014/main" id="{A2552FFB-1BBC-4B5A-9CD8-719DE36E176E}"/>
              </a:ext>
            </a:extLst>
          </p:cNvPr>
          <p:cNvSpPr/>
          <p:nvPr/>
        </p:nvSpPr>
        <p:spPr>
          <a:xfrm rot="201593" flipH="1">
            <a:off x="2507377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二等辺三角形 169">
            <a:extLst>
              <a:ext uri="{FF2B5EF4-FFF2-40B4-BE49-F238E27FC236}">
                <a16:creationId xmlns:a16="http://schemas.microsoft.com/office/drawing/2014/main" id="{CF0A056D-A01A-4B08-ADED-E3F4DB929419}"/>
              </a:ext>
            </a:extLst>
          </p:cNvPr>
          <p:cNvSpPr/>
          <p:nvPr/>
        </p:nvSpPr>
        <p:spPr>
          <a:xfrm rot="10800000">
            <a:off x="2509512" y="593773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弧 170">
            <a:extLst>
              <a:ext uri="{FF2B5EF4-FFF2-40B4-BE49-F238E27FC236}">
                <a16:creationId xmlns:a16="http://schemas.microsoft.com/office/drawing/2014/main" id="{C245CB41-8251-4D7C-8360-220EC54245E9}"/>
              </a:ext>
            </a:extLst>
          </p:cNvPr>
          <p:cNvSpPr/>
          <p:nvPr/>
        </p:nvSpPr>
        <p:spPr>
          <a:xfrm rot="21398407">
            <a:off x="1116726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二等辺三角形 171">
            <a:extLst>
              <a:ext uri="{FF2B5EF4-FFF2-40B4-BE49-F238E27FC236}">
                <a16:creationId xmlns:a16="http://schemas.microsoft.com/office/drawing/2014/main" id="{3B7CC469-FE46-4621-B625-E2329C5E0588}"/>
              </a:ext>
            </a:extLst>
          </p:cNvPr>
          <p:cNvSpPr/>
          <p:nvPr/>
        </p:nvSpPr>
        <p:spPr>
          <a:xfrm rot="10800000" flipH="1">
            <a:off x="1061709" y="593774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二等辺三角形 305">
            <a:extLst>
              <a:ext uri="{FF2B5EF4-FFF2-40B4-BE49-F238E27FC236}">
                <a16:creationId xmlns:a16="http://schemas.microsoft.com/office/drawing/2014/main" id="{6EE690BB-78B0-4A97-BBC7-4A6163513E31}"/>
              </a:ext>
            </a:extLst>
          </p:cNvPr>
          <p:cNvSpPr/>
          <p:nvPr/>
        </p:nvSpPr>
        <p:spPr>
          <a:xfrm rot="10800000">
            <a:off x="3029785" y="796966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二等辺三角形 306">
            <a:extLst>
              <a:ext uri="{FF2B5EF4-FFF2-40B4-BE49-F238E27FC236}">
                <a16:creationId xmlns:a16="http://schemas.microsoft.com/office/drawing/2014/main" id="{43D25E02-CF54-4134-9E01-CB1524780D6E}"/>
              </a:ext>
            </a:extLst>
          </p:cNvPr>
          <p:cNvSpPr/>
          <p:nvPr/>
        </p:nvSpPr>
        <p:spPr>
          <a:xfrm rot="11721489">
            <a:off x="3116703" y="1037128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4" name="二等辺三角形 303">
            <a:extLst>
              <a:ext uri="{FF2B5EF4-FFF2-40B4-BE49-F238E27FC236}">
                <a16:creationId xmlns:a16="http://schemas.microsoft.com/office/drawing/2014/main" id="{CBC2457D-BB5E-404F-B5A5-3695A0D04085}"/>
              </a:ext>
            </a:extLst>
          </p:cNvPr>
          <p:cNvSpPr/>
          <p:nvPr/>
        </p:nvSpPr>
        <p:spPr>
          <a:xfrm rot="10800000" flipH="1">
            <a:off x="933392" y="796965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304">
            <a:extLst>
              <a:ext uri="{FF2B5EF4-FFF2-40B4-BE49-F238E27FC236}">
                <a16:creationId xmlns:a16="http://schemas.microsoft.com/office/drawing/2014/main" id="{CCEC859C-0F1F-4A66-BFA0-FCB744922E67}"/>
              </a:ext>
            </a:extLst>
          </p:cNvPr>
          <p:cNvSpPr/>
          <p:nvPr/>
        </p:nvSpPr>
        <p:spPr>
          <a:xfrm rot="9878511" flipH="1">
            <a:off x="873534" y="1037127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E0EEF024-5033-4ADF-8BA2-D8EE1DDD056B}"/>
              </a:ext>
            </a:extLst>
          </p:cNvPr>
          <p:cNvSpPr/>
          <p:nvPr/>
        </p:nvSpPr>
        <p:spPr>
          <a:xfrm rot="11234124">
            <a:off x="3325207" y="1224467"/>
            <a:ext cx="240168" cy="575202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8" name="円弧 177">
            <a:extLst>
              <a:ext uri="{FF2B5EF4-FFF2-40B4-BE49-F238E27FC236}">
                <a16:creationId xmlns:a16="http://schemas.microsoft.com/office/drawing/2014/main" id="{A55FD608-5DE0-491C-A57F-29C72DF30333}"/>
              </a:ext>
            </a:extLst>
          </p:cNvPr>
          <p:cNvSpPr/>
          <p:nvPr/>
        </p:nvSpPr>
        <p:spPr>
          <a:xfrm rot="945023">
            <a:off x="2237140" y="622381"/>
            <a:ext cx="1197475" cy="100378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円弧 178">
            <a:extLst>
              <a:ext uri="{FF2B5EF4-FFF2-40B4-BE49-F238E27FC236}">
                <a16:creationId xmlns:a16="http://schemas.microsoft.com/office/drawing/2014/main" id="{52299685-5CE9-46AA-A4AC-331564117369}"/>
              </a:ext>
            </a:extLst>
          </p:cNvPr>
          <p:cNvSpPr/>
          <p:nvPr/>
        </p:nvSpPr>
        <p:spPr>
          <a:xfrm rot="895199" flipH="1">
            <a:off x="867709" y="609238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弧 179">
            <a:extLst>
              <a:ext uri="{FF2B5EF4-FFF2-40B4-BE49-F238E27FC236}">
                <a16:creationId xmlns:a16="http://schemas.microsoft.com/office/drawing/2014/main" id="{DDFF96CE-C333-412F-95D2-C0370A055825}"/>
              </a:ext>
            </a:extLst>
          </p:cNvPr>
          <p:cNvSpPr/>
          <p:nvPr/>
        </p:nvSpPr>
        <p:spPr>
          <a:xfrm rot="895199" flipH="1">
            <a:off x="765892" y="752390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57824D7E-A6CE-41AD-9DA5-F623E0A95DB1}"/>
              </a:ext>
            </a:extLst>
          </p:cNvPr>
          <p:cNvSpPr/>
          <p:nvPr/>
        </p:nvSpPr>
        <p:spPr>
          <a:xfrm>
            <a:off x="1000910" y="629039"/>
            <a:ext cx="122252" cy="161459"/>
          </a:xfrm>
          <a:prstGeom prst="ellips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楕円 181">
            <a:extLst>
              <a:ext uri="{FF2B5EF4-FFF2-40B4-BE49-F238E27FC236}">
                <a16:creationId xmlns:a16="http://schemas.microsoft.com/office/drawing/2014/main" id="{33A56AF6-357B-4077-AED5-45552BCF07A2}"/>
              </a:ext>
            </a:extLst>
          </p:cNvPr>
          <p:cNvSpPr/>
          <p:nvPr/>
        </p:nvSpPr>
        <p:spPr>
          <a:xfrm>
            <a:off x="153542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楕円 182">
            <a:extLst>
              <a:ext uri="{FF2B5EF4-FFF2-40B4-BE49-F238E27FC236}">
                <a16:creationId xmlns:a16="http://schemas.microsoft.com/office/drawing/2014/main" id="{90FCC4A4-8A15-419B-BC77-6686039CCD5E}"/>
              </a:ext>
            </a:extLst>
          </p:cNvPr>
          <p:cNvSpPr/>
          <p:nvPr/>
        </p:nvSpPr>
        <p:spPr>
          <a:xfrm>
            <a:off x="245644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楕円 183">
            <a:extLst>
              <a:ext uri="{FF2B5EF4-FFF2-40B4-BE49-F238E27FC236}">
                <a16:creationId xmlns:a16="http://schemas.microsoft.com/office/drawing/2014/main" id="{295C466D-7582-4D33-B150-23F09DBA1ADD}"/>
              </a:ext>
            </a:extLst>
          </p:cNvPr>
          <p:cNvSpPr/>
          <p:nvPr/>
        </p:nvSpPr>
        <p:spPr>
          <a:xfrm rot="20585052">
            <a:off x="1030863" y="2099333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楕円 184">
            <a:extLst>
              <a:ext uri="{FF2B5EF4-FFF2-40B4-BE49-F238E27FC236}">
                <a16:creationId xmlns:a16="http://schemas.microsoft.com/office/drawing/2014/main" id="{76881BB2-E7EE-4F78-8E31-700D2D100D1F}"/>
              </a:ext>
            </a:extLst>
          </p:cNvPr>
          <p:cNvSpPr/>
          <p:nvPr/>
        </p:nvSpPr>
        <p:spPr>
          <a:xfrm rot="1014948" flipH="1">
            <a:off x="3013539" y="2099331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台形 292">
            <a:extLst>
              <a:ext uri="{FF2B5EF4-FFF2-40B4-BE49-F238E27FC236}">
                <a16:creationId xmlns:a16="http://schemas.microsoft.com/office/drawing/2014/main" id="{78287C86-E952-402D-B9D6-52E067B2190F}"/>
              </a:ext>
            </a:extLst>
          </p:cNvPr>
          <p:cNvSpPr/>
          <p:nvPr/>
        </p:nvSpPr>
        <p:spPr>
          <a:xfrm rot="7858654" flipH="1">
            <a:off x="972892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台形 293">
            <a:extLst>
              <a:ext uri="{FF2B5EF4-FFF2-40B4-BE49-F238E27FC236}">
                <a16:creationId xmlns:a16="http://schemas.microsoft.com/office/drawing/2014/main" id="{100B0961-2A6C-4619-B44A-95A852B546A7}"/>
              </a:ext>
            </a:extLst>
          </p:cNvPr>
          <p:cNvSpPr/>
          <p:nvPr/>
        </p:nvSpPr>
        <p:spPr>
          <a:xfrm rot="3769921" flipH="1">
            <a:off x="922204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楕円 294">
            <a:extLst>
              <a:ext uri="{FF2B5EF4-FFF2-40B4-BE49-F238E27FC236}">
                <a16:creationId xmlns:a16="http://schemas.microsoft.com/office/drawing/2014/main" id="{5B0D0775-4FBF-44F2-B6DF-4B7903F786F4}"/>
              </a:ext>
            </a:extLst>
          </p:cNvPr>
          <p:cNvSpPr/>
          <p:nvPr/>
        </p:nvSpPr>
        <p:spPr>
          <a:xfrm flipH="1">
            <a:off x="991899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楕円 296">
            <a:extLst>
              <a:ext uri="{FF2B5EF4-FFF2-40B4-BE49-F238E27FC236}">
                <a16:creationId xmlns:a16="http://schemas.microsoft.com/office/drawing/2014/main" id="{289F4CC0-E4AC-442C-9A2A-141E809D1C30}"/>
              </a:ext>
            </a:extLst>
          </p:cNvPr>
          <p:cNvSpPr/>
          <p:nvPr/>
        </p:nvSpPr>
        <p:spPr>
          <a:xfrm rot="1236733" flipH="1">
            <a:off x="1265799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楕円 297">
            <a:extLst>
              <a:ext uri="{FF2B5EF4-FFF2-40B4-BE49-F238E27FC236}">
                <a16:creationId xmlns:a16="http://schemas.microsoft.com/office/drawing/2014/main" id="{0C7C455B-6B90-4C3D-BA09-6537FE61D4D6}"/>
              </a:ext>
            </a:extLst>
          </p:cNvPr>
          <p:cNvSpPr/>
          <p:nvPr/>
        </p:nvSpPr>
        <p:spPr>
          <a:xfrm rot="1627558" flipH="1">
            <a:off x="1422843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四角形: 角を丸くする 299">
            <a:extLst>
              <a:ext uri="{FF2B5EF4-FFF2-40B4-BE49-F238E27FC236}">
                <a16:creationId xmlns:a16="http://schemas.microsoft.com/office/drawing/2014/main" id="{9BA48F11-786E-4AFB-84D0-309416ED2411}"/>
              </a:ext>
            </a:extLst>
          </p:cNvPr>
          <p:cNvSpPr/>
          <p:nvPr/>
        </p:nvSpPr>
        <p:spPr>
          <a:xfrm rot="19548768" flipH="1">
            <a:off x="1258041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円弧 300">
            <a:extLst>
              <a:ext uri="{FF2B5EF4-FFF2-40B4-BE49-F238E27FC236}">
                <a16:creationId xmlns:a16="http://schemas.microsoft.com/office/drawing/2014/main" id="{F58A56A9-4613-484A-B32C-833231E69175}"/>
              </a:ext>
            </a:extLst>
          </p:cNvPr>
          <p:cNvSpPr/>
          <p:nvPr/>
        </p:nvSpPr>
        <p:spPr>
          <a:xfrm rot="20856138" flipH="1">
            <a:off x="1268004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円弧 301">
            <a:extLst>
              <a:ext uri="{FF2B5EF4-FFF2-40B4-BE49-F238E27FC236}">
                <a16:creationId xmlns:a16="http://schemas.microsoft.com/office/drawing/2014/main" id="{BC7A2432-EE13-48AD-84F9-AC0B5C995646}"/>
              </a:ext>
            </a:extLst>
          </p:cNvPr>
          <p:cNvSpPr/>
          <p:nvPr/>
        </p:nvSpPr>
        <p:spPr>
          <a:xfrm rot="20856138" flipH="1">
            <a:off x="1327264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円弧 302">
            <a:extLst>
              <a:ext uri="{FF2B5EF4-FFF2-40B4-BE49-F238E27FC236}">
                <a16:creationId xmlns:a16="http://schemas.microsoft.com/office/drawing/2014/main" id="{5C3AB0B4-215D-463A-8412-7D466B715517}"/>
              </a:ext>
            </a:extLst>
          </p:cNvPr>
          <p:cNvSpPr/>
          <p:nvPr/>
        </p:nvSpPr>
        <p:spPr>
          <a:xfrm rot="20856138" flipH="1">
            <a:off x="1294160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台形 281">
            <a:extLst>
              <a:ext uri="{FF2B5EF4-FFF2-40B4-BE49-F238E27FC236}">
                <a16:creationId xmlns:a16="http://schemas.microsoft.com/office/drawing/2014/main" id="{A11152FE-ED8E-45C0-950E-1282D68828F9}"/>
              </a:ext>
            </a:extLst>
          </p:cNvPr>
          <p:cNvSpPr/>
          <p:nvPr/>
        </p:nvSpPr>
        <p:spPr>
          <a:xfrm rot="13741346">
            <a:off x="2362313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台形 282">
            <a:extLst>
              <a:ext uri="{FF2B5EF4-FFF2-40B4-BE49-F238E27FC236}">
                <a16:creationId xmlns:a16="http://schemas.microsoft.com/office/drawing/2014/main" id="{6814F42A-BAFC-454F-8806-22509218F290}"/>
              </a:ext>
            </a:extLst>
          </p:cNvPr>
          <p:cNvSpPr/>
          <p:nvPr/>
        </p:nvSpPr>
        <p:spPr>
          <a:xfrm rot="17830079">
            <a:off x="2705693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楕円 283">
            <a:extLst>
              <a:ext uri="{FF2B5EF4-FFF2-40B4-BE49-F238E27FC236}">
                <a16:creationId xmlns:a16="http://schemas.microsoft.com/office/drawing/2014/main" id="{8C9CE72E-7F7B-4497-A4F3-EC39328D3A1A}"/>
              </a:ext>
            </a:extLst>
          </p:cNvPr>
          <p:cNvSpPr/>
          <p:nvPr/>
        </p:nvSpPr>
        <p:spPr>
          <a:xfrm>
            <a:off x="3140133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楕円 285">
            <a:extLst>
              <a:ext uri="{FF2B5EF4-FFF2-40B4-BE49-F238E27FC236}">
                <a16:creationId xmlns:a16="http://schemas.microsoft.com/office/drawing/2014/main" id="{B5B1F4D0-FFCD-4DB5-8E7D-3222E32BCDD6}"/>
              </a:ext>
            </a:extLst>
          </p:cNvPr>
          <p:cNvSpPr/>
          <p:nvPr/>
        </p:nvSpPr>
        <p:spPr>
          <a:xfrm rot="20363267">
            <a:off x="2762907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楕円 286">
            <a:extLst>
              <a:ext uri="{FF2B5EF4-FFF2-40B4-BE49-F238E27FC236}">
                <a16:creationId xmlns:a16="http://schemas.microsoft.com/office/drawing/2014/main" id="{8B9B9997-38AE-4D76-8BF7-63A6D8EE0792}"/>
              </a:ext>
            </a:extLst>
          </p:cNvPr>
          <p:cNvSpPr/>
          <p:nvPr/>
        </p:nvSpPr>
        <p:spPr>
          <a:xfrm rot="19972442">
            <a:off x="2737725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四角形: 角を丸くする 288">
            <a:extLst>
              <a:ext uri="{FF2B5EF4-FFF2-40B4-BE49-F238E27FC236}">
                <a16:creationId xmlns:a16="http://schemas.microsoft.com/office/drawing/2014/main" id="{1720D9FF-039B-4EFF-97D7-48D4C530E4DE}"/>
              </a:ext>
            </a:extLst>
          </p:cNvPr>
          <p:cNvSpPr/>
          <p:nvPr/>
        </p:nvSpPr>
        <p:spPr>
          <a:xfrm rot="2051232">
            <a:off x="2770667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円弧 289">
            <a:extLst>
              <a:ext uri="{FF2B5EF4-FFF2-40B4-BE49-F238E27FC236}">
                <a16:creationId xmlns:a16="http://schemas.microsoft.com/office/drawing/2014/main" id="{6CB61104-29E8-4B9D-A7F4-A317A0CB21A5}"/>
              </a:ext>
            </a:extLst>
          </p:cNvPr>
          <p:cNvSpPr/>
          <p:nvPr/>
        </p:nvSpPr>
        <p:spPr>
          <a:xfrm rot="743862">
            <a:off x="2701352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円弧 290">
            <a:extLst>
              <a:ext uri="{FF2B5EF4-FFF2-40B4-BE49-F238E27FC236}">
                <a16:creationId xmlns:a16="http://schemas.microsoft.com/office/drawing/2014/main" id="{B95CA542-01FD-46A3-B896-57F2A293E813}"/>
              </a:ext>
            </a:extLst>
          </p:cNvPr>
          <p:cNvSpPr/>
          <p:nvPr/>
        </p:nvSpPr>
        <p:spPr>
          <a:xfrm rot="743862">
            <a:off x="2642091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円弧 291">
            <a:extLst>
              <a:ext uri="{FF2B5EF4-FFF2-40B4-BE49-F238E27FC236}">
                <a16:creationId xmlns:a16="http://schemas.microsoft.com/office/drawing/2014/main" id="{0FD94E3E-1B31-47BD-A21A-A79D6E8EA7C2}"/>
              </a:ext>
            </a:extLst>
          </p:cNvPr>
          <p:cNvSpPr/>
          <p:nvPr/>
        </p:nvSpPr>
        <p:spPr>
          <a:xfrm rot="743862">
            <a:off x="2675196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楕円 24">
            <a:extLst>
              <a:ext uri="{FF2B5EF4-FFF2-40B4-BE49-F238E27FC236}">
                <a16:creationId xmlns:a16="http://schemas.microsoft.com/office/drawing/2014/main" id="{B6330F50-F081-49C5-8CBF-6C668FCECA3B}"/>
              </a:ext>
            </a:extLst>
          </p:cNvPr>
          <p:cNvSpPr/>
          <p:nvPr/>
        </p:nvSpPr>
        <p:spPr>
          <a:xfrm>
            <a:off x="1899912" y="2314220"/>
            <a:ext cx="477520" cy="117182"/>
          </a:xfrm>
          <a:custGeom>
            <a:avLst/>
            <a:gdLst>
              <a:gd name="connsiteX0" fmla="*/ 477520 w 477520"/>
              <a:gd name="connsiteY0" fmla="*/ 0 h 117182"/>
              <a:gd name="connsiteX1" fmla="*/ 223520 w 477520"/>
              <a:gd name="connsiteY1" fmla="*/ 116840 h 117182"/>
              <a:gd name="connsiteX2" fmla="*/ 0 w 477520"/>
              <a:gd name="connsiteY2" fmla="*/ 30480 h 11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520" h="117182" extrusionOk="0">
                <a:moveTo>
                  <a:pt x="477520" y="0"/>
                </a:moveTo>
                <a:cubicBezTo>
                  <a:pt x="420285" y="32889"/>
                  <a:pt x="296462" y="114254"/>
                  <a:pt x="223520" y="116840"/>
                </a:cubicBezTo>
                <a:cubicBezTo>
                  <a:pt x="152661" y="123757"/>
                  <a:pt x="42180" y="69593"/>
                  <a:pt x="0" y="30480"/>
                </a:cubicBezTo>
              </a:path>
            </a:pathLst>
          </a:custGeom>
          <a:noFill/>
          <a:ln w="50800" cap="rnd">
            <a:solidFill>
              <a:srgbClr val="4A4E58"/>
            </a:solidFill>
            <a:round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68960"/>
                      <a:gd name="connsiteY0" fmla="*/ 233680 h 467360"/>
                      <a:gd name="connsiteX1" fmla="*/ 284480 w 568960"/>
                      <a:gd name="connsiteY1" fmla="*/ 0 h 467360"/>
                      <a:gd name="connsiteX2" fmla="*/ 568960 w 568960"/>
                      <a:gd name="connsiteY2" fmla="*/ 233680 h 467360"/>
                      <a:gd name="connsiteX3" fmla="*/ 284480 w 568960"/>
                      <a:gd name="connsiteY3" fmla="*/ 467360 h 467360"/>
                      <a:gd name="connsiteX4" fmla="*/ 0 w 568960"/>
                      <a:gd name="connsiteY4" fmla="*/ 233680 h 467360"/>
                      <a:gd name="connsiteX0" fmla="*/ 0 w 590481"/>
                      <a:gd name="connsiteY0" fmla="*/ 233680 h 469906"/>
                      <a:gd name="connsiteX1" fmla="*/ 284480 w 590481"/>
                      <a:gd name="connsiteY1" fmla="*/ 0 h 469906"/>
                      <a:gd name="connsiteX2" fmla="*/ 568960 w 590481"/>
                      <a:gd name="connsiteY2" fmla="*/ 233680 h 469906"/>
                      <a:gd name="connsiteX3" fmla="*/ 538480 w 590481"/>
                      <a:gd name="connsiteY3" fmla="*/ 350520 h 469906"/>
                      <a:gd name="connsiteX4" fmla="*/ 284480 w 590481"/>
                      <a:gd name="connsiteY4" fmla="*/ 467360 h 469906"/>
                      <a:gd name="connsiteX5" fmla="*/ 0 w 590481"/>
                      <a:gd name="connsiteY5" fmla="*/ 233680 h 469906"/>
                      <a:gd name="connsiteX0" fmla="*/ 12871 w 603352"/>
                      <a:gd name="connsiteY0" fmla="*/ 233680 h 467702"/>
                      <a:gd name="connsiteX1" fmla="*/ 297351 w 603352"/>
                      <a:gd name="connsiteY1" fmla="*/ 0 h 467702"/>
                      <a:gd name="connsiteX2" fmla="*/ 581831 w 603352"/>
                      <a:gd name="connsiteY2" fmla="*/ 233680 h 467702"/>
                      <a:gd name="connsiteX3" fmla="*/ 551351 w 603352"/>
                      <a:gd name="connsiteY3" fmla="*/ 350520 h 467702"/>
                      <a:gd name="connsiteX4" fmla="*/ 297351 w 603352"/>
                      <a:gd name="connsiteY4" fmla="*/ 467360 h 467702"/>
                      <a:gd name="connsiteX5" fmla="*/ 73831 w 603352"/>
                      <a:gd name="connsiteY5" fmla="*/ 381000 h 467702"/>
                      <a:gd name="connsiteX6" fmla="*/ 12871 w 603352"/>
                      <a:gd name="connsiteY6" fmla="*/ 233680 h 467702"/>
                      <a:gd name="connsiteX0" fmla="*/ 551351 w 642791"/>
                      <a:gd name="connsiteY0" fmla="*/ 350520 h 467702"/>
                      <a:gd name="connsiteX1" fmla="*/ 297351 w 642791"/>
                      <a:gd name="connsiteY1" fmla="*/ 467360 h 467702"/>
                      <a:gd name="connsiteX2" fmla="*/ 73831 w 642791"/>
                      <a:gd name="connsiteY2" fmla="*/ 381000 h 467702"/>
                      <a:gd name="connsiteX3" fmla="*/ 12871 w 642791"/>
                      <a:gd name="connsiteY3" fmla="*/ 233680 h 467702"/>
                      <a:gd name="connsiteX4" fmla="*/ 297351 w 642791"/>
                      <a:gd name="connsiteY4" fmla="*/ 0 h 467702"/>
                      <a:gd name="connsiteX5" fmla="*/ 581831 w 642791"/>
                      <a:gd name="connsiteY5" fmla="*/ 233680 h 467702"/>
                      <a:gd name="connsiteX6" fmla="*/ 642791 w 642791"/>
                      <a:gd name="connsiteY6" fmla="*/ 441960 h 467702"/>
                      <a:gd name="connsiteX0" fmla="*/ 551351 w 581831"/>
                      <a:gd name="connsiteY0" fmla="*/ 350520 h 467702"/>
                      <a:gd name="connsiteX1" fmla="*/ 297351 w 581831"/>
                      <a:gd name="connsiteY1" fmla="*/ 467360 h 467702"/>
                      <a:gd name="connsiteX2" fmla="*/ 73831 w 581831"/>
                      <a:gd name="connsiteY2" fmla="*/ 381000 h 467702"/>
                      <a:gd name="connsiteX3" fmla="*/ 12871 w 581831"/>
                      <a:gd name="connsiteY3" fmla="*/ 233680 h 467702"/>
                      <a:gd name="connsiteX4" fmla="*/ 297351 w 581831"/>
                      <a:gd name="connsiteY4" fmla="*/ 0 h 467702"/>
                      <a:gd name="connsiteX5" fmla="*/ 581831 w 581831"/>
                      <a:gd name="connsiteY5" fmla="*/ 233680 h 467702"/>
                      <a:gd name="connsiteX0" fmla="*/ 551351 w 551351"/>
                      <a:gd name="connsiteY0" fmla="*/ 350520 h 467702"/>
                      <a:gd name="connsiteX1" fmla="*/ 297351 w 551351"/>
                      <a:gd name="connsiteY1" fmla="*/ 467360 h 467702"/>
                      <a:gd name="connsiteX2" fmla="*/ 73831 w 551351"/>
                      <a:gd name="connsiteY2" fmla="*/ 381000 h 467702"/>
                      <a:gd name="connsiteX3" fmla="*/ 12871 w 551351"/>
                      <a:gd name="connsiteY3" fmla="*/ 233680 h 467702"/>
                      <a:gd name="connsiteX4" fmla="*/ 297351 w 551351"/>
                      <a:gd name="connsiteY4" fmla="*/ 0 h 467702"/>
                      <a:gd name="connsiteX0" fmla="*/ 551351 w 551351"/>
                      <a:gd name="connsiteY0" fmla="*/ 116840 h 234022"/>
                      <a:gd name="connsiteX1" fmla="*/ 297351 w 551351"/>
                      <a:gd name="connsiteY1" fmla="*/ 233680 h 234022"/>
                      <a:gd name="connsiteX2" fmla="*/ 73831 w 551351"/>
                      <a:gd name="connsiteY2" fmla="*/ 147320 h 234022"/>
                      <a:gd name="connsiteX3" fmla="*/ 12871 w 551351"/>
                      <a:gd name="connsiteY3" fmla="*/ 0 h 234022"/>
                      <a:gd name="connsiteX0" fmla="*/ 477520 w 477520"/>
                      <a:gd name="connsiteY0" fmla="*/ 0 h 117182"/>
                      <a:gd name="connsiteX1" fmla="*/ 223520 w 477520"/>
                      <a:gd name="connsiteY1" fmla="*/ 116840 h 117182"/>
                      <a:gd name="connsiteX2" fmla="*/ 0 w 477520"/>
                      <a:gd name="connsiteY2" fmla="*/ 30480 h 117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77520" h="117182">
                        <a:moveTo>
                          <a:pt x="477520" y="0"/>
                        </a:moveTo>
                        <a:cubicBezTo>
                          <a:pt x="430107" y="38947"/>
                          <a:pt x="303107" y="111760"/>
                          <a:pt x="223520" y="116840"/>
                        </a:cubicBezTo>
                        <a:cubicBezTo>
                          <a:pt x="143933" y="121920"/>
                          <a:pt x="47413" y="69427"/>
                          <a:pt x="0" y="3048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四角形: 角を丸くする 279">
            <a:extLst>
              <a:ext uri="{FF2B5EF4-FFF2-40B4-BE49-F238E27FC236}">
                <a16:creationId xmlns:a16="http://schemas.microsoft.com/office/drawing/2014/main" id="{C20E4ACE-160F-48B3-91B8-F06172A1CE3F}"/>
              </a:ext>
            </a:extLst>
          </p:cNvPr>
          <p:cNvSpPr/>
          <p:nvPr/>
        </p:nvSpPr>
        <p:spPr>
          <a:xfrm rot="319268" flipH="1">
            <a:off x="1552440" y="5813919"/>
            <a:ext cx="197277" cy="655320"/>
          </a:xfrm>
          <a:prstGeom prst="roundRect">
            <a:avLst/>
          </a:prstGeom>
          <a:solidFill>
            <a:srgbClr val="FDEADA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四角形: 角を丸くする 262">
            <a:extLst>
              <a:ext uri="{FF2B5EF4-FFF2-40B4-BE49-F238E27FC236}">
                <a16:creationId xmlns:a16="http://schemas.microsoft.com/office/drawing/2014/main" id="{50585368-D2B3-44C1-8F04-7CB0DADACC94}"/>
              </a:ext>
            </a:extLst>
          </p:cNvPr>
          <p:cNvSpPr/>
          <p:nvPr/>
        </p:nvSpPr>
        <p:spPr>
          <a:xfrm rot="21280732">
            <a:off x="2520101" y="5818919"/>
            <a:ext cx="197277" cy="655320"/>
          </a:xfrm>
          <a:prstGeom prst="roundRect">
            <a:avLst/>
          </a:prstGeom>
          <a:solidFill>
            <a:srgbClr val="FDEADA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台形 241">
            <a:extLst>
              <a:ext uri="{FF2B5EF4-FFF2-40B4-BE49-F238E27FC236}">
                <a16:creationId xmlns:a16="http://schemas.microsoft.com/office/drawing/2014/main" id="{BFBA40E3-F0AA-465E-A4EB-B9D729EDA2AD}"/>
              </a:ext>
            </a:extLst>
          </p:cNvPr>
          <p:cNvSpPr/>
          <p:nvPr/>
        </p:nvSpPr>
        <p:spPr>
          <a:xfrm>
            <a:off x="1280152" y="4620765"/>
            <a:ext cx="1663700" cy="1092200"/>
          </a:xfrm>
          <a:prstGeom prst="trapezoid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直角三角形 243">
            <a:extLst>
              <a:ext uri="{FF2B5EF4-FFF2-40B4-BE49-F238E27FC236}">
                <a16:creationId xmlns:a16="http://schemas.microsoft.com/office/drawing/2014/main" id="{4C838E06-9D38-4473-B441-F3AD6673384A}"/>
              </a:ext>
            </a:extLst>
          </p:cNvPr>
          <p:cNvSpPr/>
          <p:nvPr/>
        </p:nvSpPr>
        <p:spPr>
          <a:xfrm>
            <a:off x="2705728" y="4662508"/>
            <a:ext cx="424470" cy="1050457"/>
          </a:xfrm>
          <a:prstGeom prst="rtTriangl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直角三角形 244">
            <a:extLst>
              <a:ext uri="{FF2B5EF4-FFF2-40B4-BE49-F238E27FC236}">
                <a16:creationId xmlns:a16="http://schemas.microsoft.com/office/drawing/2014/main" id="{89B215D8-9FB5-4AB7-87AE-2811587D4E46}"/>
              </a:ext>
            </a:extLst>
          </p:cNvPr>
          <p:cNvSpPr/>
          <p:nvPr/>
        </p:nvSpPr>
        <p:spPr>
          <a:xfrm flipH="1">
            <a:off x="1124578" y="4662508"/>
            <a:ext cx="424470" cy="1050457"/>
          </a:xfrm>
          <a:prstGeom prst="rtTriangl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楕円 245">
            <a:extLst>
              <a:ext uri="{FF2B5EF4-FFF2-40B4-BE49-F238E27FC236}">
                <a16:creationId xmlns:a16="http://schemas.microsoft.com/office/drawing/2014/main" id="{82E6A707-13D7-4E16-87C8-742B7FF3E63E}"/>
              </a:ext>
            </a:extLst>
          </p:cNvPr>
          <p:cNvSpPr/>
          <p:nvPr/>
        </p:nvSpPr>
        <p:spPr>
          <a:xfrm rot="20480296">
            <a:off x="2416450" y="5496311"/>
            <a:ext cx="641350" cy="317500"/>
          </a:xfrm>
          <a:prstGeom prst="ellips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楕円 246">
            <a:extLst>
              <a:ext uri="{FF2B5EF4-FFF2-40B4-BE49-F238E27FC236}">
                <a16:creationId xmlns:a16="http://schemas.microsoft.com/office/drawing/2014/main" id="{471A18C2-F28B-45A5-B98E-9CB63489F4BD}"/>
              </a:ext>
            </a:extLst>
          </p:cNvPr>
          <p:cNvSpPr/>
          <p:nvPr/>
        </p:nvSpPr>
        <p:spPr>
          <a:xfrm rot="1119704" flipH="1">
            <a:off x="1166203" y="5506312"/>
            <a:ext cx="641350" cy="317500"/>
          </a:xfrm>
          <a:prstGeom prst="ellips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円弧 239">
            <a:extLst>
              <a:ext uri="{FF2B5EF4-FFF2-40B4-BE49-F238E27FC236}">
                <a16:creationId xmlns:a16="http://schemas.microsoft.com/office/drawing/2014/main" id="{E2F51E31-08ED-4157-B677-C7E4275E6607}"/>
              </a:ext>
            </a:extLst>
          </p:cNvPr>
          <p:cNvSpPr/>
          <p:nvPr/>
        </p:nvSpPr>
        <p:spPr>
          <a:xfrm rot="21111668">
            <a:off x="1230283" y="4539011"/>
            <a:ext cx="1901240" cy="2473960"/>
          </a:xfrm>
          <a:prstGeom prst="arc">
            <a:avLst>
              <a:gd name="adj1" fmla="val 17716669"/>
              <a:gd name="adj2" fmla="val 123566"/>
            </a:avLst>
          </a:prstGeom>
          <a:ln w="104775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1" name="円弧 240">
            <a:extLst>
              <a:ext uri="{FF2B5EF4-FFF2-40B4-BE49-F238E27FC236}">
                <a16:creationId xmlns:a16="http://schemas.microsoft.com/office/drawing/2014/main" id="{82277E04-CB11-4C64-BF5C-80DBD46F8C1B}"/>
              </a:ext>
            </a:extLst>
          </p:cNvPr>
          <p:cNvSpPr/>
          <p:nvPr/>
        </p:nvSpPr>
        <p:spPr>
          <a:xfrm rot="488332" flipH="1">
            <a:off x="1137614" y="4539011"/>
            <a:ext cx="1901240" cy="2473960"/>
          </a:xfrm>
          <a:prstGeom prst="arc">
            <a:avLst>
              <a:gd name="adj1" fmla="val 17716669"/>
              <a:gd name="adj2" fmla="val 123566"/>
            </a:avLst>
          </a:prstGeom>
          <a:ln w="104775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正方形/長方形 232">
            <a:extLst>
              <a:ext uri="{FF2B5EF4-FFF2-40B4-BE49-F238E27FC236}">
                <a16:creationId xmlns:a16="http://schemas.microsoft.com/office/drawing/2014/main" id="{EF187D75-1CAC-452B-8C43-E9CA6800B9CB}"/>
              </a:ext>
            </a:extLst>
          </p:cNvPr>
          <p:cNvSpPr/>
          <p:nvPr/>
        </p:nvSpPr>
        <p:spPr>
          <a:xfrm>
            <a:off x="1941386" y="2736576"/>
            <a:ext cx="354900" cy="360119"/>
          </a:xfrm>
          <a:prstGeom prst="rect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台形 233">
            <a:extLst>
              <a:ext uri="{FF2B5EF4-FFF2-40B4-BE49-F238E27FC236}">
                <a16:creationId xmlns:a16="http://schemas.microsoft.com/office/drawing/2014/main" id="{7D4C183B-8016-451E-BA5D-669D6B5AEF42}"/>
              </a:ext>
            </a:extLst>
          </p:cNvPr>
          <p:cNvSpPr/>
          <p:nvPr/>
        </p:nvSpPr>
        <p:spPr>
          <a:xfrm rot="10800000">
            <a:off x="1881248" y="2855472"/>
            <a:ext cx="496184" cy="182504"/>
          </a:xfrm>
          <a:prstGeom prst="trapezoid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台形 64">
            <a:extLst>
              <a:ext uri="{FF2B5EF4-FFF2-40B4-BE49-F238E27FC236}">
                <a16:creationId xmlns:a16="http://schemas.microsoft.com/office/drawing/2014/main" id="{81AF6C51-21C0-4CFD-BEEC-5162FB9B8BAD}"/>
              </a:ext>
            </a:extLst>
          </p:cNvPr>
          <p:cNvSpPr/>
          <p:nvPr/>
        </p:nvSpPr>
        <p:spPr>
          <a:xfrm>
            <a:off x="1535422" y="2994531"/>
            <a:ext cx="1165225" cy="1651000"/>
          </a:xfrm>
          <a:custGeom>
            <a:avLst/>
            <a:gdLst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65225 w 1165225"/>
              <a:gd name="connsiteY3" fmla="*/ 1651000 h 1651000"/>
              <a:gd name="connsiteX4" fmla="*/ 0 w 1165225"/>
              <a:gd name="connsiteY4" fmla="*/ 1651000 h 1651000"/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30300 w 1165225"/>
              <a:gd name="connsiteY3" fmla="*/ 812799 h 1651000"/>
              <a:gd name="connsiteX4" fmla="*/ 1165225 w 1165225"/>
              <a:gd name="connsiteY4" fmla="*/ 1651000 h 1651000"/>
              <a:gd name="connsiteX5" fmla="*/ 0 w 1165225"/>
              <a:gd name="connsiteY5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225" h="1651000">
                <a:moveTo>
                  <a:pt x="0" y="1651000"/>
                </a:moveTo>
                <a:lnTo>
                  <a:pt x="69855" y="0"/>
                </a:lnTo>
                <a:lnTo>
                  <a:pt x="1095370" y="0"/>
                </a:lnTo>
                <a:lnTo>
                  <a:pt x="1130300" y="812799"/>
                </a:lnTo>
                <a:lnTo>
                  <a:pt x="1165225" y="1651000"/>
                </a:lnTo>
                <a:lnTo>
                  <a:pt x="0" y="16510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楕円 65">
            <a:extLst>
              <a:ext uri="{FF2B5EF4-FFF2-40B4-BE49-F238E27FC236}">
                <a16:creationId xmlns:a16="http://schemas.microsoft.com/office/drawing/2014/main" id="{F27848FD-01C8-4911-9982-869683B91A93}"/>
              </a:ext>
            </a:extLst>
          </p:cNvPr>
          <p:cNvSpPr/>
          <p:nvPr/>
        </p:nvSpPr>
        <p:spPr>
          <a:xfrm flipH="1">
            <a:off x="1549639" y="2994531"/>
            <a:ext cx="215765" cy="1651000"/>
          </a:xfrm>
          <a:custGeom>
            <a:avLst/>
            <a:gdLst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0 w 431530"/>
              <a:gd name="connsiteY4" fmla="*/ 82550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91440 w 431530"/>
              <a:gd name="connsiteY4" fmla="*/ 91694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0" fmla="*/ 0 w 215765"/>
              <a:gd name="connsiteY0" fmla="*/ 0 h 1651000"/>
              <a:gd name="connsiteX1" fmla="*/ 215765 w 215765"/>
              <a:gd name="connsiteY1" fmla="*/ 825500 h 1651000"/>
              <a:gd name="connsiteX2" fmla="*/ 0 w 215765"/>
              <a:gd name="connsiteY2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765" h="1651000">
                <a:moveTo>
                  <a:pt x="0" y="0"/>
                </a:moveTo>
                <a:cubicBezTo>
                  <a:pt x="119164" y="0"/>
                  <a:pt x="215765" y="369589"/>
                  <a:pt x="215765" y="825500"/>
                </a:cubicBezTo>
                <a:cubicBezTo>
                  <a:pt x="215765" y="1281411"/>
                  <a:pt x="119164" y="1651000"/>
                  <a:pt x="0" y="1651000"/>
                </a:cubicBezTo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楕円 65">
            <a:extLst>
              <a:ext uri="{FF2B5EF4-FFF2-40B4-BE49-F238E27FC236}">
                <a16:creationId xmlns:a16="http://schemas.microsoft.com/office/drawing/2014/main" id="{422C4F79-F1E2-4BE0-A476-4B72397AB26F}"/>
              </a:ext>
            </a:extLst>
          </p:cNvPr>
          <p:cNvSpPr/>
          <p:nvPr/>
        </p:nvSpPr>
        <p:spPr>
          <a:xfrm>
            <a:off x="2470661" y="2994531"/>
            <a:ext cx="215765" cy="1651000"/>
          </a:xfrm>
          <a:custGeom>
            <a:avLst/>
            <a:gdLst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0 w 431530"/>
              <a:gd name="connsiteY4" fmla="*/ 82550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91440 w 431530"/>
              <a:gd name="connsiteY4" fmla="*/ 91694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0" fmla="*/ 0 w 215765"/>
              <a:gd name="connsiteY0" fmla="*/ 0 h 1651000"/>
              <a:gd name="connsiteX1" fmla="*/ 215765 w 215765"/>
              <a:gd name="connsiteY1" fmla="*/ 825500 h 1651000"/>
              <a:gd name="connsiteX2" fmla="*/ 0 w 215765"/>
              <a:gd name="connsiteY2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765" h="1651000">
                <a:moveTo>
                  <a:pt x="0" y="0"/>
                </a:moveTo>
                <a:cubicBezTo>
                  <a:pt x="119164" y="0"/>
                  <a:pt x="215765" y="369589"/>
                  <a:pt x="215765" y="825500"/>
                </a:cubicBezTo>
                <a:cubicBezTo>
                  <a:pt x="215765" y="1281411"/>
                  <a:pt x="119164" y="1651000"/>
                  <a:pt x="0" y="1651000"/>
                </a:cubicBezTo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楕円 227">
            <a:extLst>
              <a:ext uri="{FF2B5EF4-FFF2-40B4-BE49-F238E27FC236}">
                <a16:creationId xmlns:a16="http://schemas.microsoft.com/office/drawing/2014/main" id="{3CA4EDEE-981B-43D9-B399-EC756B032E36}"/>
              </a:ext>
            </a:extLst>
          </p:cNvPr>
          <p:cNvSpPr/>
          <p:nvPr/>
        </p:nvSpPr>
        <p:spPr>
          <a:xfrm rot="19953313">
            <a:off x="1805549" y="2963933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楕円 228">
            <a:extLst>
              <a:ext uri="{FF2B5EF4-FFF2-40B4-BE49-F238E27FC236}">
                <a16:creationId xmlns:a16="http://schemas.microsoft.com/office/drawing/2014/main" id="{B0F2BA32-DFDD-4D19-9AAA-74614C6685CF}"/>
              </a:ext>
            </a:extLst>
          </p:cNvPr>
          <p:cNvSpPr/>
          <p:nvPr/>
        </p:nvSpPr>
        <p:spPr>
          <a:xfrm rot="1646687" flipH="1">
            <a:off x="2051771" y="2963932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二等辺三角形 225">
            <a:extLst>
              <a:ext uri="{FF2B5EF4-FFF2-40B4-BE49-F238E27FC236}">
                <a16:creationId xmlns:a16="http://schemas.microsoft.com/office/drawing/2014/main" id="{37A891B5-6D10-4998-9040-E0E9794023BD}"/>
              </a:ext>
            </a:extLst>
          </p:cNvPr>
          <p:cNvSpPr/>
          <p:nvPr/>
        </p:nvSpPr>
        <p:spPr>
          <a:xfrm rot="20649556">
            <a:off x="2122239" y="3472584"/>
            <a:ext cx="200012" cy="294640"/>
          </a:xfrm>
          <a:prstGeom prst="triangle">
            <a:avLst/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二等辺三角形 226">
            <a:extLst>
              <a:ext uri="{FF2B5EF4-FFF2-40B4-BE49-F238E27FC236}">
                <a16:creationId xmlns:a16="http://schemas.microsoft.com/office/drawing/2014/main" id="{A738AEF5-64EF-4643-B148-A3A0993D32BA}"/>
              </a:ext>
            </a:extLst>
          </p:cNvPr>
          <p:cNvSpPr/>
          <p:nvPr/>
        </p:nvSpPr>
        <p:spPr>
          <a:xfrm rot="10004269">
            <a:off x="2184066" y="3753019"/>
            <a:ext cx="197504" cy="193890"/>
          </a:xfrm>
          <a:prstGeom prst="triangle">
            <a:avLst>
              <a:gd name="adj" fmla="val 59990"/>
            </a:avLst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二等辺三角形 223">
            <a:extLst>
              <a:ext uri="{FF2B5EF4-FFF2-40B4-BE49-F238E27FC236}">
                <a16:creationId xmlns:a16="http://schemas.microsoft.com/office/drawing/2014/main" id="{532C762D-530B-4B29-908D-1A572A886B3B}"/>
              </a:ext>
            </a:extLst>
          </p:cNvPr>
          <p:cNvSpPr/>
          <p:nvPr/>
        </p:nvSpPr>
        <p:spPr>
          <a:xfrm rot="950444" flipH="1">
            <a:off x="1921351" y="3472584"/>
            <a:ext cx="200012" cy="294640"/>
          </a:xfrm>
          <a:prstGeom prst="triangle">
            <a:avLst/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二等辺三角形 224">
            <a:extLst>
              <a:ext uri="{FF2B5EF4-FFF2-40B4-BE49-F238E27FC236}">
                <a16:creationId xmlns:a16="http://schemas.microsoft.com/office/drawing/2014/main" id="{3D022183-5E3D-4DB1-94FC-C51D2558FCBF}"/>
              </a:ext>
            </a:extLst>
          </p:cNvPr>
          <p:cNvSpPr/>
          <p:nvPr/>
        </p:nvSpPr>
        <p:spPr>
          <a:xfrm rot="11595731" flipH="1">
            <a:off x="1862032" y="3753019"/>
            <a:ext cx="197504" cy="193890"/>
          </a:xfrm>
          <a:prstGeom prst="triangle">
            <a:avLst>
              <a:gd name="adj" fmla="val 59990"/>
            </a:avLst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四角形: 角を丸くする 196">
            <a:extLst>
              <a:ext uri="{FF2B5EF4-FFF2-40B4-BE49-F238E27FC236}">
                <a16:creationId xmlns:a16="http://schemas.microsoft.com/office/drawing/2014/main" id="{B5F98499-5A00-4522-9B8A-CD9B984C900F}"/>
              </a:ext>
            </a:extLst>
          </p:cNvPr>
          <p:cNvSpPr/>
          <p:nvPr/>
        </p:nvSpPr>
        <p:spPr>
          <a:xfrm>
            <a:off x="2041255" y="3425431"/>
            <a:ext cx="175637" cy="146050"/>
          </a:xfrm>
          <a:prstGeom prst="roundRect">
            <a:avLst/>
          </a:prstGeom>
          <a:solidFill>
            <a:srgbClr val="4A92E2"/>
          </a:solidFill>
          <a:ln w="25400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正方形/長方形 197">
            <a:extLst>
              <a:ext uri="{FF2B5EF4-FFF2-40B4-BE49-F238E27FC236}">
                <a16:creationId xmlns:a16="http://schemas.microsoft.com/office/drawing/2014/main" id="{33D667E3-96A6-478A-B097-3DD64624D7AE}"/>
              </a:ext>
            </a:extLst>
          </p:cNvPr>
          <p:cNvSpPr/>
          <p:nvPr/>
        </p:nvSpPr>
        <p:spPr>
          <a:xfrm>
            <a:off x="1765333" y="2974451"/>
            <a:ext cx="714651" cy="194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正方形/長方形 198">
            <a:extLst>
              <a:ext uri="{FF2B5EF4-FFF2-40B4-BE49-F238E27FC236}">
                <a16:creationId xmlns:a16="http://schemas.microsoft.com/office/drawing/2014/main" id="{1798CA08-B283-4777-9EB5-E5443D2D3D4B}"/>
              </a:ext>
            </a:extLst>
          </p:cNvPr>
          <p:cNvSpPr/>
          <p:nvPr/>
        </p:nvSpPr>
        <p:spPr>
          <a:xfrm rot="5400000">
            <a:off x="1936607" y="3116992"/>
            <a:ext cx="363528" cy="205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二等辺三角形 215">
            <a:extLst>
              <a:ext uri="{FF2B5EF4-FFF2-40B4-BE49-F238E27FC236}">
                <a16:creationId xmlns:a16="http://schemas.microsoft.com/office/drawing/2014/main" id="{0EB15770-E9D4-4494-A97C-133C948EF4CE}"/>
              </a:ext>
            </a:extLst>
          </p:cNvPr>
          <p:cNvSpPr/>
          <p:nvPr/>
        </p:nvSpPr>
        <p:spPr>
          <a:xfrm rot="12724613">
            <a:off x="2179037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二等辺三角形 216">
            <a:extLst>
              <a:ext uri="{FF2B5EF4-FFF2-40B4-BE49-F238E27FC236}">
                <a16:creationId xmlns:a16="http://schemas.microsoft.com/office/drawing/2014/main" id="{D66E257A-F90C-4F09-84FD-73D9C6E4B74D}"/>
              </a:ext>
            </a:extLst>
          </p:cNvPr>
          <p:cNvSpPr/>
          <p:nvPr/>
        </p:nvSpPr>
        <p:spPr>
          <a:xfrm rot="12724613">
            <a:off x="2147208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正方形/長方形 35">
            <a:extLst>
              <a:ext uri="{FF2B5EF4-FFF2-40B4-BE49-F238E27FC236}">
                <a16:creationId xmlns:a16="http://schemas.microsoft.com/office/drawing/2014/main" id="{C21B938A-ED87-4A85-AC9F-7FEA06FF999D}"/>
              </a:ext>
            </a:extLst>
          </p:cNvPr>
          <p:cNvSpPr/>
          <p:nvPr/>
        </p:nvSpPr>
        <p:spPr>
          <a:xfrm rot="1800000">
            <a:off x="2307757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楕円 36">
            <a:extLst>
              <a:ext uri="{FF2B5EF4-FFF2-40B4-BE49-F238E27FC236}">
                <a16:creationId xmlns:a16="http://schemas.microsoft.com/office/drawing/2014/main" id="{D9FFF895-4684-43B9-83F7-B8687C4166F9}"/>
              </a:ext>
            </a:extLst>
          </p:cNvPr>
          <p:cNvSpPr/>
          <p:nvPr/>
        </p:nvSpPr>
        <p:spPr>
          <a:xfrm rot="1427996">
            <a:off x="225556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楕円 47">
            <a:extLst>
              <a:ext uri="{FF2B5EF4-FFF2-40B4-BE49-F238E27FC236}">
                <a16:creationId xmlns:a16="http://schemas.microsoft.com/office/drawing/2014/main" id="{58580C15-5E3E-4032-AE24-70B4E9965238}"/>
              </a:ext>
            </a:extLst>
          </p:cNvPr>
          <p:cNvSpPr/>
          <p:nvPr/>
        </p:nvSpPr>
        <p:spPr>
          <a:xfrm rot="1031150" flipH="1">
            <a:off x="2236099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1" name="楕円 47">
            <a:extLst>
              <a:ext uri="{FF2B5EF4-FFF2-40B4-BE49-F238E27FC236}">
                <a16:creationId xmlns:a16="http://schemas.microsoft.com/office/drawing/2014/main" id="{76FAA03E-BF07-40C6-A462-350DC5E9E2CF}"/>
              </a:ext>
            </a:extLst>
          </p:cNvPr>
          <p:cNvSpPr/>
          <p:nvPr/>
        </p:nvSpPr>
        <p:spPr>
          <a:xfrm rot="2614894">
            <a:off x="234909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2" name="楕円 47">
            <a:extLst>
              <a:ext uri="{FF2B5EF4-FFF2-40B4-BE49-F238E27FC236}">
                <a16:creationId xmlns:a16="http://schemas.microsoft.com/office/drawing/2014/main" id="{3D9F6B69-0DBC-4D3C-920B-BB7DDA6E8DFB}"/>
              </a:ext>
            </a:extLst>
          </p:cNvPr>
          <p:cNvSpPr/>
          <p:nvPr/>
        </p:nvSpPr>
        <p:spPr>
          <a:xfrm rot="2614894">
            <a:off x="2376650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3" name="楕円 51">
            <a:extLst>
              <a:ext uri="{FF2B5EF4-FFF2-40B4-BE49-F238E27FC236}">
                <a16:creationId xmlns:a16="http://schemas.microsoft.com/office/drawing/2014/main" id="{75E44929-C8A2-42FB-9FAE-228F0B6F97D1}"/>
              </a:ext>
            </a:extLst>
          </p:cNvPr>
          <p:cNvSpPr/>
          <p:nvPr/>
        </p:nvSpPr>
        <p:spPr>
          <a:xfrm rot="1555475">
            <a:off x="2303165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二等辺三角形 207">
            <a:extLst>
              <a:ext uri="{FF2B5EF4-FFF2-40B4-BE49-F238E27FC236}">
                <a16:creationId xmlns:a16="http://schemas.microsoft.com/office/drawing/2014/main" id="{AA8BAFAD-BC0B-4F8A-A6D4-F65E5C648C2C}"/>
              </a:ext>
            </a:extLst>
          </p:cNvPr>
          <p:cNvSpPr/>
          <p:nvPr/>
        </p:nvSpPr>
        <p:spPr>
          <a:xfrm rot="8875387" flipH="1">
            <a:off x="1865944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二等辺三角形 208">
            <a:extLst>
              <a:ext uri="{FF2B5EF4-FFF2-40B4-BE49-F238E27FC236}">
                <a16:creationId xmlns:a16="http://schemas.microsoft.com/office/drawing/2014/main" id="{81762DB6-C75C-4990-AF36-3B54C9C48D3E}"/>
              </a:ext>
            </a:extLst>
          </p:cNvPr>
          <p:cNvSpPr/>
          <p:nvPr/>
        </p:nvSpPr>
        <p:spPr>
          <a:xfrm rot="8875387" flipH="1">
            <a:off x="1897773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正方形/長方形 35">
            <a:extLst>
              <a:ext uri="{FF2B5EF4-FFF2-40B4-BE49-F238E27FC236}">
                <a16:creationId xmlns:a16="http://schemas.microsoft.com/office/drawing/2014/main" id="{15087EF0-19BA-4E92-BE80-6BAEA8C1F6EC}"/>
              </a:ext>
            </a:extLst>
          </p:cNvPr>
          <p:cNvSpPr/>
          <p:nvPr/>
        </p:nvSpPr>
        <p:spPr>
          <a:xfrm rot="19800000" flipH="1">
            <a:off x="1741293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楕円 36">
            <a:extLst>
              <a:ext uri="{FF2B5EF4-FFF2-40B4-BE49-F238E27FC236}">
                <a16:creationId xmlns:a16="http://schemas.microsoft.com/office/drawing/2014/main" id="{BE34F33A-BC5C-4B1A-8FE4-7654031A0D22}"/>
              </a:ext>
            </a:extLst>
          </p:cNvPr>
          <p:cNvSpPr/>
          <p:nvPr/>
        </p:nvSpPr>
        <p:spPr>
          <a:xfrm rot="20172004" flipH="1">
            <a:off x="180042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楕円 47">
            <a:extLst>
              <a:ext uri="{FF2B5EF4-FFF2-40B4-BE49-F238E27FC236}">
                <a16:creationId xmlns:a16="http://schemas.microsoft.com/office/drawing/2014/main" id="{F6E01C3B-894C-46DF-85C7-161C9B2F6CF4}"/>
              </a:ext>
            </a:extLst>
          </p:cNvPr>
          <p:cNvSpPr/>
          <p:nvPr/>
        </p:nvSpPr>
        <p:spPr>
          <a:xfrm rot="20568850">
            <a:off x="1894112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3" name="楕円 47">
            <a:extLst>
              <a:ext uri="{FF2B5EF4-FFF2-40B4-BE49-F238E27FC236}">
                <a16:creationId xmlns:a16="http://schemas.microsoft.com/office/drawing/2014/main" id="{58F0149C-0249-48AA-AC5A-D49D793E3062}"/>
              </a:ext>
            </a:extLst>
          </p:cNvPr>
          <p:cNvSpPr/>
          <p:nvPr/>
        </p:nvSpPr>
        <p:spPr>
          <a:xfrm rot="18985106" flipH="1">
            <a:off x="181572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4" name="楕円 47">
            <a:extLst>
              <a:ext uri="{FF2B5EF4-FFF2-40B4-BE49-F238E27FC236}">
                <a16:creationId xmlns:a16="http://schemas.microsoft.com/office/drawing/2014/main" id="{6A1083D5-A4CD-42D5-833E-D98B9B4C8796}"/>
              </a:ext>
            </a:extLst>
          </p:cNvPr>
          <p:cNvSpPr/>
          <p:nvPr/>
        </p:nvSpPr>
        <p:spPr>
          <a:xfrm rot="18985106" flipH="1">
            <a:off x="1801345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5" name="楕円 51">
            <a:extLst>
              <a:ext uri="{FF2B5EF4-FFF2-40B4-BE49-F238E27FC236}">
                <a16:creationId xmlns:a16="http://schemas.microsoft.com/office/drawing/2014/main" id="{F5C41449-F8C7-4B48-BEAE-89ED0329DABC}"/>
              </a:ext>
            </a:extLst>
          </p:cNvPr>
          <p:cNvSpPr/>
          <p:nvPr/>
        </p:nvSpPr>
        <p:spPr>
          <a:xfrm rot="20044525" flipH="1">
            <a:off x="1639668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円弧 205">
            <a:extLst>
              <a:ext uri="{FF2B5EF4-FFF2-40B4-BE49-F238E27FC236}">
                <a16:creationId xmlns:a16="http://schemas.microsoft.com/office/drawing/2014/main" id="{471A7A17-1A08-4D94-B6C7-C1213733F34F}"/>
              </a:ext>
            </a:extLst>
          </p:cNvPr>
          <p:cNvSpPr/>
          <p:nvPr/>
        </p:nvSpPr>
        <p:spPr>
          <a:xfrm rot="5596267">
            <a:off x="1597813" y="2337491"/>
            <a:ext cx="1094725" cy="805585"/>
          </a:xfrm>
          <a:prstGeom prst="arc">
            <a:avLst>
              <a:gd name="adj1" fmla="val 17576158"/>
              <a:gd name="adj2" fmla="val 19696878"/>
            </a:avLst>
          </a:prstGeom>
          <a:ln w="85725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円弧 206">
            <a:extLst>
              <a:ext uri="{FF2B5EF4-FFF2-40B4-BE49-F238E27FC236}">
                <a16:creationId xmlns:a16="http://schemas.microsoft.com/office/drawing/2014/main" id="{4AF65E17-2FA3-458C-804D-BCB0AAFB2F6B}"/>
              </a:ext>
            </a:extLst>
          </p:cNvPr>
          <p:cNvSpPr/>
          <p:nvPr/>
        </p:nvSpPr>
        <p:spPr>
          <a:xfrm rot="6592279">
            <a:off x="1552922" y="2452679"/>
            <a:ext cx="1094725" cy="805585"/>
          </a:xfrm>
          <a:prstGeom prst="arc">
            <a:avLst>
              <a:gd name="adj1" fmla="val 17576158"/>
              <a:gd name="adj2" fmla="val 19747743"/>
            </a:avLst>
          </a:prstGeom>
          <a:ln w="82550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円弧 203">
            <a:extLst>
              <a:ext uri="{FF2B5EF4-FFF2-40B4-BE49-F238E27FC236}">
                <a16:creationId xmlns:a16="http://schemas.microsoft.com/office/drawing/2014/main" id="{80531864-A282-42EC-A85C-D45DF6E4DDC1}"/>
              </a:ext>
            </a:extLst>
          </p:cNvPr>
          <p:cNvSpPr/>
          <p:nvPr/>
        </p:nvSpPr>
        <p:spPr>
          <a:xfrm rot="16003733" flipH="1">
            <a:off x="1537642" y="2339307"/>
            <a:ext cx="1094725" cy="805585"/>
          </a:xfrm>
          <a:prstGeom prst="arc">
            <a:avLst>
              <a:gd name="adj1" fmla="val 17576158"/>
              <a:gd name="adj2" fmla="val 19696878"/>
            </a:avLst>
          </a:prstGeom>
          <a:ln w="85725" cap="rnd">
            <a:solidFill>
              <a:schemeClr val="bg1">
                <a:lumMod val="9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円弧 204">
            <a:extLst>
              <a:ext uri="{FF2B5EF4-FFF2-40B4-BE49-F238E27FC236}">
                <a16:creationId xmlns:a16="http://schemas.microsoft.com/office/drawing/2014/main" id="{79782913-468A-40E3-ABAF-378CDF9E647D}"/>
              </a:ext>
            </a:extLst>
          </p:cNvPr>
          <p:cNvSpPr/>
          <p:nvPr/>
        </p:nvSpPr>
        <p:spPr>
          <a:xfrm rot="15007721" flipH="1">
            <a:off x="1582533" y="2454495"/>
            <a:ext cx="1094725" cy="805585"/>
          </a:xfrm>
          <a:prstGeom prst="arc">
            <a:avLst>
              <a:gd name="adj1" fmla="val 17576158"/>
              <a:gd name="adj2" fmla="val 19747743"/>
            </a:avLst>
          </a:prstGeom>
          <a:ln w="82550" cap="rnd">
            <a:solidFill>
              <a:schemeClr val="bg1">
                <a:lumMod val="9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841928"/>
      </p:ext>
    </p:extLst>
  </p:cSld>
  <p:clrMapOvr>
    <a:masterClrMapping/>
  </p:clrMapOvr>
  <p:transition spd="slow" advClick="0" advTm="1000"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二等辺三角形 167">
            <a:extLst>
              <a:ext uri="{FF2B5EF4-FFF2-40B4-BE49-F238E27FC236}">
                <a16:creationId xmlns:a16="http://schemas.microsoft.com/office/drawing/2014/main" id="{D15C4E9F-8B71-4B96-860F-7F8B7C025271}"/>
              </a:ext>
            </a:extLst>
          </p:cNvPr>
          <p:cNvSpPr/>
          <p:nvPr/>
        </p:nvSpPr>
        <p:spPr>
          <a:xfrm rot="10800000">
            <a:off x="1681469" y="593775"/>
            <a:ext cx="873762" cy="689429"/>
          </a:xfrm>
          <a:prstGeom prst="triangl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弧 168">
            <a:extLst>
              <a:ext uri="{FF2B5EF4-FFF2-40B4-BE49-F238E27FC236}">
                <a16:creationId xmlns:a16="http://schemas.microsoft.com/office/drawing/2014/main" id="{A2552FFB-1BBC-4B5A-9CD8-719DE36E176E}"/>
              </a:ext>
            </a:extLst>
          </p:cNvPr>
          <p:cNvSpPr/>
          <p:nvPr/>
        </p:nvSpPr>
        <p:spPr>
          <a:xfrm rot="201593" flipH="1">
            <a:off x="2507377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二等辺三角形 169">
            <a:extLst>
              <a:ext uri="{FF2B5EF4-FFF2-40B4-BE49-F238E27FC236}">
                <a16:creationId xmlns:a16="http://schemas.microsoft.com/office/drawing/2014/main" id="{CF0A056D-A01A-4B08-ADED-E3F4DB929419}"/>
              </a:ext>
            </a:extLst>
          </p:cNvPr>
          <p:cNvSpPr/>
          <p:nvPr/>
        </p:nvSpPr>
        <p:spPr>
          <a:xfrm rot="10800000">
            <a:off x="2509512" y="593773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弧 170">
            <a:extLst>
              <a:ext uri="{FF2B5EF4-FFF2-40B4-BE49-F238E27FC236}">
                <a16:creationId xmlns:a16="http://schemas.microsoft.com/office/drawing/2014/main" id="{C245CB41-8251-4D7C-8360-220EC54245E9}"/>
              </a:ext>
            </a:extLst>
          </p:cNvPr>
          <p:cNvSpPr/>
          <p:nvPr/>
        </p:nvSpPr>
        <p:spPr>
          <a:xfrm rot="21398407">
            <a:off x="1116726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二等辺三角形 171">
            <a:extLst>
              <a:ext uri="{FF2B5EF4-FFF2-40B4-BE49-F238E27FC236}">
                <a16:creationId xmlns:a16="http://schemas.microsoft.com/office/drawing/2014/main" id="{3B7CC469-FE46-4621-B625-E2329C5E0588}"/>
              </a:ext>
            </a:extLst>
          </p:cNvPr>
          <p:cNvSpPr/>
          <p:nvPr/>
        </p:nvSpPr>
        <p:spPr>
          <a:xfrm rot="10800000" flipH="1">
            <a:off x="1061709" y="593774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二等辺三角形 305">
            <a:extLst>
              <a:ext uri="{FF2B5EF4-FFF2-40B4-BE49-F238E27FC236}">
                <a16:creationId xmlns:a16="http://schemas.microsoft.com/office/drawing/2014/main" id="{6EE690BB-78B0-4A97-BBC7-4A6163513E31}"/>
              </a:ext>
            </a:extLst>
          </p:cNvPr>
          <p:cNvSpPr/>
          <p:nvPr/>
        </p:nvSpPr>
        <p:spPr>
          <a:xfrm rot="10800000">
            <a:off x="3029785" y="796966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二等辺三角形 306">
            <a:extLst>
              <a:ext uri="{FF2B5EF4-FFF2-40B4-BE49-F238E27FC236}">
                <a16:creationId xmlns:a16="http://schemas.microsoft.com/office/drawing/2014/main" id="{43D25E02-CF54-4134-9E01-CB1524780D6E}"/>
              </a:ext>
            </a:extLst>
          </p:cNvPr>
          <p:cNvSpPr/>
          <p:nvPr/>
        </p:nvSpPr>
        <p:spPr>
          <a:xfrm rot="11721489">
            <a:off x="3116703" y="1037128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4" name="二等辺三角形 303">
            <a:extLst>
              <a:ext uri="{FF2B5EF4-FFF2-40B4-BE49-F238E27FC236}">
                <a16:creationId xmlns:a16="http://schemas.microsoft.com/office/drawing/2014/main" id="{CBC2457D-BB5E-404F-B5A5-3695A0D04085}"/>
              </a:ext>
            </a:extLst>
          </p:cNvPr>
          <p:cNvSpPr/>
          <p:nvPr/>
        </p:nvSpPr>
        <p:spPr>
          <a:xfrm rot="10800000" flipH="1">
            <a:off x="933392" y="796965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304">
            <a:extLst>
              <a:ext uri="{FF2B5EF4-FFF2-40B4-BE49-F238E27FC236}">
                <a16:creationId xmlns:a16="http://schemas.microsoft.com/office/drawing/2014/main" id="{CCEC859C-0F1F-4A66-BFA0-FCB744922E67}"/>
              </a:ext>
            </a:extLst>
          </p:cNvPr>
          <p:cNvSpPr/>
          <p:nvPr/>
        </p:nvSpPr>
        <p:spPr>
          <a:xfrm rot="9878511" flipH="1">
            <a:off x="873534" y="1037127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E0EEF024-5033-4ADF-8BA2-D8EE1DDD056B}"/>
              </a:ext>
            </a:extLst>
          </p:cNvPr>
          <p:cNvSpPr/>
          <p:nvPr/>
        </p:nvSpPr>
        <p:spPr>
          <a:xfrm rot="11234124">
            <a:off x="3325207" y="1224467"/>
            <a:ext cx="240168" cy="575202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8" name="円弧 177">
            <a:extLst>
              <a:ext uri="{FF2B5EF4-FFF2-40B4-BE49-F238E27FC236}">
                <a16:creationId xmlns:a16="http://schemas.microsoft.com/office/drawing/2014/main" id="{A55FD608-5DE0-491C-A57F-29C72DF30333}"/>
              </a:ext>
            </a:extLst>
          </p:cNvPr>
          <p:cNvSpPr/>
          <p:nvPr/>
        </p:nvSpPr>
        <p:spPr>
          <a:xfrm rot="945023">
            <a:off x="2237140" y="622381"/>
            <a:ext cx="1197475" cy="100378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円弧 178">
            <a:extLst>
              <a:ext uri="{FF2B5EF4-FFF2-40B4-BE49-F238E27FC236}">
                <a16:creationId xmlns:a16="http://schemas.microsoft.com/office/drawing/2014/main" id="{52299685-5CE9-46AA-A4AC-331564117369}"/>
              </a:ext>
            </a:extLst>
          </p:cNvPr>
          <p:cNvSpPr/>
          <p:nvPr/>
        </p:nvSpPr>
        <p:spPr>
          <a:xfrm rot="895199" flipH="1">
            <a:off x="867709" y="609238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弧 179">
            <a:extLst>
              <a:ext uri="{FF2B5EF4-FFF2-40B4-BE49-F238E27FC236}">
                <a16:creationId xmlns:a16="http://schemas.microsoft.com/office/drawing/2014/main" id="{DDFF96CE-C333-412F-95D2-C0370A055825}"/>
              </a:ext>
            </a:extLst>
          </p:cNvPr>
          <p:cNvSpPr/>
          <p:nvPr/>
        </p:nvSpPr>
        <p:spPr>
          <a:xfrm rot="895199" flipH="1">
            <a:off x="765892" y="752390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57824D7E-A6CE-41AD-9DA5-F623E0A95DB1}"/>
              </a:ext>
            </a:extLst>
          </p:cNvPr>
          <p:cNvSpPr/>
          <p:nvPr/>
        </p:nvSpPr>
        <p:spPr>
          <a:xfrm>
            <a:off x="1000910" y="629039"/>
            <a:ext cx="122252" cy="161459"/>
          </a:xfrm>
          <a:prstGeom prst="ellips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楕円 181">
            <a:extLst>
              <a:ext uri="{FF2B5EF4-FFF2-40B4-BE49-F238E27FC236}">
                <a16:creationId xmlns:a16="http://schemas.microsoft.com/office/drawing/2014/main" id="{33A56AF6-357B-4077-AED5-45552BCF07A2}"/>
              </a:ext>
            </a:extLst>
          </p:cNvPr>
          <p:cNvSpPr/>
          <p:nvPr/>
        </p:nvSpPr>
        <p:spPr>
          <a:xfrm>
            <a:off x="153542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楕円 182">
            <a:extLst>
              <a:ext uri="{FF2B5EF4-FFF2-40B4-BE49-F238E27FC236}">
                <a16:creationId xmlns:a16="http://schemas.microsoft.com/office/drawing/2014/main" id="{90FCC4A4-8A15-419B-BC77-6686039CCD5E}"/>
              </a:ext>
            </a:extLst>
          </p:cNvPr>
          <p:cNvSpPr/>
          <p:nvPr/>
        </p:nvSpPr>
        <p:spPr>
          <a:xfrm>
            <a:off x="245644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楕円 183">
            <a:extLst>
              <a:ext uri="{FF2B5EF4-FFF2-40B4-BE49-F238E27FC236}">
                <a16:creationId xmlns:a16="http://schemas.microsoft.com/office/drawing/2014/main" id="{295C466D-7582-4D33-B150-23F09DBA1ADD}"/>
              </a:ext>
            </a:extLst>
          </p:cNvPr>
          <p:cNvSpPr/>
          <p:nvPr/>
        </p:nvSpPr>
        <p:spPr>
          <a:xfrm rot="20585052">
            <a:off x="1030863" y="2099333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楕円 184">
            <a:extLst>
              <a:ext uri="{FF2B5EF4-FFF2-40B4-BE49-F238E27FC236}">
                <a16:creationId xmlns:a16="http://schemas.microsoft.com/office/drawing/2014/main" id="{76881BB2-E7EE-4F78-8E31-700D2D100D1F}"/>
              </a:ext>
            </a:extLst>
          </p:cNvPr>
          <p:cNvSpPr/>
          <p:nvPr/>
        </p:nvSpPr>
        <p:spPr>
          <a:xfrm rot="1014948" flipH="1">
            <a:off x="3013539" y="2099331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台形 292">
            <a:extLst>
              <a:ext uri="{FF2B5EF4-FFF2-40B4-BE49-F238E27FC236}">
                <a16:creationId xmlns:a16="http://schemas.microsoft.com/office/drawing/2014/main" id="{78287C86-E952-402D-B9D6-52E067B2190F}"/>
              </a:ext>
            </a:extLst>
          </p:cNvPr>
          <p:cNvSpPr/>
          <p:nvPr/>
        </p:nvSpPr>
        <p:spPr>
          <a:xfrm rot="7858654" flipH="1">
            <a:off x="972892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台形 293">
            <a:extLst>
              <a:ext uri="{FF2B5EF4-FFF2-40B4-BE49-F238E27FC236}">
                <a16:creationId xmlns:a16="http://schemas.microsoft.com/office/drawing/2014/main" id="{100B0961-2A6C-4619-B44A-95A852B546A7}"/>
              </a:ext>
            </a:extLst>
          </p:cNvPr>
          <p:cNvSpPr/>
          <p:nvPr/>
        </p:nvSpPr>
        <p:spPr>
          <a:xfrm rot="3769921" flipH="1">
            <a:off x="922204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楕円 294">
            <a:extLst>
              <a:ext uri="{FF2B5EF4-FFF2-40B4-BE49-F238E27FC236}">
                <a16:creationId xmlns:a16="http://schemas.microsoft.com/office/drawing/2014/main" id="{5B0D0775-4FBF-44F2-B6DF-4B7903F786F4}"/>
              </a:ext>
            </a:extLst>
          </p:cNvPr>
          <p:cNvSpPr/>
          <p:nvPr/>
        </p:nvSpPr>
        <p:spPr>
          <a:xfrm flipH="1">
            <a:off x="991899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楕円 296">
            <a:extLst>
              <a:ext uri="{FF2B5EF4-FFF2-40B4-BE49-F238E27FC236}">
                <a16:creationId xmlns:a16="http://schemas.microsoft.com/office/drawing/2014/main" id="{289F4CC0-E4AC-442C-9A2A-141E809D1C30}"/>
              </a:ext>
            </a:extLst>
          </p:cNvPr>
          <p:cNvSpPr/>
          <p:nvPr/>
        </p:nvSpPr>
        <p:spPr>
          <a:xfrm rot="1236733" flipH="1">
            <a:off x="1265799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楕円 297">
            <a:extLst>
              <a:ext uri="{FF2B5EF4-FFF2-40B4-BE49-F238E27FC236}">
                <a16:creationId xmlns:a16="http://schemas.microsoft.com/office/drawing/2014/main" id="{0C7C455B-6B90-4C3D-BA09-6537FE61D4D6}"/>
              </a:ext>
            </a:extLst>
          </p:cNvPr>
          <p:cNvSpPr/>
          <p:nvPr/>
        </p:nvSpPr>
        <p:spPr>
          <a:xfrm rot="1627558" flipH="1">
            <a:off x="1422843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四角形: 角を丸くする 299">
            <a:extLst>
              <a:ext uri="{FF2B5EF4-FFF2-40B4-BE49-F238E27FC236}">
                <a16:creationId xmlns:a16="http://schemas.microsoft.com/office/drawing/2014/main" id="{9BA48F11-786E-4AFB-84D0-309416ED2411}"/>
              </a:ext>
            </a:extLst>
          </p:cNvPr>
          <p:cNvSpPr/>
          <p:nvPr/>
        </p:nvSpPr>
        <p:spPr>
          <a:xfrm rot="19548768" flipH="1">
            <a:off x="1258041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円弧 300">
            <a:extLst>
              <a:ext uri="{FF2B5EF4-FFF2-40B4-BE49-F238E27FC236}">
                <a16:creationId xmlns:a16="http://schemas.microsoft.com/office/drawing/2014/main" id="{F58A56A9-4613-484A-B32C-833231E69175}"/>
              </a:ext>
            </a:extLst>
          </p:cNvPr>
          <p:cNvSpPr/>
          <p:nvPr/>
        </p:nvSpPr>
        <p:spPr>
          <a:xfrm rot="20856138" flipH="1">
            <a:off x="1268004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円弧 301">
            <a:extLst>
              <a:ext uri="{FF2B5EF4-FFF2-40B4-BE49-F238E27FC236}">
                <a16:creationId xmlns:a16="http://schemas.microsoft.com/office/drawing/2014/main" id="{BC7A2432-EE13-48AD-84F9-AC0B5C995646}"/>
              </a:ext>
            </a:extLst>
          </p:cNvPr>
          <p:cNvSpPr/>
          <p:nvPr/>
        </p:nvSpPr>
        <p:spPr>
          <a:xfrm rot="20856138" flipH="1">
            <a:off x="1327264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円弧 302">
            <a:extLst>
              <a:ext uri="{FF2B5EF4-FFF2-40B4-BE49-F238E27FC236}">
                <a16:creationId xmlns:a16="http://schemas.microsoft.com/office/drawing/2014/main" id="{5C3AB0B4-215D-463A-8412-7D466B715517}"/>
              </a:ext>
            </a:extLst>
          </p:cNvPr>
          <p:cNvSpPr/>
          <p:nvPr/>
        </p:nvSpPr>
        <p:spPr>
          <a:xfrm rot="20856138" flipH="1">
            <a:off x="1294160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台形 281">
            <a:extLst>
              <a:ext uri="{FF2B5EF4-FFF2-40B4-BE49-F238E27FC236}">
                <a16:creationId xmlns:a16="http://schemas.microsoft.com/office/drawing/2014/main" id="{A11152FE-ED8E-45C0-950E-1282D68828F9}"/>
              </a:ext>
            </a:extLst>
          </p:cNvPr>
          <p:cNvSpPr/>
          <p:nvPr/>
        </p:nvSpPr>
        <p:spPr>
          <a:xfrm rot="13741346">
            <a:off x="2362313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台形 282">
            <a:extLst>
              <a:ext uri="{FF2B5EF4-FFF2-40B4-BE49-F238E27FC236}">
                <a16:creationId xmlns:a16="http://schemas.microsoft.com/office/drawing/2014/main" id="{6814F42A-BAFC-454F-8806-22509218F290}"/>
              </a:ext>
            </a:extLst>
          </p:cNvPr>
          <p:cNvSpPr/>
          <p:nvPr/>
        </p:nvSpPr>
        <p:spPr>
          <a:xfrm rot="17830079">
            <a:off x="2705693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楕円 283">
            <a:extLst>
              <a:ext uri="{FF2B5EF4-FFF2-40B4-BE49-F238E27FC236}">
                <a16:creationId xmlns:a16="http://schemas.microsoft.com/office/drawing/2014/main" id="{8C9CE72E-7F7B-4497-A4F3-EC39328D3A1A}"/>
              </a:ext>
            </a:extLst>
          </p:cNvPr>
          <p:cNvSpPr/>
          <p:nvPr/>
        </p:nvSpPr>
        <p:spPr>
          <a:xfrm>
            <a:off x="3140133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楕円 285">
            <a:extLst>
              <a:ext uri="{FF2B5EF4-FFF2-40B4-BE49-F238E27FC236}">
                <a16:creationId xmlns:a16="http://schemas.microsoft.com/office/drawing/2014/main" id="{B5B1F4D0-FFCD-4DB5-8E7D-3222E32BCDD6}"/>
              </a:ext>
            </a:extLst>
          </p:cNvPr>
          <p:cNvSpPr/>
          <p:nvPr/>
        </p:nvSpPr>
        <p:spPr>
          <a:xfrm rot="20363267">
            <a:off x="2762907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楕円 286">
            <a:extLst>
              <a:ext uri="{FF2B5EF4-FFF2-40B4-BE49-F238E27FC236}">
                <a16:creationId xmlns:a16="http://schemas.microsoft.com/office/drawing/2014/main" id="{8B9B9997-38AE-4D76-8BF7-63A6D8EE0792}"/>
              </a:ext>
            </a:extLst>
          </p:cNvPr>
          <p:cNvSpPr/>
          <p:nvPr/>
        </p:nvSpPr>
        <p:spPr>
          <a:xfrm rot="19972442">
            <a:off x="2737725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四角形: 角を丸くする 288">
            <a:extLst>
              <a:ext uri="{FF2B5EF4-FFF2-40B4-BE49-F238E27FC236}">
                <a16:creationId xmlns:a16="http://schemas.microsoft.com/office/drawing/2014/main" id="{1720D9FF-039B-4EFF-97D7-48D4C530E4DE}"/>
              </a:ext>
            </a:extLst>
          </p:cNvPr>
          <p:cNvSpPr/>
          <p:nvPr/>
        </p:nvSpPr>
        <p:spPr>
          <a:xfrm rot="2051232">
            <a:off x="2770667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円弧 289">
            <a:extLst>
              <a:ext uri="{FF2B5EF4-FFF2-40B4-BE49-F238E27FC236}">
                <a16:creationId xmlns:a16="http://schemas.microsoft.com/office/drawing/2014/main" id="{6CB61104-29E8-4B9D-A7F4-A317A0CB21A5}"/>
              </a:ext>
            </a:extLst>
          </p:cNvPr>
          <p:cNvSpPr/>
          <p:nvPr/>
        </p:nvSpPr>
        <p:spPr>
          <a:xfrm rot="743862">
            <a:off x="2701352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円弧 290">
            <a:extLst>
              <a:ext uri="{FF2B5EF4-FFF2-40B4-BE49-F238E27FC236}">
                <a16:creationId xmlns:a16="http://schemas.microsoft.com/office/drawing/2014/main" id="{B95CA542-01FD-46A3-B896-57F2A293E813}"/>
              </a:ext>
            </a:extLst>
          </p:cNvPr>
          <p:cNvSpPr/>
          <p:nvPr/>
        </p:nvSpPr>
        <p:spPr>
          <a:xfrm rot="743862">
            <a:off x="2642091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円弧 291">
            <a:extLst>
              <a:ext uri="{FF2B5EF4-FFF2-40B4-BE49-F238E27FC236}">
                <a16:creationId xmlns:a16="http://schemas.microsoft.com/office/drawing/2014/main" id="{0FD94E3E-1B31-47BD-A21A-A79D6E8EA7C2}"/>
              </a:ext>
            </a:extLst>
          </p:cNvPr>
          <p:cNvSpPr/>
          <p:nvPr/>
        </p:nvSpPr>
        <p:spPr>
          <a:xfrm rot="743862">
            <a:off x="2675196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楕円 24">
            <a:extLst>
              <a:ext uri="{FF2B5EF4-FFF2-40B4-BE49-F238E27FC236}">
                <a16:creationId xmlns:a16="http://schemas.microsoft.com/office/drawing/2014/main" id="{B6330F50-F081-49C5-8CBF-6C668FCECA3B}"/>
              </a:ext>
            </a:extLst>
          </p:cNvPr>
          <p:cNvSpPr/>
          <p:nvPr/>
        </p:nvSpPr>
        <p:spPr>
          <a:xfrm>
            <a:off x="1899912" y="2314220"/>
            <a:ext cx="477520" cy="117182"/>
          </a:xfrm>
          <a:custGeom>
            <a:avLst/>
            <a:gdLst>
              <a:gd name="connsiteX0" fmla="*/ 477520 w 477520"/>
              <a:gd name="connsiteY0" fmla="*/ 0 h 117182"/>
              <a:gd name="connsiteX1" fmla="*/ 223520 w 477520"/>
              <a:gd name="connsiteY1" fmla="*/ 116840 h 117182"/>
              <a:gd name="connsiteX2" fmla="*/ 0 w 477520"/>
              <a:gd name="connsiteY2" fmla="*/ 30480 h 11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520" h="117182" extrusionOk="0">
                <a:moveTo>
                  <a:pt x="477520" y="0"/>
                </a:moveTo>
                <a:cubicBezTo>
                  <a:pt x="420285" y="32889"/>
                  <a:pt x="296462" y="114254"/>
                  <a:pt x="223520" y="116840"/>
                </a:cubicBezTo>
                <a:cubicBezTo>
                  <a:pt x="152661" y="123757"/>
                  <a:pt x="42180" y="69593"/>
                  <a:pt x="0" y="30480"/>
                </a:cubicBezTo>
              </a:path>
            </a:pathLst>
          </a:custGeom>
          <a:noFill/>
          <a:ln w="50800" cap="rnd">
            <a:solidFill>
              <a:srgbClr val="4A4E58"/>
            </a:solidFill>
            <a:round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68960"/>
                      <a:gd name="connsiteY0" fmla="*/ 233680 h 467360"/>
                      <a:gd name="connsiteX1" fmla="*/ 284480 w 568960"/>
                      <a:gd name="connsiteY1" fmla="*/ 0 h 467360"/>
                      <a:gd name="connsiteX2" fmla="*/ 568960 w 568960"/>
                      <a:gd name="connsiteY2" fmla="*/ 233680 h 467360"/>
                      <a:gd name="connsiteX3" fmla="*/ 284480 w 568960"/>
                      <a:gd name="connsiteY3" fmla="*/ 467360 h 467360"/>
                      <a:gd name="connsiteX4" fmla="*/ 0 w 568960"/>
                      <a:gd name="connsiteY4" fmla="*/ 233680 h 467360"/>
                      <a:gd name="connsiteX0" fmla="*/ 0 w 590481"/>
                      <a:gd name="connsiteY0" fmla="*/ 233680 h 469906"/>
                      <a:gd name="connsiteX1" fmla="*/ 284480 w 590481"/>
                      <a:gd name="connsiteY1" fmla="*/ 0 h 469906"/>
                      <a:gd name="connsiteX2" fmla="*/ 568960 w 590481"/>
                      <a:gd name="connsiteY2" fmla="*/ 233680 h 469906"/>
                      <a:gd name="connsiteX3" fmla="*/ 538480 w 590481"/>
                      <a:gd name="connsiteY3" fmla="*/ 350520 h 469906"/>
                      <a:gd name="connsiteX4" fmla="*/ 284480 w 590481"/>
                      <a:gd name="connsiteY4" fmla="*/ 467360 h 469906"/>
                      <a:gd name="connsiteX5" fmla="*/ 0 w 590481"/>
                      <a:gd name="connsiteY5" fmla="*/ 233680 h 469906"/>
                      <a:gd name="connsiteX0" fmla="*/ 12871 w 603352"/>
                      <a:gd name="connsiteY0" fmla="*/ 233680 h 467702"/>
                      <a:gd name="connsiteX1" fmla="*/ 297351 w 603352"/>
                      <a:gd name="connsiteY1" fmla="*/ 0 h 467702"/>
                      <a:gd name="connsiteX2" fmla="*/ 581831 w 603352"/>
                      <a:gd name="connsiteY2" fmla="*/ 233680 h 467702"/>
                      <a:gd name="connsiteX3" fmla="*/ 551351 w 603352"/>
                      <a:gd name="connsiteY3" fmla="*/ 350520 h 467702"/>
                      <a:gd name="connsiteX4" fmla="*/ 297351 w 603352"/>
                      <a:gd name="connsiteY4" fmla="*/ 467360 h 467702"/>
                      <a:gd name="connsiteX5" fmla="*/ 73831 w 603352"/>
                      <a:gd name="connsiteY5" fmla="*/ 381000 h 467702"/>
                      <a:gd name="connsiteX6" fmla="*/ 12871 w 603352"/>
                      <a:gd name="connsiteY6" fmla="*/ 233680 h 467702"/>
                      <a:gd name="connsiteX0" fmla="*/ 551351 w 642791"/>
                      <a:gd name="connsiteY0" fmla="*/ 350520 h 467702"/>
                      <a:gd name="connsiteX1" fmla="*/ 297351 w 642791"/>
                      <a:gd name="connsiteY1" fmla="*/ 467360 h 467702"/>
                      <a:gd name="connsiteX2" fmla="*/ 73831 w 642791"/>
                      <a:gd name="connsiteY2" fmla="*/ 381000 h 467702"/>
                      <a:gd name="connsiteX3" fmla="*/ 12871 w 642791"/>
                      <a:gd name="connsiteY3" fmla="*/ 233680 h 467702"/>
                      <a:gd name="connsiteX4" fmla="*/ 297351 w 642791"/>
                      <a:gd name="connsiteY4" fmla="*/ 0 h 467702"/>
                      <a:gd name="connsiteX5" fmla="*/ 581831 w 642791"/>
                      <a:gd name="connsiteY5" fmla="*/ 233680 h 467702"/>
                      <a:gd name="connsiteX6" fmla="*/ 642791 w 642791"/>
                      <a:gd name="connsiteY6" fmla="*/ 441960 h 467702"/>
                      <a:gd name="connsiteX0" fmla="*/ 551351 w 581831"/>
                      <a:gd name="connsiteY0" fmla="*/ 350520 h 467702"/>
                      <a:gd name="connsiteX1" fmla="*/ 297351 w 581831"/>
                      <a:gd name="connsiteY1" fmla="*/ 467360 h 467702"/>
                      <a:gd name="connsiteX2" fmla="*/ 73831 w 581831"/>
                      <a:gd name="connsiteY2" fmla="*/ 381000 h 467702"/>
                      <a:gd name="connsiteX3" fmla="*/ 12871 w 581831"/>
                      <a:gd name="connsiteY3" fmla="*/ 233680 h 467702"/>
                      <a:gd name="connsiteX4" fmla="*/ 297351 w 581831"/>
                      <a:gd name="connsiteY4" fmla="*/ 0 h 467702"/>
                      <a:gd name="connsiteX5" fmla="*/ 581831 w 581831"/>
                      <a:gd name="connsiteY5" fmla="*/ 233680 h 467702"/>
                      <a:gd name="connsiteX0" fmla="*/ 551351 w 551351"/>
                      <a:gd name="connsiteY0" fmla="*/ 350520 h 467702"/>
                      <a:gd name="connsiteX1" fmla="*/ 297351 w 551351"/>
                      <a:gd name="connsiteY1" fmla="*/ 467360 h 467702"/>
                      <a:gd name="connsiteX2" fmla="*/ 73831 w 551351"/>
                      <a:gd name="connsiteY2" fmla="*/ 381000 h 467702"/>
                      <a:gd name="connsiteX3" fmla="*/ 12871 w 551351"/>
                      <a:gd name="connsiteY3" fmla="*/ 233680 h 467702"/>
                      <a:gd name="connsiteX4" fmla="*/ 297351 w 551351"/>
                      <a:gd name="connsiteY4" fmla="*/ 0 h 467702"/>
                      <a:gd name="connsiteX0" fmla="*/ 551351 w 551351"/>
                      <a:gd name="connsiteY0" fmla="*/ 116840 h 234022"/>
                      <a:gd name="connsiteX1" fmla="*/ 297351 w 551351"/>
                      <a:gd name="connsiteY1" fmla="*/ 233680 h 234022"/>
                      <a:gd name="connsiteX2" fmla="*/ 73831 w 551351"/>
                      <a:gd name="connsiteY2" fmla="*/ 147320 h 234022"/>
                      <a:gd name="connsiteX3" fmla="*/ 12871 w 551351"/>
                      <a:gd name="connsiteY3" fmla="*/ 0 h 234022"/>
                      <a:gd name="connsiteX0" fmla="*/ 477520 w 477520"/>
                      <a:gd name="connsiteY0" fmla="*/ 0 h 117182"/>
                      <a:gd name="connsiteX1" fmla="*/ 223520 w 477520"/>
                      <a:gd name="connsiteY1" fmla="*/ 116840 h 117182"/>
                      <a:gd name="connsiteX2" fmla="*/ 0 w 477520"/>
                      <a:gd name="connsiteY2" fmla="*/ 30480 h 117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77520" h="117182">
                        <a:moveTo>
                          <a:pt x="477520" y="0"/>
                        </a:moveTo>
                        <a:cubicBezTo>
                          <a:pt x="430107" y="38947"/>
                          <a:pt x="303107" y="111760"/>
                          <a:pt x="223520" y="116840"/>
                        </a:cubicBezTo>
                        <a:cubicBezTo>
                          <a:pt x="143933" y="121920"/>
                          <a:pt x="47413" y="69427"/>
                          <a:pt x="0" y="3048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四角形: 角を丸くする 279">
            <a:extLst>
              <a:ext uri="{FF2B5EF4-FFF2-40B4-BE49-F238E27FC236}">
                <a16:creationId xmlns:a16="http://schemas.microsoft.com/office/drawing/2014/main" id="{C20E4ACE-160F-48B3-91B8-F06172A1CE3F}"/>
              </a:ext>
            </a:extLst>
          </p:cNvPr>
          <p:cNvSpPr/>
          <p:nvPr/>
        </p:nvSpPr>
        <p:spPr>
          <a:xfrm rot="319268" flipH="1">
            <a:off x="1552440" y="5813919"/>
            <a:ext cx="197277" cy="655320"/>
          </a:xfrm>
          <a:prstGeom prst="roundRect">
            <a:avLst/>
          </a:prstGeom>
          <a:solidFill>
            <a:srgbClr val="FDEADA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四角形: 角を丸くする 262">
            <a:extLst>
              <a:ext uri="{FF2B5EF4-FFF2-40B4-BE49-F238E27FC236}">
                <a16:creationId xmlns:a16="http://schemas.microsoft.com/office/drawing/2014/main" id="{50585368-D2B3-44C1-8F04-7CB0DADACC94}"/>
              </a:ext>
            </a:extLst>
          </p:cNvPr>
          <p:cNvSpPr/>
          <p:nvPr/>
        </p:nvSpPr>
        <p:spPr>
          <a:xfrm rot="21280732">
            <a:off x="2520101" y="5818919"/>
            <a:ext cx="197277" cy="655320"/>
          </a:xfrm>
          <a:prstGeom prst="roundRect">
            <a:avLst/>
          </a:prstGeom>
          <a:solidFill>
            <a:srgbClr val="FDEADA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台形 241">
            <a:extLst>
              <a:ext uri="{FF2B5EF4-FFF2-40B4-BE49-F238E27FC236}">
                <a16:creationId xmlns:a16="http://schemas.microsoft.com/office/drawing/2014/main" id="{BFBA40E3-F0AA-465E-A4EB-B9D729EDA2AD}"/>
              </a:ext>
            </a:extLst>
          </p:cNvPr>
          <p:cNvSpPr/>
          <p:nvPr/>
        </p:nvSpPr>
        <p:spPr>
          <a:xfrm>
            <a:off x="1280152" y="4620765"/>
            <a:ext cx="1663700" cy="1092200"/>
          </a:xfrm>
          <a:prstGeom prst="trapezoid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楕円 242">
            <a:extLst>
              <a:ext uri="{FF2B5EF4-FFF2-40B4-BE49-F238E27FC236}">
                <a16:creationId xmlns:a16="http://schemas.microsoft.com/office/drawing/2014/main" id="{C0B13A62-5D43-4995-858F-FC503B0D09BF}"/>
              </a:ext>
            </a:extLst>
          </p:cNvPr>
          <p:cNvSpPr/>
          <p:nvPr/>
        </p:nvSpPr>
        <p:spPr>
          <a:xfrm>
            <a:off x="1320792" y="4809349"/>
            <a:ext cx="1623060" cy="1092200"/>
          </a:xfrm>
          <a:prstGeom prst="ellips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直角三角形 243">
            <a:extLst>
              <a:ext uri="{FF2B5EF4-FFF2-40B4-BE49-F238E27FC236}">
                <a16:creationId xmlns:a16="http://schemas.microsoft.com/office/drawing/2014/main" id="{4C838E06-9D38-4473-B441-F3AD6673384A}"/>
              </a:ext>
            </a:extLst>
          </p:cNvPr>
          <p:cNvSpPr/>
          <p:nvPr/>
        </p:nvSpPr>
        <p:spPr>
          <a:xfrm>
            <a:off x="2705728" y="4662508"/>
            <a:ext cx="424470" cy="1050457"/>
          </a:xfrm>
          <a:prstGeom prst="rtTriangl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直角三角形 244">
            <a:extLst>
              <a:ext uri="{FF2B5EF4-FFF2-40B4-BE49-F238E27FC236}">
                <a16:creationId xmlns:a16="http://schemas.microsoft.com/office/drawing/2014/main" id="{89B215D8-9FB5-4AB7-87AE-2811587D4E46}"/>
              </a:ext>
            </a:extLst>
          </p:cNvPr>
          <p:cNvSpPr/>
          <p:nvPr/>
        </p:nvSpPr>
        <p:spPr>
          <a:xfrm flipH="1">
            <a:off x="1124578" y="4662508"/>
            <a:ext cx="424470" cy="1050457"/>
          </a:xfrm>
          <a:prstGeom prst="rtTriangl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楕円 245">
            <a:extLst>
              <a:ext uri="{FF2B5EF4-FFF2-40B4-BE49-F238E27FC236}">
                <a16:creationId xmlns:a16="http://schemas.microsoft.com/office/drawing/2014/main" id="{82E6A707-13D7-4E16-87C8-742B7FF3E63E}"/>
              </a:ext>
            </a:extLst>
          </p:cNvPr>
          <p:cNvSpPr/>
          <p:nvPr/>
        </p:nvSpPr>
        <p:spPr>
          <a:xfrm rot="20480296">
            <a:off x="2416450" y="5496311"/>
            <a:ext cx="641350" cy="317500"/>
          </a:xfrm>
          <a:prstGeom prst="ellips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楕円 246">
            <a:extLst>
              <a:ext uri="{FF2B5EF4-FFF2-40B4-BE49-F238E27FC236}">
                <a16:creationId xmlns:a16="http://schemas.microsoft.com/office/drawing/2014/main" id="{471A18C2-F28B-45A5-B98E-9CB63489F4BD}"/>
              </a:ext>
            </a:extLst>
          </p:cNvPr>
          <p:cNvSpPr/>
          <p:nvPr/>
        </p:nvSpPr>
        <p:spPr>
          <a:xfrm rot="1119704" flipH="1">
            <a:off x="1166203" y="5506312"/>
            <a:ext cx="641350" cy="317500"/>
          </a:xfrm>
          <a:prstGeom prst="ellips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円弧 239">
            <a:extLst>
              <a:ext uri="{FF2B5EF4-FFF2-40B4-BE49-F238E27FC236}">
                <a16:creationId xmlns:a16="http://schemas.microsoft.com/office/drawing/2014/main" id="{E2F51E31-08ED-4157-B677-C7E4275E6607}"/>
              </a:ext>
            </a:extLst>
          </p:cNvPr>
          <p:cNvSpPr/>
          <p:nvPr/>
        </p:nvSpPr>
        <p:spPr>
          <a:xfrm rot="21111668">
            <a:off x="1230283" y="4539011"/>
            <a:ext cx="1901240" cy="2473960"/>
          </a:xfrm>
          <a:prstGeom prst="arc">
            <a:avLst>
              <a:gd name="adj1" fmla="val 17716669"/>
              <a:gd name="adj2" fmla="val 123566"/>
            </a:avLst>
          </a:prstGeom>
          <a:ln w="104775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1" name="円弧 240">
            <a:extLst>
              <a:ext uri="{FF2B5EF4-FFF2-40B4-BE49-F238E27FC236}">
                <a16:creationId xmlns:a16="http://schemas.microsoft.com/office/drawing/2014/main" id="{82277E04-CB11-4C64-BF5C-80DBD46F8C1B}"/>
              </a:ext>
            </a:extLst>
          </p:cNvPr>
          <p:cNvSpPr/>
          <p:nvPr/>
        </p:nvSpPr>
        <p:spPr>
          <a:xfrm rot="488332" flipH="1">
            <a:off x="1137614" y="4539011"/>
            <a:ext cx="1901240" cy="2473960"/>
          </a:xfrm>
          <a:prstGeom prst="arc">
            <a:avLst>
              <a:gd name="adj1" fmla="val 17716669"/>
              <a:gd name="adj2" fmla="val 123566"/>
            </a:avLst>
          </a:prstGeom>
          <a:ln w="104775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正方形/長方形 232">
            <a:extLst>
              <a:ext uri="{FF2B5EF4-FFF2-40B4-BE49-F238E27FC236}">
                <a16:creationId xmlns:a16="http://schemas.microsoft.com/office/drawing/2014/main" id="{EF187D75-1CAC-452B-8C43-E9CA6800B9CB}"/>
              </a:ext>
            </a:extLst>
          </p:cNvPr>
          <p:cNvSpPr/>
          <p:nvPr/>
        </p:nvSpPr>
        <p:spPr>
          <a:xfrm>
            <a:off x="1941386" y="2736576"/>
            <a:ext cx="354900" cy="360119"/>
          </a:xfrm>
          <a:prstGeom prst="rect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台形 233">
            <a:extLst>
              <a:ext uri="{FF2B5EF4-FFF2-40B4-BE49-F238E27FC236}">
                <a16:creationId xmlns:a16="http://schemas.microsoft.com/office/drawing/2014/main" id="{7D4C183B-8016-451E-BA5D-669D6B5AEF42}"/>
              </a:ext>
            </a:extLst>
          </p:cNvPr>
          <p:cNvSpPr/>
          <p:nvPr/>
        </p:nvSpPr>
        <p:spPr>
          <a:xfrm rot="10800000">
            <a:off x="1881248" y="2855472"/>
            <a:ext cx="496184" cy="182504"/>
          </a:xfrm>
          <a:prstGeom prst="trapezoid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台形 64">
            <a:extLst>
              <a:ext uri="{FF2B5EF4-FFF2-40B4-BE49-F238E27FC236}">
                <a16:creationId xmlns:a16="http://schemas.microsoft.com/office/drawing/2014/main" id="{81AF6C51-21C0-4CFD-BEEC-5162FB9B8BAD}"/>
              </a:ext>
            </a:extLst>
          </p:cNvPr>
          <p:cNvSpPr/>
          <p:nvPr/>
        </p:nvSpPr>
        <p:spPr>
          <a:xfrm>
            <a:off x="1535422" y="2994531"/>
            <a:ext cx="1165225" cy="1651000"/>
          </a:xfrm>
          <a:custGeom>
            <a:avLst/>
            <a:gdLst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65225 w 1165225"/>
              <a:gd name="connsiteY3" fmla="*/ 1651000 h 1651000"/>
              <a:gd name="connsiteX4" fmla="*/ 0 w 1165225"/>
              <a:gd name="connsiteY4" fmla="*/ 1651000 h 1651000"/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30300 w 1165225"/>
              <a:gd name="connsiteY3" fmla="*/ 812799 h 1651000"/>
              <a:gd name="connsiteX4" fmla="*/ 1165225 w 1165225"/>
              <a:gd name="connsiteY4" fmla="*/ 1651000 h 1651000"/>
              <a:gd name="connsiteX5" fmla="*/ 0 w 1165225"/>
              <a:gd name="connsiteY5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225" h="1651000">
                <a:moveTo>
                  <a:pt x="0" y="1651000"/>
                </a:moveTo>
                <a:lnTo>
                  <a:pt x="69855" y="0"/>
                </a:lnTo>
                <a:lnTo>
                  <a:pt x="1095370" y="0"/>
                </a:lnTo>
                <a:lnTo>
                  <a:pt x="1130300" y="812799"/>
                </a:lnTo>
                <a:lnTo>
                  <a:pt x="1165225" y="1651000"/>
                </a:lnTo>
                <a:lnTo>
                  <a:pt x="0" y="16510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楕円 65">
            <a:extLst>
              <a:ext uri="{FF2B5EF4-FFF2-40B4-BE49-F238E27FC236}">
                <a16:creationId xmlns:a16="http://schemas.microsoft.com/office/drawing/2014/main" id="{F27848FD-01C8-4911-9982-869683B91A93}"/>
              </a:ext>
            </a:extLst>
          </p:cNvPr>
          <p:cNvSpPr/>
          <p:nvPr/>
        </p:nvSpPr>
        <p:spPr>
          <a:xfrm flipH="1">
            <a:off x="1549639" y="2994531"/>
            <a:ext cx="215765" cy="1651000"/>
          </a:xfrm>
          <a:custGeom>
            <a:avLst/>
            <a:gdLst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0 w 431530"/>
              <a:gd name="connsiteY4" fmla="*/ 82550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91440 w 431530"/>
              <a:gd name="connsiteY4" fmla="*/ 91694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0" fmla="*/ 0 w 215765"/>
              <a:gd name="connsiteY0" fmla="*/ 0 h 1651000"/>
              <a:gd name="connsiteX1" fmla="*/ 215765 w 215765"/>
              <a:gd name="connsiteY1" fmla="*/ 825500 h 1651000"/>
              <a:gd name="connsiteX2" fmla="*/ 0 w 215765"/>
              <a:gd name="connsiteY2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765" h="1651000">
                <a:moveTo>
                  <a:pt x="0" y="0"/>
                </a:moveTo>
                <a:cubicBezTo>
                  <a:pt x="119164" y="0"/>
                  <a:pt x="215765" y="369589"/>
                  <a:pt x="215765" y="825500"/>
                </a:cubicBezTo>
                <a:cubicBezTo>
                  <a:pt x="215765" y="1281411"/>
                  <a:pt x="119164" y="1651000"/>
                  <a:pt x="0" y="1651000"/>
                </a:cubicBezTo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楕円 65">
            <a:extLst>
              <a:ext uri="{FF2B5EF4-FFF2-40B4-BE49-F238E27FC236}">
                <a16:creationId xmlns:a16="http://schemas.microsoft.com/office/drawing/2014/main" id="{422C4F79-F1E2-4BE0-A476-4B72397AB26F}"/>
              </a:ext>
            </a:extLst>
          </p:cNvPr>
          <p:cNvSpPr/>
          <p:nvPr/>
        </p:nvSpPr>
        <p:spPr>
          <a:xfrm>
            <a:off x="2470661" y="2994531"/>
            <a:ext cx="215765" cy="1651000"/>
          </a:xfrm>
          <a:custGeom>
            <a:avLst/>
            <a:gdLst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0 w 431530"/>
              <a:gd name="connsiteY4" fmla="*/ 82550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91440 w 431530"/>
              <a:gd name="connsiteY4" fmla="*/ 91694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0" fmla="*/ 0 w 215765"/>
              <a:gd name="connsiteY0" fmla="*/ 0 h 1651000"/>
              <a:gd name="connsiteX1" fmla="*/ 215765 w 215765"/>
              <a:gd name="connsiteY1" fmla="*/ 825500 h 1651000"/>
              <a:gd name="connsiteX2" fmla="*/ 0 w 215765"/>
              <a:gd name="connsiteY2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765" h="1651000">
                <a:moveTo>
                  <a:pt x="0" y="0"/>
                </a:moveTo>
                <a:cubicBezTo>
                  <a:pt x="119164" y="0"/>
                  <a:pt x="215765" y="369589"/>
                  <a:pt x="215765" y="825500"/>
                </a:cubicBezTo>
                <a:cubicBezTo>
                  <a:pt x="215765" y="1281411"/>
                  <a:pt x="119164" y="1651000"/>
                  <a:pt x="0" y="1651000"/>
                </a:cubicBezTo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楕円 227">
            <a:extLst>
              <a:ext uri="{FF2B5EF4-FFF2-40B4-BE49-F238E27FC236}">
                <a16:creationId xmlns:a16="http://schemas.microsoft.com/office/drawing/2014/main" id="{3CA4EDEE-981B-43D9-B399-EC756B032E36}"/>
              </a:ext>
            </a:extLst>
          </p:cNvPr>
          <p:cNvSpPr/>
          <p:nvPr/>
        </p:nvSpPr>
        <p:spPr>
          <a:xfrm rot="19953313">
            <a:off x="1805549" y="2963933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楕円 228">
            <a:extLst>
              <a:ext uri="{FF2B5EF4-FFF2-40B4-BE49-F238E27FC236}">
                <a16:creationId xmlns:a16="http://schemas.microsoft.com/office/drawing/2014/main" id="{B0F2BA32-DFDD-4D19-9AAA-74614C6685CF}"/>
              </a:ext>
            </a:extLst>
          </p:cNvPr>
          <p:cNvSpPr/>
          <p:nvPr/>
        </p:nvSpPr>
        <p:spPr>
          <a:xfrm rot="1646687" flipH="1">
            <a:off x="2051771" y="2963932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二等辺三角形 225">
            <a:extLst>
              <a:ext uri="{FF2B5EF4-FFF2-40B4-BE49-F238E27FC236}">
                <a16:creationId xmlns:a16="http://schemas.microsoft.com/office/drawing/2014/main" id="{37A891B5-6D10-4998-9040-E0E9794023BD}"/>
              </a:ext>
            </a:extLst>
          </p:cNvPr>
          <p:cNvSpPr/>
          <p:nvPr/>
        </p:nvSpPr>
        <p:spPr>
          <a:xfrm rot="20649556">
            <a:off x="2122239" y="3472584"/>
            <a:ext cx="200012" cy="294640"/>
          </a:xfrm>
          <a:prstGeom prst="triangle">
            <a:avLst/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二等辺三角形 226">
            <a:extLst>
              <a:ext uri="{FF2B5EF4-FFF2-40B4-BE49-F238E27FC236}">
                <a16:creationId xmlns:a16="http://schemas.microsoft.com/office/drawing/2014/main" id="{A738AEF5-64EF-4643-B148-A3A0993D32BA}"/>
              </a:ext>
            </a:extLst>
          </p:cNvPr>
          <p:cNvSpPr/>
          <p:nvPr/>
        </p:nvSpPr>
        <p:spPr>
          <a:xfrm rot="10004269">
            <a:off x="2184066" y="3753019"/>
            <a:ext cx="197504" cy="193890"/>
          </a:xfrm>
          <a:prstGeom prst="triangle">
            <a:avLst>
              <a:gd name="adj" fmla="val 59990"/>
            </a:avLst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二等辺三角形 223">
            <a:extLst>
              <a:ext uri="{FF2B5EF4-FFF2-40B4-BE49-F238E27FC236}">
                <a16:creationId xmlns:a16="http://schemas.microsoft.com/office/drawing/2014/main" id="{532C762D-530B-4B29-908D-1A572A886B3B}"/>
              </a:ext>
            </a:extLst>
          </p:cNvPr>
          <p:cNvSpPr/>
          <p:nvPr/>
        </p:nvSpPr>
        <p:spPr>
          <a:xfrm rot="950444" flipH="1">
            <a:off x="1921351" y="3472584"/>
            <a:ext cx="200012" cy="294640"/>
          </a:xfrm>
          <a:prstGeom prst="triangle">
            <a:avLst/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二等辺三角形 224">
            <a:extLst>
              <a:ext uri="{FF2B5EF4-FFF2-40B4-BE49-F238E27FC236}">
                <a16:creationId xmlns:a16="http://schemas.microsoft.com/office/drawing/2014/main" id="{3D022183-5E3D-4DB1-94FC-C51D2558FCBF}"/>
              </a:ext>
            </a:extLst>
          </p:cNvPr>
          <p:cNvSpPr/>
          <p:nvPr/>
        </p:nvSpPr>
        <p:spPr>
          <a:xfrm rot="11595731" flipH="1">
            <a:off x="1862032" y="3753019"/>
            <a:ext cx="197504" cy="193890"/>
          </a:xfrm>
          <a:prstGeom prst="triangle">
            <a:avLst>
              <a:gd name="adj" fmla="val 59990"/>
            </a:avLst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四角形: 角を丸くする 196">
            <a:extLst>
              <a:ext uri="{FF2B5EF4-FFF2-40B4-BE49-F238E27FC236}">
                <a16:creationId xmlns:a16="http://schemas.microsoft.com/office/drawing/2014/main" id="{B5F98499-5A00-4522-9B8A-CD9B984C900F}"/>
              </a:ext>
            </a:extLst>
          </p:cNvPr>
          <p:cNvSpPr/>
          <p:nvPr/>
        </p:nvSpPr>
        <p:spPr>
          <a:xfrm>
            <a:off x="2041255" y="3425431"/>
            <a:ext cx="175637" cy="146050"/>
          </a:xfrm>
          <a:prstGeom prst="roundRect">
            <a:avLst/>
          </a:prstGeom>
          <a:solidFill>
            <a:srgbClr val="4A92E2"/>
          </a:solidFill>
          <a:ln w="25400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正方形/長方形 197">
            <a:extLst>
              <a:ext uri="{FF2B5EF4-FFF2-40B4-BE49-F238E27FC236}">
                <a16:creationId xmlns:a16="http://schemas.microsoft.com/office/drawing/2014/main" id="{33D667E3-96A6-478A-B097-3DD64624D7AE}"/>
              </a:ext>
            </a:extLst>
          </p:cNvPr>
          <p:cNvSpPr/>
          <p:nvPr/>
        </p:nvSpPr>
        <p:spPr>
          <a:xfrm>
            <a:off x="1765333" y="2974451"/>
            <a:ext cx="714651" cy="194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正方形/長方形 198">
            <a:extLst>
              <a:ext uri="{FF2B5EF4-FFF2-40B4-BE49-F238E27FC236}">
                <a16:creationId xmlns:a16="http://schemas.microsoft.com/office/drawing/2014/main" id="{1798CA08-B283-4777-9EB5-E5443D2D3D4B}"/>
              </a:ext>
            </a:extLst>
          </p:cNvPr>
          <p:cNvSpPr/>
          <p:nvPr/>
        </p:nvSpPr>
        <p:spPr>
          <a:xfrm rot="5400000">
            <a:off x="1936607" y="3116992"/>
            <a:ext cx="363528" cy="205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二等辺三角形 215">
            <a:extLst>
              <a:ext uri="{FF2B5EF4-FFF2-40B4-BE49-F238E27FC236}">
                <a16:creationId xmlns:a16="http://schemas.microsoft.com/office/drawing/2014/main" id="{0EB15770-E9D4-4494-A97C-133C948EF4CE}"/>
              </a:ext>
            </a:extLst>
          </p:cNvPr>
          <p:cNvSpPr/>
          <p:nvPr/>
        </p:nvSpPr>
        <p:spPr>
          <a:xfrm rot="12724613">
            <a:off x="2179037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二等辺三角形 216">
            <a:extLst>
              <a:ext uri="{FF2B5EF4-FFF2-40B4-BE49-F238E27FC236}">
                <a16:creationId xmlns:a16="http://schemas.microsoft.com/office/drawing/2014/main" id="{D66E257A-F90C-4F09-84FD-73D9C6E4B74D}"/>
              </a:ext>
            </a:extLst>
          </p:cNvPr>
          <p:cNvSpPr/>
          <p:nvPr/>
        </p:nvSpPr>
        <p:spPr>
          <a:xfrm rot="12724613">
            <a:off x="2147208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正方形/長方形 35">
            <a:extLst>
              <a:ext uri="{FF2B5EF4-FFF2-40B4-BE49-F238E27FC236}">
                <a16:creationId xmlns:a16="http://schemas.microsoft.com/office/drawing/2014/main" id="{C21B938A-ED87-4A85-AC9F-7FEA06FF999D}"/>
              </a:ext>
            </a:extLst>
          </p:cNvPr>
          <p:cNvSpPr/>
          <p:nvPr/>
        </p:nvSpPr>
        <p:spPr>
          <a:xfrm rot="1800000">
            <a:off x="2307757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楕円 36">
            <a:extLst>
              <a:ext uri="{FF2B5EF4-FFF2-40B4-BE49-F238E27FC236}">
                <a16:creationId xmlns:a16="http://schemas.microsoft.com/office/drawing/2014/main" id="{D9FFF895-4684-43B9-83F7-B8687C4166F9}"/>
              </a:ext>
            </a:extLst>
          </p:cNvPr>
          <p:cNvSpPr/>
          <p:nvPr/>
        </p:nvSpPr>
        <p:spPr>
          <a:xfrm rot="1427996">
            <a:off x="225556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楕円 47">
            <a:extLst>
              <a:ext uri="{FF2B5EF4-FFF2-40B4-BE49-F238E27FC236}">
                <a16:creationId xmlns:a16="http://schemas.microsoft.com/office/drawing/2014/main" id="{58580C15-5E3E-4032-AE24-70B4E9965238}"/>
              </a:ext>
            </a:extLst>
          </p:cNvPr>
          <p:cNvSpPr/>
          <p:nvPr/>
        </p:nvSpPr>
        <p:spPr>
          <a:xfrm rot="1031150" flipH="1">
            <a:off x="2236099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1" name="楕円 47">
            <a:extLst>
              <a:ext uri="{FF2B5EF4-FFF2-40B4-BE49-F238E27FC236}">
                <a16:creationId xmlns:a16="http://schemas.microsoft.com/office/drawing/2014/main" id="{76FAA03E-BF07-40C6-A462-350DC5E9E2CF}"/>
              </a:ext>
            </a:extLst>
          </p:cNvPr>
          <p:cNvSpPr/>
          <p:nvPr/>
        </p:nvSpPr>
        <p:spPr>
          <a:xfrm rot="2614894">
            <a:off x="234909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2" name="楕円 47">
            <a:extLst>
              <a:ext uri="{FF2B5EF4-FFF2-40B4-BE49-F238E27FC236}">
                <a16:creationId xmlns:a16="http://schemas.microsoft.com/office/drawing/2014/main" id="{3D9F6B69-0DBC-4D3C-920B-BB7DDA6E8DFB}"/>
              </a:ext>
            </a:extLst>
          </p:cNvPr>
          <p:cNvSpPr/>
          <p:nvPr/>
        </p:nvSpPr>
        <p:spPr>
          <a:xfrm rot="2614894">
            <a:off x="2376650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3" name="楕円 51">
            <a:extLst>
              <a:ext uri="{FF2B5EF4-FFF2-40B4-BE49-F238E27FC236}">
                <a16:creationId xmlns:a16="http://schemas.microsoft.com/office/drawing/2014/main" id="{75E44929-C8A2-42FB-9FAE-228F0B6F97D1}"/>
              </a:ext>
            </a:extLst>
          </p:cNvPr>
          <p:cNvSpPr/>
          <p:nvPr/>
        </p:nvSpPr>
        <p:spPr>
          <a:xfrm rot="1555475">
            <a:off x="2303165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二等辺三角形 207">
            <a:extLst>
              <a:ext uri="{FF2B5EF4-FFF2-40B4-BE49-F238E27FC236}">
                <a16:creationId xmlns:a16="http://schemas.microsoft.com/office/drawing/2014/main" id="{AA8BAFAD-BC0B-4F8A-A6D4-F65E5C648C2C}"/>
              </a:ext>
            </a:extLst>
          </p:cNvPr>
          <p:cNvSpPr/>
          <p:nvPr/>
        </p:nvSpPr>
        <p:spPr>
          <a:xfrm rot="8875387" flipH="1">
            <a:off x="1865944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二等辺三角形 208">
            <a:extLst>
              <a:ext uri="{FF2B5EF4-FFF2-40B4-BE49-F238E27FC236}">
                <a16:creationId xmlns:a16="http://schemas.microsoft.com/office/drawing/2014/main" id="{81762DB6-C75C-4990-AF36-3B54C9C48D3E}"/>
              </a:ext>
            </a:extLst>
          </p:cNvPr>
          <p:cNvSpPr/>
          <p:nvPr/>
        </p:nvSpPr>
        <p:spPr>
          <a:xfrm rot="8875387" flipH="1">
            <a:off x="1897773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正方形/長方形 35">
            <a:extLst>
              <a:ext uri="{FF2B5EF4-FFF2-40B4-BE49-F238E27FC236}">
                <a16:creationId xmlns:a16="http://schemas.microsoft.com/office/drawing/2014/main" id="{15087EF0-19BA-4E92-BE80-6BAEA8C1F6EC}"/>
              </a:ext>
            </a:extLst>
          </p:cNvPr>
          <p:cNvSpPr/>
          <p:nvPr/>
        </p:nvSpPr>
        <p:spPr>
          <a:xfrm rot="19800000" flipH="1">
            <a:off x="1741293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楕円 36">
            <a:extLst>
              <a:ext uri="{FF2B5EF4-FFF2-40B4-BE49-F238E27FC236}">
                <a16:creationId xmlns:a16="http://schemas.microsoft.com/office/drawing/2014/main" id="{BE34F33A-BC5C-4B1A-8FE4-7654031A0D22}"/>
              </a:ext>
            </a:extLst>
          </p:cNvPr>
          <p:cNvSpPr/>
          <p:nvPr/>
        </p:nvSpPr>
        <p:spPr>
          <a:xfrm rot="20172004" flipH="1">
            <a:off x="180042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楕円 47">
            <a:extLst>
              <a:ext uri="{FF2B5EF4-FFF2-40B4-BE49-F238E27FC236}">
                <a16:creationId xmlns:a16="http://schemas.microsoft.com/office/drawing/2014/main" id="{F6E01C3B-894C-46DF-85C7-161C9B2F6CF4}"/>
              </a:ext>
            </a:extLst>
          </p:cNvPr>
          <p:cNvSpPr/>
          <p:nvPr/>
        </p:nvSpPr>
        <p:spPr>
          <a:xfrm rot="20568850">
            <a:off x="1894112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3" name="楕円 47">
            <a:extLst>
              <a:ext uri="{FF2B5EF4-FFF2-40B4-BE49-F238E27FC236}">
                <a16:creationId xmlns:a16="http://schemas.microsoft.com/office/drawing/2014/main" id="{58F0149C-0249-48AA-AC5A-D49D793E3062}"/>
              </a:ext>
            </a:extLst>
          </p:cNvPr>
          <p:cNvSpPr/>
          <p:nvPr/>
        </p:nvSpPr>
        <p:spPr>
          <a:xfrm rot="18985106" flipH="1">
            <a:off x="181572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4" name="楕円 47">
            <a:extLst>
              <a:ext uri="{FF2B5EF4-FFF2-40B4-BE49-F238E27FC236}">
                <a16:creationId xmlns:a16="http://schemas.microsoft.com/office/drawing/2014/main" id="{6A1083D5-A4CD-42D5-833E-D98B9B4C8796}"/>
              </a:ext>
            </a:extLst>
          </p:cNvPr>
          <p:cNvSpPr/>
          <p:nvPr/>
        </p:nvSpPr>
        <p:spPr>
          <a:xfrm rot="18985106" flipH="1">
            <a:off x="1801345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5" name="楕円 51">
            <a:extLst>
              <a:ext uri="{FF2B5EF4-FFF2-40B4-BE49-F238E27FC236}">
                <a16:creationId xmlns:a16="http://schemas.microsoft.com/office/drawing/2014/main" id="{F5C41449-F8C7-4B48-BEAE-89ED0329DABC}"/>
              </a:ext>
            </a:extLst>
          </p:cNvPr>
          <p:cNvSpPr/>
          <p:nvPr/>
        </p:nvSpPr>
        <p:spPr>
          <a:xfrm rot="20044525" flipH="1">
            <a:off x="1639668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円弧 205">
            <a:extLst>
              <a:ext uri="{FF2B5EF4-FFF2-40B4-BE49-F238E27FC236}">
                <a16:creationId xmlns:a16="http://schemas.microsoft.com/office/drawing/2014/main" id="{471A7A17-1A08-4D94-B6C7-C1213733F34F}"/>
              </a:ext>
            </a:extLst>
          </p:cNvPr>
          <p:cNvSpPr/>
          <p:nvPr/>
        </p:nvSpPr>
        <p:spPr>
          <a:xfrm rot="5596267">
            <a:off x="1597813" y="2337491"/>
            <a:ext cx="1094725" cy="805585"/>
          </a:xfrm>
          <a:prstGeom prst="arc">
            <a:avLst>
              <a:gd name="adj1" fmla="val 17576158"/>
              <a:gd name="adj2" fmla="val 19696878"/>
            </a:avLst>
          </a:prstGeom>
          <a:ln w="85725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円弧 206">
            <a:extLst>
              <a:ext uri="{FF2B5EF4-FFF2-40B4-BE49-F238E27FC236}">
                <a16:creationId xmlns:a16="http://schemas.microsoft.com/office/drawing/2014/main" id="{4AF65E17-2FA3-458C-804D-BCB0AAFB2F6B}"/>
              </a:ext>
            </a:extLst>
          </p:cNvPr>
          <p:cNvSpPr/>
          <p:nvPr/>
        </p:nvSpPr>
        <p:spPr>
          <a:xfrm rot="6592279">
            <a:off x="1552922" y="2452679"/>
            <a:ext cx="1094725" cy="805585"/>
          </a:xfrm>
          <a:prstGeom prst="arc">
            <a:avLst>
              <a:gd name="adj1" fmla="val 17576158"/>
              <a:gd name="adj2" fmla="val 19747743"/>
            </a:avLst>
          </a:prstGeom>
          <a:ln w="82550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円弧 203">
            <a:extLst>
              <a:ext uri="{FF2B5EF4-FFF2-40B4-BE49-F238E27FC236}">
                <a16:creationId xmlns:a16="http://schemas.microsoft.com/office/drawing/2014/main" id="{80531864-A282-42EC-A85C-D45DF6E4DDC1}"/>
              </a:ext>
            </a:extLst>
          </p:cNvPr>
          <p:cNvSpPr/>
          <p:nvPr/>
        </p:nvSpPr>
        <p:spPr>
          <a:xfrm rot="16003733" flipH="1">
            <a:off x="1537642" y="2339307"/>
            <a:ext cx="1094725" cy="805585"/>
          </a:xfrm>
          <a:prstGeom prst="arc">
            <a:avLst>
              <a:gd name="adj1" fmla="val 17576158"/>
              <a:gd name="adj2" fmla="val 19696878"/>
            </a:avLst>
          </a:prstGeom>
          <a:ln w="85725" cap="rnd">
            <a:solidFill>
              <a:schemeClr val="bg1">
                <a:lumMod val="9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円弧 204">
            <a:extLst>
              <a:ext uri="{FF2B5EF4-FFF2-40B4-BE49-F238E27FC236}">
                <a16:creationId xmlns:a16="http://schemas.microsoft.com/office/drawing/2014/main" id="{79782913-468A-40E3-ABAF-378CDF9E647D}"/>
              </a:ext>
            </a:extLst>
          </p:cNvPr>
          <p:cNvSpPr/>
          <p:nvPr/>
        </p:nvSpPr>
        <p:spPr>
          <a:xfrm rot="15007721" flipH="1">
            <a:off x="1582533" y="2454495"/>
            <a:ext cx="1094725" cy="805585"/>
          </a:xfrm>
          <a:prstGeom prst="arc">
            <a:avLst>
              <a:gd name="adj1" fmla="val 17576158"/>
              <a:gd name="adj2" fmla="val 19747743"/>
            </a:avLst>
          </a:prstGeom>
          <a:ln w="82550" cap="rnd">
            <a:solidFill>
              <a:schemeClr val="bg1">
                <a:lumMod val="9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752527"/>
      </p:ext>
    </p:extLst>
  </p:cSld>
  <p:clrMapOvr>
    <a:masterClrMapping/>
  </p:clrMapOvr>
  <p:transition spd="slow" advClick="0" advTm="1000"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二等辺三角形 167">
            <a:extLst>
              <a:ext uri="{FF2B5EF4-FFF2-40B4-BE49-F238E27FC236}">
                <a16:creationId xmlns:a16="http://schemas.microsoft.com/office/drawing/2014/main" id="{D15C4E9F-8B71-4B96-860F-7F8B7C025271}"/>
              </a:ext>
            </a:extLst>
          </p:cNvPr>
          <p:cNvSpPr/>
          <p:nvPr/>
        </p:nvSpPr>
        <p:spPr>
          <a:xfrm rot="10800000">
            <a:off x="1681469" y="593775"/>
            <a:ext cx="873762" cy="689429"/>
          </a:xfrm>
          <a:prstGeom prst="triangl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弧 168">
            <a:extLst>
              <a:ext uri="{FF2B5EF4-FFF2-40B4-BE49-F238E27FC236}">
                <a16:creationId xmlns:a16="http://schemas.microsoft.com/office/drawing/2014/main" id="{A2552FFB-1BBC-4B5A-9CD8-719DE36E176E}"/>
              </a:ext>
            </a:extLst>
          </p:cNvPr>
          <p:cNvSpPr/>
          <p:nvPr/>
        </p:nvSpPr>
        <p:spPr>
          <a:xfrm rot="201593" flipH="1">
            <a:off x="2507377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二等辺三角形 169">
            <a:extLst>
              <a:ext uri="{FF2B5EF4-FFF2-40B4-BE49-F238E27FC236}">
                <a16:creationId xmlns:a16="http://schemas.microsoft.com/office/drawing/2014/main" id="{CF0A056D-A01A-4B08-ADED-E3F4DB929419}"/>
              </a:ext>
            </a:extLst>
          </p:cNvPr>
          <p:cNvSpPr/>
          <p:nvPr/>
        </p:nvSpPr>
        <p:spPr>
          <a:xfrm rot="10800000">
            <a:off x="2509512" y="593773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弧 170">
            <a:extLst>
              <a:ext uri="{FF2B5EF4-FFF2-40B4-BE49-F238E27FC236}">
                <a16:creationId xmlns:a16="http://schemas.microsoft.com/office/drawing/2014/main" id="{C245CB41-8251-4D7C-8360-220EC54245E9}"/>
              </a:ext>
            </a:extLst>
          </p:cNvPr>
          <p:cNvSpPr/>
          <p:nvPr/>
        </p:nvSpPr>
        <p:spPr>
          <a:xfrm rot="21398407">
            <a:off x="1116726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二等辺三角形 171">
            <a:extLst>
              <a:ext uri="{FF2B5EF4-FFF2-40B4-BE49-F238E27FC236}">
                <a16:creationId xmlns:a16="http://schemas.microsoft.com/office/drawing/2014/main" id="{3B7CC469-FE46-4621-B625-E2329C5E0588}"/>
              </a:ext>
            </a:extLst>
          </p:cNvPr>
          <p:cNvSpPr/>
          <p:nvPr/>
        </p:nvSpPr>
        <p:spPr>
          <a:xfrm rot="10800000" flipH="1">
            <a:off x="1061709" y="593774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二等辺三角形 305">
            <a:extLst>
              <a:ext uri="{FF2B5EF4-FFF2-40B4-BE49-F238E27FC236}">
                <a16:creationId xmlns:a16="http://schemas.microsoft.com/office/drawing/2014/main" id="{6EE690BB-78B0-4A97-BBC7-4A6163513E31}"/>
              </a:ext>
            </a:extLst>
          </p:cNvPr>
          <p:cNvSpPr/>
          <p:nvPr/>
        </p:nvSpPr>
        <p:spPr>
          <a:xfrm rot="10800000">
            <a:off x="3029785" y="796966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二等辺三角形 306">
            <a:extLst>
              <a:ext uri="{FF2B5EF4-FFF2-40B4-BE49-F238E27FC236}">
                <a16:creationId xmlns:a16="http://schemas.microsoft.com/office/drawing/2014/main" id="{43D25E02-CF54-4134-9E01-CB1524780D6E}"/>
              </a:ext>
            </a:extLst>
          </p:cNvPr>
          <p:cNvSpPr/>
          <p:nvPr/>
        </p:nvSpPr>
        <p:spPr>
          <a:xfrm rot="11721489">
            <a:off x="3116703" y="1037128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4" name="二等辺三角形 303">
            <a:extLst>
              <a:ext uri="{FF2B5EF4-FFF2-40B4-BE49-F238E27FC236}">
                <a16:creationId xmlns:a16="http://schemas.microsoft.com/office/drawing/2014/main" id="{CBC2457D-BB5E-404F-B5A5-3695A0D04085}"/>
              </a:ext>
            </a:extLst>
          </p:cNvPr>
          <p:cNvSpPr/>
          <p:nvPr/>
        </p:nvSpPr>
        <p:spPr>
          <a:xfrm rot="10800000" flipH="1">
            <a:off x="933392" y="796965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304">
            <a:extLst>
              <a:ext uri="{FF2B5EF4-FFF2-40B4-BE49-F238E27FC236}">
                <a16:creationId xmlns:a16="http://schemas.microsoft.com/office/drawing/2014/main" id="{CCEC859C-0F1F-4A66-BFA0-FCB744922E67}"/>
              </a:ext>
            </a:extLst>
          </p:cNvPr>
          <p:cNvSpPr/>
          <p:nvPr/>
        </p:nvSpPr>
        <p:spPr>
          <a:xfrm rot="9878511" flipH="1">
            <a:off x="873534" y="1037127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E0EEF024-5033-4ADF-8BA2-D8EE1DDD056B}"/>
              </a:ext>
            </a:extLst>
          </p:cNvPr>
          <p:cNvSpPr/>
          <p:nvPr/>
        </p:nvSpPr>
        <p:spPr>
          <a:xfrm rot="11234124">
            <a:off x="3325207" y="1224467"/>
            <a:ext cx="240168" cy="575202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8" name="円弧 177">
            <a:extLst>
              <a:ext uri="{FF2B5EF4-FFF2-40B4-BE49-F238E27FC236}">
                <a16:creationId xmlns:a16="http://schemas.microsoft.com/office/drawing/2014/main" id="{A55FD608-5DE0-491C-A57F-29C72DF30333}"/>
              </a:ext>
            </a:extLst>
          </p:cNvPr>
          <p:cNvSpPr/>
          <p:nvPr/>
        </p:nvSpPr>
        <p:spPr>
          <a:xfrm rot="945023">
            <a:off x="2237140" y="622381"/>
            <a:ext cx="1197475" cy="100378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円弧 178">
            <a:extLst>
              <a:ext uri="{FF2B5EF4-FFF2-40B4-BE49-F238E27FC236}">
                <a16:creationId xmlns:a16="http://schemas.microsoft.com/office/drawing/2014/main" id="{52299685-5CE9-46AA-A4AC-331564117369}"/>
              </a:ext>
            </a:extLst>
          </p:cNvPr>
          <p:cNvSpPr/>
          <p:nvPr/>
        </p:nvSpPr>
        <p:spPr>
          <a:xfrm rot="895199" flipH="1">
            <a:off x="867709" y="609238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弧 179">
            <a:extLst>
              <a:ext uri="{FF2B5EF4-FFF2-40B4-BE49-F238E27FC236}">
                <a16:creationId xmlns:a16="http://schemas.microsoft.com/office/drawing/2014/main" id="{DDFF96CE-C333-412F-95D2-C0370A055825}"/>
              </a:ext>
            </a:extLst>
          </p:cNvPr>
          <p:cNvSpPr/>
          <p:nvPr/>
        </p:nvSpPr>
        <p:spPr>
          <a:xfrm rot="895199" flipH="1">
            <a:off x="765892" y="752390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57824D7E-A6CE-41AD-9DA5-F623E0A95DB1}"/>
              </a:ext>
            </a:extLst>
          </p:cNvPr>
          <p:cNvSpPr/>
          <p:nvPr/>
        </p:nvSpPr>
        <p:spPr>
          <a:xfrm>
            <a:off x="1000910" y="629039"/>
            <a:ext cx="122252" cy="161459"/>
          </a:xfrm>
          <a:prstGeom prst="ellips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楕円 181">
            <a:extLst>
              <a:ext uri="{FF2B5EF4-FFF2-40B4-BE49-F238E27FC236}">
                <a16:creationId xmlns:a16="http://schemas.microsoft.com/office/drawing/2014/main" id="{33A56AF6-357B-4077-AED5-45552BCF07A2}"/>
              </a:ext>
            </a:extLst>
          </p:cNvPr>
          <p:cNvSpPr/>
          <p:nvPr/>
        </p:nvSpPr>
        <p:spPr>
          <a:xfrm>
            <a:off x="153542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楕円 182">
            <a:extLst>
              <a:ext uri="{FF2B5EF4-FFF2-40B4-BE49-F238E27FC236}">
                <a16:creationId xmlns:a16="http://schemas.microsoft.com/office/drawing/2014/main" id="{90FCC4A4-8A15-419B-BC77-6686039CCD5E}"/>
              </a:ext>
            </a:extLst>
          </p:cNvPr>
          <p:cNvSpPr/>
          <p:nvPr/>
        </p:nvSpPr>
        <p:spPr>
          <a:xfrm>
            <a:off x="245644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楕円 183">
            <a:extLst>
              <a:ext uri="{FF2B5EF4-FFF2-40B4-BE49-F238E27FC236}">
                <a16:creationId xmlns:a16="http://schemas.microsoft.com/office/drawing/2014/main" id="{295C466D-7582-4D33-B150-23F09DBA1ADD}"/>
              </a:ext>
            </a:extLst>
          </p:cNvPr>
          <p:cNvSpPr/>
          <p:nvPr/>
        </p:nvSpPr>
        <p:spPr>
          <a:xfrm rot="20585052">
            <a:off x="1030863" y="2099333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楕円 184">
            <a:extLst>
              <a:ext uri="{FF2B5EF4-FFF2-40B4-BE49-F238E27FC236}">
                <a16:creationId xmlns:a16="http://schemas.microsoft.com/office/drawing/2014/main" id="{76881BB2-E7EE-4F78-8E31-700D2D100D1F}"/>
              </a:ext>
            </a:extLst>
          </p:cNvPr>
          <p:cNvSpPr/>
          <p:nvPr/>
        </p:nvSpPr>
        <p:spPr>
          <a:xfrm rot="1014948" flipH="1">
            <a:off x="3013539" y="2099331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台形 292">
            <a:extLst>
              <a:ext uri="{FF2B5EF4-FFF2-40B4-BE49-F238E27FC236}">
                <a16:creationId xmlns:a16="http://schemas.microsoft.com/office/drawing/2014/main" id="{78287C86-E952-402D-B9D6-52E067B2190F}"/>
              </a:ext>
            </a:extLst>
          </p:cNvPr>
          <p:cNvSpPr/>
          <p:nvPr/>
        </p:nvSpPr>
        <p:spPr>
          <a:xfrm rot="7858654" flipH="1">
            <a:off x="972892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台形 293">
            <a:extLst>
              <a:ext uri="{FF2B5EF4-FFF2-40B4-BE49-F238E27FC236}">
                <a16:creationId xmlns:a16="http://schemas.microsoft.com/office/drawing/2014/main" id="{100B0961-2A6C-4619-B44A-95A852B546A7}"/>
              </a:ext>
            </a:extLst>
          </p:cNvPr>
          <p:cNvSpPr/>
          <p:nvPr/>
        </p:nvSpPr>
        <p:spPr>
          <a:xfrm rot="3769921" flipH="1">
            <a:off x="922204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楕円 294">
            <a:extLst>
              <a:ext uri="{FF2B5EF4-FFF2-40B4-BE49-F238E27FC236}">
                <a16:creationId xmlns:a16="http://schemas.microsoft.com/office/drawing/2014/main" id="{5B0D0775-4FBF-44F2-B6DF-4B7903F786F4}"/>
              </a:ext>
            </a:extLst>
          </p:cNvPr>
          <p:cNvSpPr/>
          <p:nvPr/>
        </p:nvSpPr>
        <p:spPr>
          <a:xfrm flipH="1">
            <a:off x="991899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楕円 296">
            <a:extLst>
              <a:ext uri="{FF2B5EF4-FFF2-40B4-BE49-F238E27FC236}">
                <a16:creationId xmlns:a16="http://schemas.microsoft.com/office/drawing/2014/main" id="{289F4CC0-E4AC-442C-9A2A-141E809D1C30}"/>
              </a:ext>
            </a:extLst>
          </p:cNvPr>
          <p:cNvSpPr/>
          <p:nvPr/>
        </p:nvSpPr>
        <p:spPr>
          <a:xfrm rot="1236733" flipH="1">
            <a:off x="1265799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楕円 297">
            <a:extLst>
              <a:ext uri="{FF2B5EF4-FFF2-40B4-BE49-F238E27FC236}">
                <a16:creationId xmlns:a16="http://schemas.microsoft.com/office/drawing/2014/main" id="{0C7C455B-6B90-4C3D-BA09-6537FE61D4D6}"/>
              </a:ext>
            </a:extLst>
          </p:cNvPr>
          <p:cNvSpPr/>
          <p:nvPr/>
        </p:nvSpPr>
        <p:spPr>
          <a:xfrm rot="1627558" flipH="1">
            <a:off x="1422843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四角形: 角を丸くする 299">
            <a:extLst>
              <a:ext uri="{FF2B5EF4-FFF2-40B4-BE49-F238E27FC236}">
                <a16:creationId xmlns:a16="http://schemas.microsoft.com/office/drawing/2014/main" id="{9BA48F11-786E-4AFB-84D0-309416ED2411}"/>
              </a:ext>
            </a:extLst>
          </p:cNvPr>
          <p:cNvSpPr/>
          <p:nvPr/>
        </p:nvSpPr>
        <p:spPr>
          <a:xfrm rot="19548768" flipH="1">
            <a:off x="1258041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円弧 300">
            <a:extLst>
              <a:ext uri="{FF2B5EF4-FFF2-40B4-BE49-F238E27FC236}">
                <a16:creationId xmlns:a16="http://schemas.microsoft.com/office/drawing/2014/main" id="{F58A56A9-4613-484A-B32C-833231E69175}"/>
              </a:ext>
            </a:extLst>
          </p:cNvPr>
          <p:cNvSpPr/>
          <p:nvPr/>
        </p:nvSpPr>
        <p:spPr>
          <a:xfrm rot="20856138" flipH="1">
            <a:off x="1268004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円弧 301">
            <a:extLst>
              <a:ext uri="{FF2B5EF4-FFF2-40B4-BE49-F238E27FC236}">
                <a16:creationId xmlns:a16="http://schemas.microsoft.com/office/drawing/2014/main" id="{BC7A2432-EE13-48AD-84F9-AC0B5C995646}"/>
              </a:ext>
            </a:extLst>
          </p:cNvPr>
          <p:cNvSpPr/>
          <p:nvPr/>
        </p:nvSpPr>
        <p:spPr>
          <a:xfrm rot="20856138" flipH="1">
            <a:off x="1327264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円弧 302">
            <a:extLst>
              <a:ext uri="{FF2B5EF4-FFF2-40B4-BE49-F238E27FC236}">
                <a16:creationId xmlns:a16="http://schemas.microsoft.com/office/drawing/2014/main" id="{5C3AB0B4-215D-463A-8412-7D466B715517}"/>
              </a:ext>
            </a:extLst>
          </p:cNvPr>
          <p:cNvSpPr/>
          <p:nvPr/>
        </p:nvSpPr>
        <p:spPr>
          <a:xfrm rot="20856138" flipH="1">
            <a:off x="1294160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台形 281">
            <a:extLst>
              <a:ext uri="{FF2B5EF4-FFF2-40B4-BE49-F238E27FC236}">
                <a16:creationId xmlns:a16="http://schemas.microsoft.com/office/drawing/2014/main" id="{A11152FE-ED8E-45C0-950E-1282D68828F9}"/>
              </a:ext>
            </a:extLst>
          </p:cNvPr>
          <p:cNvSpPr/>
          <p:nvPr/>
        </p:nvSpPr>
        <p:spPr>
          <a:xfrm rot="13741346">
            <a:off x="2362313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台形 282">
            <a:extLst>
              <a:ext uri="{FF2B5EF4-FFF2-40B4-BE49-F238E27FC236}">
                <a16:creationId xmlns:a16="http://schemas.microsoft.com/office/drawing/2014/main" id="{6814F42A-BAFC-454F-8806-22509218F290}"/>
              </a:ext>
            </a:extLst>
          </p:cNvPr>
          <p:cNvSpPr/>
          <p:nvPr/>
        </p:nvSpPr>
        <p:spPr>
          <a:xfrm rot="17830079">
            <a:off x="2705693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楕円 283">
            <a:extLst>
              <a:ext uri="{FF2B5EF4-FFF2-40B4-BE49-F238E27FC236}">
                <a16:creationId xmlns:a16="http://schemas.microsoft.com/office/drawing/2014/main" id="{8C9CE72E-7F7B-4497-A4F3-EC39328D3A1A}"/>
              </a:ext>
            </a:extLst>
          </p:cNvPr>
          <p:cNvSpPr/>
          <p:nvPr/>
        </p:nvSpPr>
        <p:spPr>
          <a:xfrm>
            <a:off x="3140133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楕円 285">
            <a:extLst>
              <a:ext uri="{FF2B5EF4-FFF2-40B4-BE49-F238E27FC236}">
                <a16:creationId xmlns:a16="http://schemas.microsoft.com/office/drawing/2014/main" id="{B5B1F4D0-FFCD-4DB5-8E7D-3222E32BCDD6}"/>
              </a:ext>
            </a:extLst>
          </p:cNvPr>
          <p:cNvSpPr/>
          <p:nvPr/>
        </p:nvSpPr>
        <p:spPr>
          <a:xfrm rot="20363267">
            <a:off x="2762907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楕円 286">
            <a:extLst>
              <a:ext uri="{FF2B5EF4-FFF2-40B4-BE49-F238E27FC236}">
                <a16:creationId xmlns:a16="http://schemas.microsoft.com/office/drawing/2014/main" id="{8B9B9997-38AE-4D76-8BF7-63A6D8EE0792}"/>
              </a:ext>
            </a:extLst>
          </p:cNvPr>
          <p:cNvSpPr/>
          <p:nvPr/>
        </p:nvSpPr>
        <p:spPr>
          <a:xfrm rot="19972442">
            <a:off x="2737725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四角形: 角を丸くする 288">
            <a:extLst>
              <a:ext uri="{FF2B5EF4-FFF2-40B4-BE49-F238E27FC236}">
                <a16:creationId xmlns:a16="http://schemas.microsoft.com/office/drawing/2014/main" id="{1720D9FF-039B-4EFF-97D7-48D4C530E4DE}"/>
              </a:ext>
            </a:extLst>
          </p:cNvPr>
          <p:cNvSpPr/>
          <p:nvPr/>
        </p:nvSpPr>
        <p:spPr>
          <a:xfrm rot="2051232">
            <a:off x="2770667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円弧 289">
            <a:extLst>
              <a:ext uri="{FF2B5EF4-FFF2-40B4-BE49-F238E27FC236}">
                <a16:creationId xmlns:a16="http://schemas.microsoft.com/office/drawing/2014/main" id="{6CB61104-29E8-4B9D-A7F4-A317A0CB21A5}"/>
              </a:ext>
            </a:extLst>
          </p:cNvPr>
          <p:cNvSpPr/>
          <p:nvPr/>
        </p:nvSpPr>
        <p:spPr>
          <a:xfrm rot="743862">
            <a:off x="2701352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円弧 290">
            <a:extLst>
              <a:ext uri="{FF2B5EF4-FFF2-40B4-BE49-F238E27FC236}">
                <a16:creationId xmlns:a16="http://schemas.microsoft.com/office/drawing/2014/main" id="{B95CA542-01FD-46A3-B896-57F2A293E813}"/>
              </a:ext>
            </a:extLst>
          </p:cNvPr>
          <p:cNvSpPr/>
          <p:nvPr/>
        </p:nvSpPr>
        <p:spPr>
          <a:xfrm rot="743862">
            <a:off x="2642091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円弧 291">
            <a:extLst>
              <a:ext uri="{FF2B5EF4-FFF2-40B4-BE49-F238E27FC236}">
                <a16:creationId xmlns:a16="http://schemas.microsoft.com/office/drawing/2014/main" id="{0FD94E3E-1B31-47BD-A21A-A79D6E8EA7C2}"/>
              </a:ext>
            </a:extLst>
          </p:cNvPr>
          <p:cNvSpPr/>
          <p:nvPr/>
        </p:nvSpPr>
        <p:spPr>
          <a:xfrm rot="743862">
            <a:off x="2675196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楕円 24">
            <a:extLst>
              <a:ext uri="{FF2B5EF4-FFF2-40B4-BE49-F238E27FC236}">
                <a16:creationId xmlns:a16="http://schemas.microsoft.com/office/drawing/2014/main" id="{B6330F50-F081-49C5-8CBF-6C668FCECA3B}"/>
              </a:ext>
            </a:extLst>
          </p:cNvPr>
          <p:cNvSpPr/>
          <p:nvPr/>
        </p:nvSpPr>
        <p:spPr>
          <a:xfrm>
            <a:off x="1899912" y="2314220"/>
            <a:ext cx="477520" cy="117182"/>
          </a:xfrm>
          <a:custGeom>
            <a:avLst/>
            <a:gdLst>
              <a:gd name="connsiteX0" fmla="*/ 477520 w 477520"/>
              <a:gd name="connsiteY0" fmla="*/ 0 h 117182"/>
              <a:gd name="connsiteX1" fmla="*/ 223520 w 477520"/>
              <a:gd name="connsiteY1" fmla="*/ 116840 h 117182"/>
              <a:gd name="connsiteX2" fmla="*/ 0 w 477520"/>
              <a:gd name="connsiteY2" fmla="*/ 30480 h 11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520" h="117182" extrusionOk="0">
                <a:moveTo>
                  <a:pt x="477520" y="0"/>
                </a:moveTo>
                <a:cubicBezTo>
                  <a:pt x="420285" y="32889"/>
                  <a:pt x="296462" y="114254"/>
                  <a:pt x="223520" y="116840"/>
                </a:cubicBezTo>
                <a:cubicBezTo>
                  <a:pt x="152661" y="123757"/>
                  <a:pt x="42180" y="69593"/>
                  <a:pt x="0" y="30480"/>
                </a:cubicBezTo>
              </a:path>
            </a:pathLst>
          </a:custGeom>
          <a:noFill/>
          <a:ln w="50800" cap="rnd">
            <a:solidFill>
              <a:srgbClr val="4A4E58"/>
            </a:solidFill>
            <a:round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68960"/>
                      <a:gd name="connsiteY0" fmla="*/ 233680 h 467360"/>
                      <a:gd name="connsiteX1" fmla="*/ 284480 w 568960"/>
                      <a:gd name="connsiteY1" fmla="*/ 0 h 467360"/>
                      <a:gd name="connsiteX2" fmla="*/ 568960 w 568960"/>
                      <a:gd name="connsiteY2" fmla="*/ 233680 h 467360"/>
                      <a:gd name="connsiteX3" fmla="*/ 284480 w 568960"/>
                      <a:gd name="connsiteY3" fmla="*/ 467360 h 467360"/>
                      <a:gd name="connsiteX4" fmla="*/ 0 w 568960"/>
                      <a:gd name="connsiteY4" fmla="*/ 233680 h 467360"/>
                      <a:gd name="connsiteX0" fmla="*/ 0 w 590481"/>
                      <a:gd name="connsiteY0" fmla="*/ 233680 h 469906"/>
                      <a:gd name="connsiteX1" fmla="*/ 284480 w 590481"/>
                      <a:gd name="connsiteY1" fmla="*/ 0 h 469906"/>
                      <a:gd name="connsiteX2" fmla="*/ 568960 w 590481"/>
                      <a:gd name="connsiteY2" fmla="*/ 233680 h 469906"/>
                      <a:gd name="connsiteX3" fmla="*/ 538480 w 590481"/>
                      <a:gd name="connsiteY3" fmla="*/ 350520 h 469906"/>
                      <a:gd name="connsiteX4" fmla="*/ 284480 w 590481"/>
                      <a:gd name="connsiteY4" fmla="*/ 467360 h 469906"/>
                      <a:gd name="connsiteX5" fmla="*/ 0 w 590481"/>
                      <a:gd name="connsiteY5" fmla="*/ 233680 h 469906"/>
                      <a:gd name="connsiteX0" fmla="*/ 12871 w 603352"/>
                      <a:gd name="connsiteY0" fmla="*/ 233680 h 467702"/>
                      <a:gd name="connsiteX1" fmla="*/ 297351 w 603352"/>
                      <a:gd name="connsiteY1" fmla="*/ 0 h 467702"/>
                      <a:gd name="connsiteX2" fmla="*/ 581831 w 603352"/>
                      <a:gd name="connsiteY2" fmla="*/ 233680 h 467702"/>
                      <a:gd name="connsiteX3" fmla="*/ 551351 w 603352"/>
                      <a:gd name="connsiteY3" fmla="*/ 350520 h 467702"/>
                      <a:gd name="connsiteX4" fmla="*/ 297351 w 603352"/>
                      <a:gd name="connsiteY4" fmla="*/ 467360 h 467702"/>
                      <a:gd name="connsiteX5" fmla="*/ 73831 w 603352"/>
                      <a:gd name="connsiteY5" fmla="*/ 381000 h 467702"/>
                      <a:gd name="connsiteX6" fmla="*/ 12871 w 603352"/>
                      <a:gd name="connsiteY6" fmla="*/ 233680 h 467702"/>
                      <a:gd name="connsiteX0" fmla="*/ 551351 w 642791"/>
                      <a:gd name="connsiteY0" fmla="*/ 350520 h 467702"/>
                      <a:gd name="connsiteX1" fmla="*/ 297351 w 642791"/>
                      <a:gd name="connsiteY1" fmla="*/ 467360 h 467702"/>
                      <a:gd name="connsiteX2" fmla="*/ 73831 w 642791"/>
                      <a:gd name="connsiteY2" fmla="*/ 381000 h 467702"/>
                      <a:gd name="connsiteX3" fmla="*/ 12871 w 642791"/>
                      <a:gd name="connsiteY3" fmla="*/ 233680 h 467702"/>
                      <a:gd name="connsiteX4" fmla="*/ 297351 w 642791"/>
                      <a:gd name="connsiteY4" fmla="*/ 0 h 467702"/>
                      <a:gd name="connsiteX5" fmla="*/ 581831 w 642791"/>
                      <a:gd name="connsiteY5" fmla="*/ 233680 h 467702"/>
                      <a:gd name="connsiteX6" fmla="*/ 642791 w 642791"/>
                      <a:gd name="connsiteY6" fmla="*/ 441960 h 467702"/>
                      <a:gd name="connsiteX0" fmla="*/ 551351 w 581831"/>
                      <a:gd name="connsiteY0" fmla="*/ 350520 h 467702"/>
                      <a:gd name="connsiteX1" fmla="*/ 297351 w 581831"/>
                      <a:gd name="connsiteY1" fmla="*/ 467360 h 467702"/>
                      <a:gd name="connsiteX2" fmla="*/ 73831 w 581831"/>
                      <a:gd name="connsiteY2" fmla="*/ 381000 h 467702"/>
                      <a:gd name="connsiteX3" fmla="*/ 12871 w 581831"/>
                      <a:gd name="connsiteY3" fmla="*/ 233680 h 467702"/>
                      <a:gd name="connsiteX4" fmla="*/ 297351 w 581831"/>
                      <a:gd name="connsiteY4" fmla="*/ 0 h 467702"/>
                      <a:gd name="connsiteX5" fmla="*/ 581831 w 581831"/>
                      <a:gd name="connsiteY5" fmla="*/ 233680 h 467702"/>
                      <a:gd name="connsiteX0" fmla="*/ 551351 w 551351"/>
                      <a:gd name="connsiteY0" fmla="*/ 350520 h 467702"/>
                      <a:gd name="connsiteX1" fmla="*/ 297351 w 551351"/>
                      <a:gd name="connsiteY1" fmla="*/ 467360 h 467702"/>
                      <a:gd name="connsiteX2" fmla="*/ 73831 w 551351"/>
                      <a:gd name="connsiteY2" fmla="*/ 381000 h 467702"/>
                      <a:gd name="connsiteX3" fmla="*/ 12871 w 551351"/>
                      <a:gd name="connsiteY3" fmla="*/ 233680 h 467702"/>
                      <a:gd name="connsiteX4" fmla="*/ 297351 w 551351"/>
                      <a:gd name="connsiteY4" fmla="*/ 0 h 467702"/>
                      <a:gd name="connsiteX0" fmla="*/ 551351 w 551351"/>
                      <a:gd name="connsiteY0" fmla="*/ 116840 h 234022"/>
                      <a:gd name="connsiteX1" fmla="*/ 297351 w 551351"/>
                      <a:gd name="connsiteY1" fmla="*/ 233680 h 234022"/>
                      <a:gd name="connsiteX2" fmla="*/ 73831 w 551351"/>
                      <a:gd name="connsiteY2" fmla="*/ 147320 h 234022"/>
                      <a:gd name="connsiteX3" fmla="*/ 12871 w 551351"/>
                      <a:gd name="connsiteY3" fmla="*/ 0 h 234022"/>
                      <a:gd name="connsiteX0" fmla="*/ 477520 w 477520"/>
                      <a:gd name="connsiteY0" fmla="*/ 0 h 117182"/>
                      <a:gd name="connsiteX1" fmla="*/ 223520 w 477520"/>
                      <a:gd name="connsiteY1" fmla="*/ 116840 h 117182"/>
                      <a:gd name="connsiteX2" fmla="*/ 0 w 477520"/>
                      <a:gd name="connsiteY2" fmla="*/ 30480 h 117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77520" h="117182">
                        <a:moveTo>
                          <a:pt x="477520" y="0"/>
                        </a:moveTo>
                        <a:cubicBezTo>
                          <a:pt x="430107" y="38947"/>
                          <a:pt x="303107" y="111760"/>
                          <a:pt x="223520" y="116840"/>
                        </a:cubicBezTo>
                        <a:cubicBezTo>
                          <a:pt x="143933" y="121920"/>
                          <a:pt x="47413" y="69427"/>
                          <a:pt x="0" y="3048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四角形: 角を丸くする 279">
            <a:extLst>
              <a:ext uri="{FF2B5EF4-FFF2-40B4-BE49-F238E27FC236}">
                <a16:creationId xmlns:a16="http://schemas.microsoft.com/office/drawing/2014/main" id="{C20E4ACE-160F-48B3-91B8-F06172A1CE3F}"/>
              </a:ext>
            </a:extLst>
          </p:cNvPr>
          <p:cNvSpPr/>
          <p:nvPr/>
        </p:nvSpPr>
        <p:spPr>
          <a:xfrm rot="319268" flipH="1">
            <a:off x="1552440" y="5813919"/>
            <a:ext cx="197277" cy="655320"/>
          </a:xfrm>
          <a:prstGeom prst="roundRect">
            <a:avLst/>
          </a:prstGeom>
          <a:solidFill>
            <a:srgbClr val="FDEADA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四角形: 角を丸くする 262">
            <a:extLst>
              <a:ext uri="{FF2B5EF4-FFF2-40B4-BE49-F238E27FC236}">
                <a16:creationId xmlns:a16="http://schemas.microsoft.com/office/drawing/2014/main" id="{50585368-D2B3-44C1-8F04-7CB0DADACC94}"/>
              </a:ext>
            </a:extLst>
          </p:cNvPr>
          <p:cNvSpPr/>
          <p:nvPr/>
        </p:nvSpPr>
        <p:spPr>
          <a:xfrm rot="21280732">
            <a:off x="2520101" y="5818919"/>
            <a:ext cx="197277" cy="655320"/>
          </a:xfrm>
          <a:prstGeom prst="roundRect">
            <a:avLst/>
          </a:prstGeom>
          <a:solidFill>
            <a:srgbClr val="FDEADA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台形 241">
            <a:extLst>
              <a:ext uri="{FF2B5EF4-FFF2-40B4-BE49-F238E27FC236}">
                <a16:creationId xmlns:a16="http://schemas.microsoft.com/office/drawing/2014/main" id="{BFBA40E3-F0AA-465E-A4EB-B9D729EDA2AD}"/>
              </a:ext>
            </a:extLst>
          </p:cNvPr>
          <p:cNvSpPr/>
          <p:nvPr/>
        </p:nvSpPr>
        <p:spPr>
          <a:xfrm>
            <a:off x="1280152" y="4620765"/>
            <a:ext cx="1663700" cy="1092200"/>
          </a:xfrm>
          <a:prstGeom prst="trapezoid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楕円 242">
            <a:extLst>
              <a:ext uri="{FF2B5EF4-FFF2-40B4-BE49-F238E27FC236}">
                <a16:creationId xmlns:a16="http://schemas.microsoft.com/office/drawing/2014/main" id="{C0B13A62-5D43-4995-858F-FC503B0D09BF}"/>
              </a:ext>
            </a:extLst>
          </p:cNvPr>
          <p:cNvSpPr/>
          <p:nvPr/>
        </p:nvSpPr>
        <p:spPr>
          <a:xfrm>
            <a:off x="1320792" y="4809349"/>
            <a:ext cx="1623060" cy="1092200"/>
          </a:xfrm>
          <a:prstGeom prst="ellips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直角三角形 243">
            <a:extLst>
              <a:ext uri="{FF2B5EF4-FFF2-40B4-BE49-F238E27FC236}">
                <a16:creationId xmlns:a16="http://schemas.microsoft.com/office/drawing/2014/main" id="{4C838E06-9D38-4473-B441-F3AD6673384A}"/>
              </a:ext>
            </a:extLst>
          </p:cNvPr>
          <p:cNvSpPr/>
          <p:nvPr/>
        </p:nvSpPr>
        <p:spPr>
          <a:xfrm>
            <a:off x="2705728" y="4662508"/>
            <a:ext cx="424470" cy="1050457"/>
          </a:xfrm>
          <a:prstGeom prst="rtTriangl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直角三角形 244">
            <a:extLst>
              <a:ext uri="{FF2B5EF4-FFF2-40B4-BE49-F238E27FC236}">
                <a16:creationId xmlns:a16="http://schemas.microsoft.com/office/drawing/2014/main" id="{89B215D8-9FB5-4AB7-87AE-2811587D4E46}"/>
              </a:ext>
            </a:extLst>
          </p:cNvPr>
          <p:cNvSpPr/>
          <p:nvPr/>
        </p:nvSpPr>
        <p:spPr>
          <a:xfrm flipH="1">
            <a:off x="1124578" y="4662508"/>
            <a:ext cx="424470" cy="1050457"/>
          </a:xfrm>
          <a:prstGeom prst="rtTriangl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楕円 245">
            <a:extLst>
              <a:ext uri="{FF2B5EF4-FFF2-40B4-BE49-F238E27FC236}">
                <a16:creationId xmlns:a16="http://schemas.microsoft.com/office/drawing/2014/main" id="{82E6A707-13D7-4E16-87C8-742B7FF3E63E}"/>
              </a:ext>
            </a:extLst>
          </p:cNvPr>
          <p:cNvSpPr/>
          <p:nvPr/>
        </p:nvSpPr>
        <p:spPr>
          <a:xfrm rot="20480296">
            <a:off x="2416450" y="5496311"/>
            <a:ext cx="641350" cy="317500"/>
          </a:xfrm>
          <a:prstGeom prst="ellips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楕円 246">
            <a:extLst>
              <a:ext uri="{FF2B5EF4-FFF2-40B4-BE49-F238E27FC236}">
                <a16:creationId xmlns:a16="http://schemas.microsoft.com/office/drawing/2014/main" id="{471A18C2-F28B-45A5-B98E-9CB63489F4BD}"/>
              </a:ext>
            </a:extLst>
          </p:cNvPr>
          <p:cNvSpPr/>
          <p:nvPr/>
        </p:nvSpPr>
        <p:spPr>
          <a:xfrm rot="1119704" flipH="1">
            <a:off x="1166203" y="5506312"/>
            <a:ext cx="641350" cy="317500"/>
          </a:xfrm>
          <a:prstGeom prst="ellips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円弧 239">
            <a:extLst>
              <a:ext uri="{FF2B5EF4-FFF2-40B4-BE49-F238E27FC236}">
                <a16:creationId xmlns:a16="http://schemas.microsoft.com/office/drawing/2014/main" id="{E2F51E31-08ED-4157-B677-C7E4275E6607}"/>
              </a:ext>
            </a:extLst>
          </p:cNvPr>
          <p:cNvSpPr/>
          <p:nvPr/>
        </p:nvSpPr>
        <p:spPr>
          <a:xfrm rot="21111668">
            <a:off x="1230283" y="4539011"/>
            <a:ext cx="1901240" cy="2473960"/>
          </a:xfrm>
          <a:prstGeom prst="arc">
            <a:avLst>
              <a:gd name="adj1" fmla="val 17716669"/>
              <a:gd name="adj2" fmla="val 123566"/>
            </a:avLst>
          </a:prstGeom>
          <a:ln w="104775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1" name="円弧 240">
            <a:extLst>
              <a:ext uri="{FF2B5EF4-FFF2-40B4-BE49-F238E27FC236}">
                <a16:creationId xmlns:a16="http://schemas.microsoft.com/office/drawing/2014/main" id="{82277E04-CB11-4C64-BF5C-80DBD46F8C1B}"/>
              </a:ext>
            </a:extLst>
          </p:cNvPr>
          <p:cNvSpPr/>
          <p:nvPr/>
        </p:nvSpPr>
        <p:spPr>
          <a:xfrm rot="488332" flipH="1">
            <a:off x="1137614" y="4539011"/>
            <a:ext cx="1901240" cy="2473960"/>
          </a:xfrm>
          <a:prstGeom prst="arc">
            <a:avLst>
              <a:gd name="adj1" fmla="val 17716669"/>
              <a:gd name="adj2" fmla="val 123566"/>
            </a:avLst>
          </a:prstGeom>
          <a:ln w="104775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円弧 237">
            <a:extLst>
              <a:ext uri="{FF2B5EF4-FFF2-40B4-BE49-F238E27FC236}">
                <a16:creationId xmlns:a16="http://schemas.microsoft.com/office/drawing/2014/main" id="{311CB78B-1FFE-4924-8F0A-26FD9C4117FB}"/>
              </a:ext>
            </a:extLst>
          </p:cNvPr>
          <p:cNvSpPr/>
          <p:nvPr/>
        </p:nvSpPr>
        <p:spPr>
          <a:xfrm rot="14435470" flipH="1">
            <a:off x="1786505" y="3211788"/>
            <a:ext cx="1901240" cy="3098095"/>
          </a:xfrm>
          <a:prstGeom prst="arc">
            <a:avLst>
              <a:gd name="adj1" fmla="val 18278468"/>
              <a:gd name="adj2" fmla="val 21050516"/>
            </a:avLst>
          </a:prstGeom>
          <a:ln w="177800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3" name="正方形/長方形 232">
            <a:extLst>
              <a:ext uri="{FF2B5EF4-FFF2-40B4-BE49-F238E27FC236}">
                <a16:creationId xmlns:a16="http://schemas.microsoft.com/office/drawing/2014/main" id="{EF187D75-1CAC-452B-8C43-E9CA6800B9CB}"/>
              </a:ext>
            </a:extLst>
          </p:cNvPr>
          <p:cNvSpPr/>
          <p:nvPr/>
        </p:nvSpPr>
        <p:spPr>
          <a:xfrm>
            <a:off x="1941386" y="2736576"/>
            <a:ext cx="354900" cy="360119"/>
          </a:xfrm>
          <a:prstGeom prst="rect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台形 233">
            <a:extLst>
              <a:ext uri="{FF2B5EF4-FFF2-40B4-BE49-F238E27FC236}">
                <a16:creationId xmlns:a16="http://schemas.microsoft.com/office/drawing/2014/main" id="{7D4C183B-8016-451E-BA5D-669D6B5AEF42}"/>
              </a:ext>
            </a:extLst>
          </p:cNvPr>
          <p:cNvSpPr/>
          <p:nvPr/>
        </p:nvSpPr>
        <p:spPr>
          <a:xfrm rot="10800000">
            <a:off x="1881248" y="2855472"/>
            <a:ext cx="496184" cy="182504"/>
          </a:xfrm>
          <a:prstGeom prst="trapezoid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台形 64">
            <a:extLst>
              <a:ext uri="{FF2B5EF4-FFF2-40B4-BE49-F238E27FC236}">
                <a16:creationId xmlns:a16="http://schemas.microsoft.com/office/drawing/2014/main" id="{81AF6C51-21C0-4CFD-BEEC-5162FB9B8BAD}"/>
              </a:ext>
            </a:extLst>
          </p:cNvPr>
          <p:cNvSpPr/>
          <p:nvPr/>
        </p:nvSpPr>
        <p:spPr>
          <a:xfrm>
            <a:off x="1535422" y="2994531"/>
            <a:ext cx="1165225" cy="1651000"/>
          </a:xfrm>
          <a:custGeom>
            <a:avLst/>
            <a:gdLst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65225 w 1165225"/>
              <a:gd name="connsiteY3" fmla="*/ 1651000 h 1651000"/>
              <a:gd name="connsiteX4" fmla="*/ 0 w 1165225"/>
              <a:gd name="connsiteY4" fmla="*/ 1651000 h 1651000"/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30300 w 1165225"/>
              <a:gd name="connsiteY3" fmla="*/ 812799 h 1651000"/>
              <a:gd name="connsiteX4" fmla="*/ 1165225 w 1165225"/>
              <a:gd name="connsiteY4" fmla="*/ 1651000 h 1651000"/>
              <a:gd name="connsiteX5" fmla="*/ 0 w 1165225"/>
              <a:gd name="connsiteY5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225" h="1651000">
                <a:moveTo>
                  <a:pt x="0" y="1651000"/>
                </a:moveTo>
                <a:lnTo>
                  <a:pt x="69855" y="0"/>
                </a:lnTo>
                <a:lnTo>
                  <a:pt x="1095370" y="0"/>
                </a:lnTo>
                <a:lnTo>
                  <a:pt x="1130300" y="812799"/>
                </a:lnTo>
                <a:lnTo>
                  <a:pt x="1165225" y="1651000"/>
                </a:lnTo>
                <a:lnTo>
                  <a:pt x="0" y="16510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楕円 65">
            <a:extLst>
              <a:ext uri="{FF2B5EF4-FFF2-40B4-BE49-F238E27FC236}">
                <a16:creationId xmlns:a16="http://schemas.microsoft.com/office/drawing/2014/main" id="{F27848FD-01C8-4911-9982-869683B91A93}"/>
              </a:ext>
            </a:extLst>
          </p:cNvPr>
          <p:cNvSpPr/>
          <p:nvPr/>
        </p:nvSpPr>
        <p:spPr>
          <a:xfrm flipH="1">
            <a:off x="1549639" y="2994531"/>
            <a:ext cx="215765" cy="1651000"/>
          </a:xfrm>
          <a:custGeom>
            <a:avLst/>
            <a:gdLst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0 w 431530"/>
              <a:gd name="connsiteY4" fmla="*/ 82550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91440 w 431530"/>
              <a:gd name="connsiteY4" fmla="*/ 91694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0" fmla="*/ 0 w 215765"/>
              <a:gd name="connsiteY0" fmla="*/ 0 h 1651000"/>
              <a:gd name="connsiteX1" fmla="*/ 215765 w 215765"/>
              <a:gd name="connsiteY1" fmla="*/ 825500 h 1651000"/>
              <a:gd name="connsiteX2" fmla="*/ 0 w 215765"/>
              <a:gd name="connsiteY2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765" h="1651000">
                <a:moveTo>
                  <a:pt x="0" y="0"/>
                </a:moveTo>
                <a:cubicBezTo>
                  <a:pt x="119164" y="0"/>
                  <a:pt x="215765" y="369589"/>
                  <a:pt x="215765" y="825500"/>
                </a:cubicBezTo>
                <a:cubicBezTo>
                  <a:pt x="215765" y="1281411"/>
                  <a:pt x="119164" y="1651000"/>
                  <a:pt x="0" y="1651000"/>
                </a:cubicBezTo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楕円 65">
            <a:extLst>
              <a:ext uri="{FF2B5EF4-FFF2-40B4-BE49-F238E27FC236}">
                <a16:creationId xmlns:a16="http://schemas.microsoft.com/office/drawing/2014/main" id="{422C4F79-F1E2-4BE0-A476-4B72397AB26F}"/>
              </a:ext>
            </a:extLst>
          </p:cNvPr>
          <p:cNvSpPr/>
          <p:nvPr/>
        </p:nvSpPr>
        <p:spPr>
          <a:xfrm>
            <a:off x="2470661" y="2994531"/>
            <a:ext cx="215765" cy="1651000"/>
          </a:xfrm>
          <a:custGeom>
            <a:avLst/>
            <a:gdLst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0 w 431530"/>
              <a:gd name="connsiteY4" fmla="*/ 82550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91440 w 431530"/>
              <a:gd name="connsiteY4" fmla="*/ 91694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0" fmla="*/ 0 w 215765"/>
              <a:gd name="connsiteY0" fmla="*/ 0 h 1651000"/>
              <a:gd name="connsiteX1" fmla="*/ 215765 w 215765"/>
              <a:gd name="connsiteY1" fmla="*/ 825500 h 1651000"/>
              <a:gd name="connsiteX2" fmla="*/ 0 w 215765"/>
              <a:gd name="connsiteY2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765" h="1651000">
                <a:moveTo>
                  <a:pt x="0" y="0"/>
                </a:moveTo>
                <a:cubicBezTo>
                  <a:pt x="119164" y="0"/>
                  <a:pt x="215765" y="369589"/>
                  <a:pt x="215765" y="825500"/>
                </a:cubicBezTo>
                <a:cubicBezTo>
                  <a:pt x="215765" y="1281411"/>
                  <a:pt x="119164" y="1651000"/>
                  <a:pt x="0" y="1651000"/>
                </a:cubicBezTo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楕円 227">
            <a:extLst>
              <a:ext uri="{FF2B5EF4-FFF2-40B4-BE49-F238E27FC236}">
                <a16:creationId xmlns:a16="http://schemas.microsoft.com/office/drawing/2014/main" id="{3CA4EDEE-981B-43D9-B399-EC756B032E36}"/>
              </a:ext>
            </a:extLst>
          </p:cNvPr>
          <p:cNvSpPr/>
          <p:nvPr/>
        </p:nvSpPr>
        <p:spPr>
          <a:xfrm rot="19953313">
            <a:off x="1805549" y="2963933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楕円 228">
            <a:extLst>
              <a:ext uri="{FF2B5EF4-FFF2-40B4-BE49-F238E27FC236}">
                <a16:creationId xmlns:a16="http://schemas.microsoft.com/office/drawing/2014/main" id="{B0F2BA32-DFDD-4D19-9AAA-74614C6685CF}"/>
              </a:ext>
            </a:extLst>
          </p:cNvPr>
          <p:cNvSpPr/>
          <p:nvPr/>
        </p:nvSpPr>
        <p:spPr>
          <a:xfrm rot="1646687" flipH="1">
            <a:off x="2051771" y="2963932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二等辺三角形 225">
            <a:extLst>
              <a:ext uri="{FF2B5EF4-FFF2-40B4-BE49-F238E27FC236}">
                <a16:creationId xmlns:a16="http://schemas.microsoft.com/office/drawing/2014/main" id="{37A891B5-6D10-4998-9040-E0E9794023BD}"/>
              </a:ext>
            </a:extLst>
          </p:cNvPr>
          <p:cNvSpPr/>
          <p:nvPr/>
        </p:nvSpPr>
        <p:spPr>
          <a:xfrm rot="20649556">
            <a:off x="2122239" y="3472584"/>
            <a:ext cx="200012" cy="294640"/>
          </a:xfrm>
          <a:prstGeom prst="triangle">
            <a:avLst/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二等辺三角形 226">
            <a:extLst>
              <a:ext uri="{FF2B5EF4-FFF2-40B4-BE49-F238E27FC236}">
                <a16:creationId xmlns:a16="http://schemas.microsoft.com/office/drawing/2014/main" id="{A738AEF5-64EF-4643-B148-A3A0993D32BA}"/>
              </a:ext>
            </a:extLst>
          </p:cNvPr>
          <p:cNvSpPr/>
          <p:nvPr/>
        </p:nvSpPr>
        <p:spPr>
          <a:xfrm rot="10004269">
            <a:off x="2184066" y="3753019"/>
            <a:ext cx="197504" cy="193890"/>
          </a:xfrm>
          <a:prstGeom prst="triangle">
            <a:avLst>
              <a:gd name="adj" fmla="val 59990"/>
            </a:avLst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二等辺三角形 223">
            <a:extLst>
              <a:ext uri="{FF2B5EF4-FFF2-40B4-BE49-F238E27FC236}">
                <a16:creationId xmlns:a16="http://schemas.microsoft.com/office/drawing/2014/main" id="{532C762D-530B-4B29-908D-1A572A886B3B}"/>
              </a:ext>
            </a:extLst>
          </p:cNvPr>
          <p:cNvSpPr/>
          <p:nvPr/>
        </p:nvSpPr>
        <p:spPr>
          <a:xfrm rot="950444" flipH="1">
            <a:off x="1921351" y="3472584"/>
            <a:ext cx="200012" cy="294640"/>
          </a:xfrm>
          <a:prstGeom prst="triangle">
            <a:avLst/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二等辺三角形 224">
            <a:extLst>
              <a:ext uri="{FF2B5EF4-FFF2-40B4-BE49-F238E27FC236}">
                <a16:creationId xmlns:a16="http://schemas.microsoft.com/office/drawing/2014/main" id="{3D022183-5E3D-4DB1-94FC-C51D2558FCBF}"/>
              </a:ext>
            </a:extLst>
          </p:cNvPr>
          <p:cNvSpPr/>
          <p:nvPr/>
        </p:nvSpPr>
        <p:spPr>
          <a:xfrm rot="11595731" flipH="1">
            <a:off x="1862032" y="3753019"/>
            <a:ext cx="197504" cy="193890"/>
          </a:xfrm>
          <a:prstGeom prst="triangle">
            <a:avLst>
              <a:gd name="adj" fmla="val 59990"/>
            </a:avLst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四角形: 角を丸くする 196">
            <a:extLst>
              <a:ext uri="{FF2B5EF4-FFF2-40B4-BE49-F238E27FC236}">
                <a16:creationId xmlns:a16="http://schemas.microsoft.com/office/drawing/2014/main" id="{B5F98499-5A00-4522-9B8A-CD9B984C900F}"/>
              </a:ext>
            </a:extLst>
          </p:cNvPr>
          <p:cNvSpPr/>
          <p:nvPr/>
        </p:nvSpPr>
        <p:spPr>
          <a:xfrm>
            <a:off x="2041255" y="3425431"/>
            <a:ext cx="175637" cy="146050"/>
          </a:xfrm>
          <a:prstGeom prst="roundRect">
            <a:avLst/>
          </a:prstGeom>
          <a:solidFill>
            <a:srgbClr val="4A92E2"/>
          </a:solidFill>
          <a:ln w="25400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正方形/長方形 197">
            <a:extLst>
              <a:ext uri="{FF2B5EF4-FFF2-40B4-BE49-F238E27FC236}">
                <a16:creationId xmlns:a16="http://schemas.microsoft.com/office/drawing/2014/main" id="{33D667E3-96A6-478A-B097-3DD64624D7AE}"/>
              </a:ext>
            </a:extLst>
          </p:cNvPr>
          <p:cNvSpPr/>
          <p:nvPr/>
        </p:nvSpPr>
        <p:spPr>
          <a:xfrm>
            <a:off x="1765333" y="2974451"/>
            <a:ext cx="714651" cy="194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正方形/長方形 198">
            <a:extLst>
              <a:ext uri="{FF2B5EF4-FFF2-40B4-BE49-F238E27FC236}">
                <a16:creationId xmlns:a16="http://schemas.microsoft.com/office/drawing/2014/main" id="{1798CA08-B283-4777-9EB5-E5443D2D3D4B}"/>
              </a:ext>
            </a:extLst>
          </p:cNvPr>
          <p:cNvSpPr/>
          <p:nvPr/>
        </p:nvSpPr>
        <p:spPr>
          <a:xfrm rot="5400000">
            <a:off x="1936607" y="3116992"/>
            <a:ext cx="363528" cy="205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二等辺三角形 215">
            <a:extLst>
              <a:ext uri="{FF2B5EF4-FFF2-40B4-BE49-F238E27FC236}">
                <a16:creationId xmlns:a16="http://schemas.microsoft.com/office/drawing/2014/main" id="{0EB15770-E9D4-4494-A97C-133C948EF4CE}"/>
              </a:ext>
            </a:extLst>
          </p:cNvPr>
          <p:cNvSpPr/>
          <p:nvPr/>
        </p:nvSpPr>
        <p:spPr>
          <a:xfrm rot="12724613">
            <a:off x="2179037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二等辺三角形 216">
            <a:extLst>
              <a:ext uri="{FF2B5EF4-FFF2-40B4-BE49-F238E27FC236}">
                <a16:creationId xmlns:a16="http://schemas.microsoft.com/office/drawing/2014/main" id="{D66E257A-F90C-4F09-84FD-73D9C6E4B74D}"/>
              </a:ext>
            </a:extLst>
          </p:cNvPr>
          <p:cNvSpPr/>
          <p:nvPr/>
        </p:nvSpPr>
        <p:spPr>
          <a:xfrm rot="12724613">
            <a:off x="2147208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正方形/長方形 35">
            <a:extLst>
              <a:ext uri="{FF2B5EF4-FFF2-40B4-BE49-F238E27FC236}">
                <a16:creationId xmlns:a16="http://schemas.microsoft.com/office/drawing/2014/main" id="{C21B938A-ED87-4A85-AC9F-7FEA06FF999D}"/>
              </a:ext>
            </a:extLst>
          </p:cNvPr>
          <p:cNvSpPr/>
          <p:nvPr/>
        </p:nvSpPr>
        <p:spPr>
          <a:xfrm rot="1800000">
            <a:off x="2307757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楕円 36">
            <a:extLst>
              <a:ext uri="{FF2B5EF4-FFF2-40B4-BE49-F238E27FC236}">
                <a16:creationId xmlns:a16="http://schemas.microsoft.com/office/drawing/2014/main" id="{D9FFF895-4684-43B9-83F7-B8687C4166F9}"/>
              </a:ext>
            </a:extLst>
          </p:cNvPr>
          <p:cNvSpPr/>
          <p:nvPr/>
        </p:nvSpPr>
        <p:spPr>
          <a:xfrm rot="1427996">
            <a:off x="225556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楕円 47">
            <a:extLst>
              <a:ext uri="{FF2B5EF4-FFF2-40B4-BE49-F238E27FC236}">
                <a16:creationId xmlns:a16="http://schemas.microsoft.com/office/drawing/2014/main" id="{58580C15-5E3E-4032-AE24-70B4E9965238}"/>
              </a:ext>
            </a:extLst>
          </p:cNvPr>
          <p:cNvSpPr/>
          <p:nvPr/>
        </p:nvSpPr>
        <p:spPr>
          <a:xfrm rot="1031150" flipH="1">
            <a:off x="2236099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1" name="楕円 47">
            <a:extLst>
              <a:ext uri="{FF2B5EF4-FFF2-40B4-BE49-F238E27FC236}">
                <a16:creationId xmlns:a16="http://schemas.microsoft.com/office/drawing/2014/main" id="{76FAA03E-BF07-40C6-A462-350DC5E9E2CF}"/>
              </a:ext>
            </a:extLst>
          </p:cNvPr>
          <p:cNvSpPr/>
          <p:nvPr/>
        </p:nvSpPr>
        <p:spPr>
          <a:xfrm rot="2614894">
            <a:off x="234909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2" name="楕円 47">
            <a:extLst>
              <a:ext uri="{FF2B5EF4-FFF2-40B4-BE49-F238E27FC236}">
                <a16:creationId xmlns:a16="http://schemas.microsoft.com/office/drawing/2014/main" id="{3D9F6B69-0DBC-4D3C-920B-BB7DDA6E8DFB}"/>
              </a:ext>
            </a:extLst>
          </p:cNvPr>
          <p:cNvSpPr/>
          <p:nvPr/>
        </p:nvSpPr>
        <p:spPr>
          <a:xfrm rot="2614894">
            <a:off x="2376650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3" name="楕円 51">
            <a:extLst>
              <a:ext uri="{FF2B5EF4-FFF2-40B4-BE49-F238E27FC236}">
                <a16:creationId xmlns:a16="http://schemas.microsoft.com/office/drawing/2014/main" id="{75E44929-C8A2-42FB-9FAE-228F0B6F97D1}"/>
              </a:ext>
            </a:extLst>
          </p:cNvPr>
          <p:cNvSpPr/>
          <p:nvPr/>
        </p:nvSpPr>
        <p:spPr>
          <a:xfrm rot="1555475">
            <a:off x="2303165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二等辺三角形 207">
            <a:extLst>
              <a:ext uri="{FF2B5EF4-FFF2-40B4-BE49-F238E27FC236}">
                <a16:creationId xmlns:a16="http://schemas.microsoft.com/office/drawing/2014/main" id="{AA8BAFAD-BC0B-4F8A-A6D4-F65E5C648C2C}"/>
              </a:ext>
            </a:extLst>
          </p:cNvPr>
          <p:cNvSpPr/>
          <p:nvPr/>
        </p:nvSpPr>
        <p:spPr>
          <a:xfrm rot="8875387" flipH="1">
            <a:off x="1865944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二等辺三角形 208">
            <a:extLst>
              <a:ext uri="{FF2B5EF4-FFF2-40B4-BE49-F238E27FC236}">
                <a16:creationId xmlns:a16="http://schemas.microsoft.com/office/drawing/2014/main" id="{81762DB6-C75C-4990-AF36-3B54C9C48D3E}"/>
              </a:ext>
            </a:extLst>
          </p:cNvPr>
          <p:cNvSpPr/>
          <p:nvPr/>
        </p:nvSpPr>
        <p:spPr>
          <a:xfrm rot="8875387" flipH="1">
            <a:off x="1897773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正方形/長方形 35">
            <a:extLst>
              <a:ext uri="{FF2B5EF4-FFF2-40B4-BE49-F238E27FC236}">
                <a16:creationId xmlns:a16="http://schemas.microsoft.com/office/drawing/2014/main" id="{15087EF0-19BA-4E92-BE80-6BAEA8C1F6EC}"/>
              </a:ext>
            </a:extLst>
          </p:cNvPr>
          <p:cNvSpPr/>
          <p:nvPr/>
        </p:nvSpPr>
        <p:spPr>
          <a:xfrm rot="19800000" flipH="1">
            <a:off x="1741293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楕円 36">
            <a:extLst>
              <a:ext uri="{FF2B5EF4-FFF2-40B4-BE49-F238E27FC236}">
                <a16:creationId xmlns:a16="http://schemas.microsoft.com/office/drawing/2014/main" id="{BE34F33A-BC5C-4B1A-8FE4-7654031A0D22}"/>
              </a:ext>
            </a:extLst>
          </p:cNvPr>
          <p:cNvSpPr/>
          <p:nvPr/>
        </p:nvSpPr>
        <p:spPr>
          <a:xfrm rot="20172004" flipH="1">
            <a:off x="180042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楕円 47">
            <a:extLst>
              <a:ext uri="{FF2B5EF4-FFF2-40B4-BE49-F238E27FC236}">
                <a16:creationId xmlns:a16="http://schemas.microsoft.com/office/drawing/2014/main" id="{F6E01C3B-894C-46DF-85C7-161C9B2F6CF4}"/>
              </a:ext>
            </a:extLst>
          </p:cNvPr>
          <p:cNvSpPr/>
          <p:nvPr/>
        </p:nvSpPr>
        <p:spPr>
          <a:xfrm rot="20568850">
            <a:off x="1894112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3" name="楕円 47">
            <a:extLst>
              <a:ext uri="{FF2B5EF4-FFF2-40B4-BE49-F238E27FC236}">
                <a16:creationId xmlns:a16="http://schemas.microsoft.com/office/drawing/2014/main" id="{58F0149C-0249-48AA-AC5A-D49D793E3062}"/>
              </a:ext>
            </a:extLst>
          </p:cNvPr>
          <p:cNvSpPr/>
          <p:nvPr/>
        </p:nvSpPr>
        <p:spPr>
          <a:xfrm rot="18985106" flipH="1">
            <a:off x="181572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4" name="楕円 47">
            <a:extLst>
              <a:ext uri="{FF2B5EF4-FFF2-40B4-BE49-F238E27FC236}">
                <a16:creationId xmlns:a16="http://schemas.microsoft.com/office/drawing/2014/main" id="{6A1083D5-A4CD-42D5-833E-D98B9B4C8796}"/>
              </a:ext>
            </a:extLst>
          </p:cNvPr>
          <p:cNvSpPr/>
          <p:nvPr/>
        </p:nvSpPr>
        <p:spPr>
          <a:xfrm rot="18985106" flipH="1">
            <a:off x="1801345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5" name="楕円 51">
            <a:extLst>
              <a:ext uri="{FF2B5EF4-FFF2-40B4-BE49-F238E27FC236}">
                <a16:creationId xmlns:a16="http://schemas.microsoft.com/office/drawing/2014/main" id="{F5C41449-F8C7-4B48-BEAE-89ED0329DABC}"/>
              </a:ext>
            </a:extLst>
          </p:cNvPr>
          <p:cNvSpPr/>
          <p:nvPr/>
        </p:nvSpPr>
        <p:spPr>
          <a:xfrm rot="20044525" flipH="1">
            <a:off x="1639668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円弧 205">
            <a:extLst>
              <a:ext uri="{FF2B5EF4-FFF2-40B4-BE49-F238E27FC236}">
                <a16:creationId xmlns:a16="http://schemas.microsoft.com/office/drawing/2014/main" id="{471A7A17-1A08-4D94-B6C7-C1213733F34F}"/>
              </a:ext>
            </a:extLst>
          </p:cNvPr>
          <p:cNvSpPr/>
          <p:nvPr/>
        </p:nvSpPr>
        <p:spPr>
          <a:xfrm rot="5596267">
            <a:off x="1597813" y="2337491"/>
            <a:ext cx="1094725" cy="805585"/>
          </a:xfrm>
          <a:prstGeom prst="arc">
            <a:avLst>
              <a:gd name="adj1" fmla="val 17576158"/>
              <a:gd name="adj2" fmla="val 19696878"/>
            </a:avLst>
          </a:prstGeom>
          <a:ln w="85725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円弧 206">
            <a:extLst>
              <a:ext uri="{FF2B5EF4-FFF2-40B4-BE49-F238E27FC236}">
                <a16:creationId xmlns:a16="http://schemas.microsoft.com/office/drawing/2014/main" id="{4AF65E17-2FA3-458C-804D-BCB0AAFB2F6B}"/>
              </a:ext>
            </a:extLst>
          </p:cNvPr>
          <p:cNvSpPr/>
          <p:nvPr/>
        </p:nvSpPr>
        <p:spPr>
          <a:xfrm rot="6592279">
            <a:off x="1552922" y="2452679"/>
            <a:ext cx="1094725" cy="805585"/>
          </a:xfrm>
          <a:prstGeom prst="arc">
            <a:avLst>
              <a:gd name="adj1" fmla="val 17576158"/>
              <a:gd name="adj2" fmla="val 19747743"/>
            </a:avLst>
          </a:prstGeom>
          <a:ln w="82550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円弧 203">
            <a:extLst>
              <a:ext uri="{FF2B5EF4-FFF2-40B4-BE49-F238E27FC236}">
                <a16:creationId xmlns:a16="http://schemas.microsoft.com/office/drawing/2014/main" id="{80531864-A282-42EC-A85C-D45DF6E4DDC1}"/>
              </a:ext>
            </a:extLst>
          </p:cNvPr>
          <p:cNvSpPr/>
          <p:nvPr/>
        </p:nvSpPr>
        <p:spPr>
          <a:xfrm rot="16003733" flipH="1">
            <a:off x="1537642" y="2339307"/>
            <a:ext cx="1094725" cy="805585"/>
          </a:xfrm>
          <a:prstGeom prst="arc">
            <a:avLst>
              <a:gd name="adj1" fmla="val 17576158"/>
              <a:gd name="adj2" fmla="val 19696878"/>
            </a:avLst>
          </a:prstGeom>
          <a:ln w="85725" cap="rnd">
            <a:solidFill>
              <a:schemeClr val="bg1">
                <a:lumMod val="9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円弧 204">
            <a:extLst>
              <a:ext uri="{FF2B5EF4-FFF2-40B4-BE49-F238E27FC236}">
                <a16:creationId xmlns:a16="http://schemas.microsoft.com/office/drawing/2014/main" id="{79782913-468A-40E3-ABAF-378CDF9E647D}"/>
              </a:ext>
            </a:extLst>
          </p:cNvPr>
          <p:cNvSpPr/>
          <p:nvPr/>
        </p:nvSpPr>
        <p:spPr>
          <a:xfrm rot="15007721" flipH="1">
            <a:off x="1582533" y="2454495"/>
            <a:ext cx="1094725" cy="805585"/>
          </a:xfrm>
          <a:prstGeom prst="arc">
            <a:avLst>
              <a:gd name="adj1" fmla="val 17576158"/>
              <a:gd name="adj2" fmla="val 19747743"/>
            </a:avLst>
          </a:prstGeom>
          <a:ln w="82550" cap="rnd">
            <a:solidFill>
              <a:schemeClr val="bg1">
                <a:lumMod val="9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093751"/>
      </p:ext>
    </p:extLst>
  </p:cSld>
  <p:clrMapOvr>
    <a:masterClrMapping/>
  </p:clrMapOvr>
  <p:transition spd="slow" advClick="0" advTm="1000"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二等辺三角形 167">
            <a:extLst>
              <a:ext uri="{FF2B5EF4-FFF2-40B4-BE49-F238E27FC236}">
                <a16:creationId xmlns:a16="http://schemas.microsoft.com/office/drawing/2014/main" id="{D15C4E9F-8B71-4B96-860F-7F8B7C025271}"/>
              </a:ext>
            </a:extLst>
          </p:cNvPr>
          <p:cNvSpPr/>
          <p:nvPr/>
        </p:nvSpPr>
        <p:spPr>
          <a:xfrm rot="10800000">
            <a:off x="1681469" y="593775"/>
            <a:ext cx="873762" cy="689429"/>
          </a:xfrm>
          <a:prstGeom prst="triangl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弧 168">
            <a:extLst>
              <a:ext uri="{FF2B5EF4-FFF2-40B4-BE49-F238E27FC236}">
                <a16:creationId xmlns:a16="http://schemas.microsoft.com/office/drawing/2014/main" id="{A2552FFB-1BBC-4B5A-9CD8-719DE36E176E}"/>
              </a:ext>
            </a:extLst>
          </p:cNvPr>
          <p:cNvSpPr/>
          <p:nvPr/>
        </p:nvSpPr>
        <p:spPr>
          <a:xfrm rot="201593" flipH="1">
            <a:off x="2507377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二等辺三角形 169">
            <a:extLst>
              <a:ext uri="{FF2B5EF4-FFF2-40B4-BE49-F238E27FC236}">
                <a16:creationId xmlns:a16="http://schemas.microsoft.com/office/drawing/2014/main" id="{CF0A056D-A01A-4B08-ADED-E3F4DB929419}"/>
              </a:ext>
            </a:extLst>
          </p:cNvPr>
          <p:cNvSpPr/>
          <p:nvPr/>
        </p:nvSpPr>
        <p:spPr>
          <a:xfrm rot="10800000">
            <a:off x="2509512" y="593773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弧 170">
            <a:extLst>
              <a:ext uri="{FF2B5EF4-FFF2-40B4-BE49-F238E27FC236}">
                <a16:creationId xmlns:a16="http://schemas.microsoft.com/office/drawing/2014/main" id="{C245CB41-8251-4D7C-8360-220EC54245E9}"/>
              </a:ext>
            </a:extLst>
          </p:cNvPr>
          <p:cNvSpPr/>
          <p:nvPr/>
        </p:nvSpPr>
        <p:spPr>
          <a:xfrm rot="21398407">
            <a:off x="1116726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二等辺三角形 171">
            <a:extLst>
              <a:ext uri="{FF2B5EF4-FFF2-40B4-BE49-F238E27FC236}">
                <a16:creationId xmlns:a16="http://schemas.microsoft.com/office/drawing/2014/main" id="{3B7CC469-FE46-4621-B625-E2329C5E0588}"/>
              </a:ext>
            </a:extLst>
          </p:cNvPr>
          <p:cNvSpPr/>
          <p:nvPr/>
        </p:nvSpPr>
        <p:spPr>
          <a:xfrm rot="10800000" flipH="1">
            <a:off x="1061709" y="593774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二等辺三角形 305">
            <a:extLst>
              <a:ext uri="{FF2B5EF4-FFF2-40B4-BE49-F238E27FC236}">
                <a16:creationId xmlns:a16="http://schemas.microsoft.com/office/drawing/2014/main" id="{6EE690BB-78B0-4A97-BBC7-4A6163513E31}"/>
              </a:ext>
            </a:extLst>
          </p:cNvPr>
          <p:cNvSpPr/>
          <p:nvPr/>
        </p:nvSpPr>
        <p:spPr>
          <a:xfrm rot="10800000">
            <a:off x="3029785" y="796966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二等辺三角形 306">
            <a:extLst>
              <a:ext uri="{FF2B5EF4-FFF2-40B4-BE49-F238E27FC236}">
                <a16:creationId xmlns:a16="http://schemas.microsoft.com/office/drawing/2014/main" id="{43D25E02-CF54-4134-9E01-CB1524780D6E}"/>
              </a:ext>
            </a:extLst>
          </p:cNvPr>
          <p:cNvSpPr/>
          <p:nvPr/>
        </p:nvSpPr>
        <p:spPr>
          <a:xfrm rot="11721489">
            <a:off x="3116703" y="1037128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4" name="二等辺三角形 303">
            <a:extLst>
              <a:ext uri="{FF2B5EF4-FFF2-40B4-BE49-F238E27FC236}">
                <a16:creationId xmlns:a16="http://schemas.microsoft.com/office/drawing/2014/main" id="{CBC2457D-BB5E-404F-B5A5-3695A0D04085}"/>
              </a:ext>
            </a:extLst>
          </p:cNvPr>
          <p:cNvSpPr/>
          <p:nvPr/>
        </p:nvSpPr>
        <p:spPr>
          <a:xfrm rot="10800000" flipH="1">
            <a:off x="933392" y="796965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304">
            <a:extLst>
              <a:ext uri="{FF2B5EF4-FFF2-40B4-BE49-F238E27FC236}">
                <a16:creationId xmlns:a16="http://schemas.microsoft.com/office/drawing/2014/main" id="{CCEC859C-0F1F-4A66-BFA0-FCB744922E67}"/>
              </a:ext>
            </a:extLst>
          </p:cNvPr>
          <p:cNvSpPr/>
          <p:nvPr/>
        </p:nvSpPr>
        <p:spPr>
          <a:xfrm rot="9878511" flipH="1">
            <a:off x="873534" y="1037127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E0EEF024-5033-4ADF-8BA2-D8EE1DDD056B}"/>
              </a:ext>
            </a:extLst>
          </p:cNvPr>
          <p:cNvSpPr/>
          <p:nvPr/>
        </p:nvSpPr>
        <p:spPr>
          <a:xfrm rot="11234124">
            <a:off x="3325207" y="1224467"/>
            <a:ext cx="240168" cy="575202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8" name="円弧 177">
            <a:extLst>
              <a:ext uri="{FF2B5EF4-FFF2-40B4-BE49-F238E27FC236}">
                <a16:creationId xmlns:a16="http://schemas.microsoft.com/office/drawing/2014/main" id="{A55FD608-5DE0-491C-A57F-29C72DF30333}"/>
              </a:ext>
            </a:extLst>
          </p:cNvPr>
          <p:cNvSpPr/>
          <p:nvPr/>
        </p:nvSpPr>
        <p:spPr>
          <a:xfrm rot="945023">
            <a:off x="2237140" y="622381"/>
            <a:ext cx="1197475" cy="100378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円弧 178">
            <a:extLst>
              <a:ext uri="{FF2B5EF4-FFF2-40B4-BE49-F238E27FC236}">
                <a16:creationId xmlns:a16="http://schemas.microsoft.com/office/drawing/2014/main" id="{52299685-5CE9-46AA-A4AC-331564117369}"/>
              </a:ext>
            </a:extLst>
          </p:cNvPr>
          <p:cNvSpPr/>
          <p:nvPr/>
        </p:nvSpPr>
        <p:spPr>
          <a:xfrm rot="895199" flipH="1">
            <a:off x="867709" y="609238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弧 179">
            <a:extLst>
              <a:ext uri="{FF2B5EF4-FFF2-40B4-BE49-F238E27FC236}">
                <a16:creationId xmlns:a16="http://schemas.microsoft.com/office/drawing/2014/main" id="{DDFF96CE-C333-412F-95D2-C0370A055825}"/>
              </a:ext>
            </a:extLst>
          </p:cNvPr>
          <p:cNvSpPr/>
          <p:nvPr/>
        </p:nvSpPr>
        <p:spPr>
          <a:xfrm rot="895199" flipH="1">
            <a:off x="765892" y="752390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57824D7E-A6CE-41AD-9DA5-F623E0A95DB1}"/>
              </a:ext>
            </a:extLst>
          </p:cNvPr>
          <p:cNvSpPr/>
          <p:nvPr/>
        </p:nvSpPr>
        <p:spPr>
          <a:xfrm>
            <a:off x="1000910" y="629039"/>
            <a:ext cx="122252" cy="161459"/>
          </a:xfrm>
          <a:prstGeom prst="ellips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楕円 181">
            <a:extLst>
              <a:ext uri="{FF2B5EF4-FFF2-40B4-BE49-F238E27FC236}">
                <a16:creationId xmlns:a16="http://schemas.microsoft.com/office/drawing/2014/main" id="{33A56AF6-357B-4077-AED5-45552BCF07A2}"/>
              </a:ext>
            </a:extLst>
          </p:cNvPr>
          <p:cNvSpPr/>
          <p:nvPr/>
        </p:nvSpPr>
        <p:spPr>
          <a:xfrm>
            <a:off x="153542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楕円 182">
            <a:extLst>
              <a:ext uri="{FF2B5EF4-FFF2-40B4-BE49-F238E27FC236}">
                <a16:creationId xmlns:a16="http://schemas.microsoft.com/office/drawing/2014/main" id="{90FCC4A4-8A15-419B-BC77-6686039CCD5E}"/>
              </a:ext>
            </a:extLst>
          </p:cNvPr>
          <p:cNvSpPr/>
          <p:nvPr/>
        </p:nvSpPr>
        <p:spPr>
          <a:xfrm>
            <a:off x="245644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楕円 183">
            <a:extLst>
              <a:ext uri="{FF2B5EF4-FFF2-40B4-BE49-F238E27FC236}">
                <a16:creationId xmlns:a16="http://schemas.microsoft.com/office/drawing/2014/main" id="{295C466D-7582-4D33-B150-23F09DBA1ADD}"/>
              </a:ext>
            </a:extLst>
          </p:cNvPr>
          <p:cNvSpPr/>
          <p:nvPr/>
        </p:nvSpPr>
        <p:spPr>
          <a:xfrm rot="20585052">
            <a:off x="1030863" y="2099333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楕円 184">
            <a:extLst>
              <a:ext uri="{FF2B5EF4-FFF2-40B4-BE49-F238E27FC236}">
                <a16:creationId xmlns:a16="http://schemas.microsoft.com/office/drawing/2014/main" id="{76881BB2-E7EE-4F78-8E31-700D2D100D1F}"/>
              </a:ext>
            </a:extLst>
          </p:cNvPr>
          <p:cNvSpPr/>
          <p:nvPr/>
        </p:nvSpPr>
        <p:spPr>
          <a:xfrm rot="1014948" flipH="1">
            <a:off x="3013539" y="2099331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台形 292">
            <a:extLst>
              <a:ext uri="{FF2B5EF4-FFF2-40B4-BE49-F238E27FC236}">
                <a16:creationId xmlns:a16="http://schemas.microsoft.com/office/drawing/2014/main" id="{78287C86-E952-402D-B9D6-52E067B2190F}"/>
              </a:ext>
            </a:extLst>
          </p:cNvPr>
          <p:cNvSpPr/>
          <p:nvPr/>
        </p:nvSpPr>
        <p:spPr>
          <a:xfrm rot="7858654" flipH="1">
            <a:off x="972892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台形 293">
            <a:extLst>
              <a:ext uri="{FF2B5EF4-FFF2-40B4-BE49-F238E27FC236}">
                <a16:creationId xmlns:a16="http://schemas.microsoft.com/office/drawing/2014/main" id="{100B0961-2A6C-4619-B44A-95A852B546A7}"/>
              </a:ext>
            </a:extLst>
          </p:cNvPr>
          <p:cNvSpPr/>
          <p:nvPr/>
        </p:nvSpPr>
        <p:spPr>
          <a:xfrm rot="3769921" flipH="1">
            <a:off x="922204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楕円 294">
            <a:extLst>
              <a:ext uri="{FF2B5EF4-FFF2-40B4-BE49-F238E27FC236}">
                <a16:creationId xmlns:a16="http://schemas.microsoft.com/office/drawing/2014/main" id="{5B0D0775-4FBF-44F2-B6DF-4B7903F786F4}"/>
              </a:ext>
            </a:extLst>
          </p:cNvPr>
          <p:cNvSpPr/>
          <p:nvPr/>
        </p:nvSpPr>
        <p:spPr>
          <a:xfrm flipH="1">
            <a:off x="991899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楕円 296">
            <a:extLst>
              <a:ext uri="{FF2B5EF4-FFF2-40B4-BE49-F238E27FC236}">
                <a16:creationId xmlns:a16="http://schemas.microsoft.com/office/drawing/2014/main" id="{289F4CC0-E4AC-442C-9A2A-141E809D1C30}"/>
              </a:ext>
            </a:extLst>
          </p:cNvPr>
          <p:cNvSpPr/>
          <p:nvPr/>
        </p:nvSpPr>
        <p:spPr>
          <a:xfrm rot="1236733" flipH="1">
            <a:off x="1265799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楕円 297">
            <a:extLst>
              <a:ext uri="{FF2B5EF4-FFF2-40B4-BE49-F238E27FC236}">
                <a16:creationId xmlns:a16="http://schemas.microsoft.com/office/drawing/2014/main" id="{0C7C455B-6B90-4C3D-BA09-6537FE61D4D6}"/>
              </a:ext>
            </a:extLst>
          </p:cNvPr>
          <p:cNvSpPr/>
          <p:nvPr/>
        </p:nvSpPr>
        <p:spPr>
          <a:xfrm rot="1627558" flipH="1">
            <a:off x="1422843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四角形: 角を丸くする 299">
            <a:extLst>
              <a:ext uri="{FF2B5EF4-FFF2-40B4-BE49-F238E27FC236}">
                <a16:creationId xmlns:a16="http://schemas.microsoft.com/office/drawing/2014/main" id="{9BA48F11-786E-4AFB-84D0-309416ED2411}"/>
              </a:ext>
            </a:extLst>
          </p:cNvPr>
          <p:cNvSpPr/>
          <p:nvPr/>
        </p:nvSpPr>
        <p:spPr>
          <a:xfrm rot="19548768" flipH="1">
            <a:off x="1258041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円弧 300">
            <a:extLst>
              <a:ext uri="{FF2B5EF4-FFF2-40B4-BE49-F238E27FC236}">
                <a16:creationId xmlns:a16="http://schemas.microsoft.com/office/drawing/2014/main" id="{F58A56A9-4613-484A-B32C-833231E69175}"/>
              </a:ext>
            </a:extLst>
          </p:cNvPr>
          <p:cNvSpPr/>
          <p:nvPr/>
        </p:nvSpPr>
        <p:spPr>
          <a:xfrm rot="20856138" flipH="1">
            <a:off x="1268004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円弧 301">
            <a:extLst>
              <a:ext uri="{FF2B5EF4-FFF2-40B4-BE49-F238E27FC236}">
                <a16:creationId xmlns:a16="http://schemas.microsoft.com/office/drawing/2014/main" id="{BC7A2432-EE13-48AD-84F9-AC0B5C995646}"/>
              </a:ext>
            </a:extLst>
          </p:cNvPr>
          <p:cNvSpPr/>
          <p:nvPr/>
        </p:nvSpPr>
        <p:spPr>
          <a:xfrm rot="20856138" flipH="1">
            <a:off x="1327264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円弧 302">
            <a:extLst>
              <a:ext uri="{FF2B5EF4-FFF2-40B4-BE49-F238E27FC236}">
                <a16:creationId xmlns:a16="http://schemas.microsoft.com/office/drawing/2014/main" id="{5C3AB0B4-215D-463A-8412-7D466B715517}"/>
              </a:ext>
            </a:extLst>
          </p:cNvPr>
          <p:cNvSpPr/>
          <p:nvPr/>
        </p:nvSpPr>
        <p:spPr>
          <a:xfrm rot="20856138" flipH="1">
            <a:off x="1294160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台形 281">
            <a:extLst>
              <a:ext uri="{FF2B5EF4-FFF2-40B4-BE49-F238E27FC236}">
                <a16:creationId xmlns:a16="http://schemas.microsoft.com/office/drawing/2014/main" id="{A11152FE-ED8E-45C0-950E-1282D68828F9}"/>
              </a:ext>
            </a:extLst>
          </p:cNvPr>
          <p:cNvSpPr/>
          <p:nvPr/>
        </p:nvSpPr>
        <p:spPr>
          <a:xfrm rot="13741346">
            <a:off x="2362313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台形 282">
            <a:extLst>
              <a:ext uri="{FF2B5EF4-FFF2-40B4-BE49-F238E27FC236}">
                <a16:creationId xmlns:a16="http://schemas.microsoft.com/office/drawing/2014/main" id="{6814F42A-BAFC-454F-8806-22509218F290}"/>
              </a:ext>
            </a:extLst>
          </p:cNvPr>
          <p:cNvSpPr/>
          <p:nvPr/>
        </p:nvSpPr>
        <p:spPr>
          <a:xfrm rot="17830079">
            <a:off x="2705693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楕円 283">
            <a:extLst>
              <a:ext uri="{FF2B5EF4-FFF2-40B4-BE49-F238E27FC236}">
                <a16:creationId xmlns:a16="http://schemas.microsoft.com/office/drawing/2014/main" id="{8C9CE72E-7F7B-4497-A4F3-EC39328D3A1A}"/>
              </a:ext>
            </a:extLst>
          </p:cNvPr>
          <p:cNvSpPr/>
          <p:nvPr/>
        </p:nvSpPr>
        <p:spPr>
          <a:xfrm>
            <a:off x="3140133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楕円 285">
            <a:extLst>
              <a:ext uri="{FF2B5EF4-FFF2-40B4-BE49-F238E27FC236}">
                <a16:creationId xmlns:a16="http://schemas.microsoft.com/office/drawing/2014/main" id="{B5B1F4D0-FFCD-4DB5-8E7D-3222E32BCDD6}"/>
              </a:ext>
            </a:extLst>
          </p:cNvPr>
          <p:cNvSpPr/>
          <p:nvPr/>
        </p:nvSpPr>
        <p:spPr>
          <a:xfrm rot="20363267">
            <a:off x="2762907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楕円 286">
            <a:extLst>
              <a:ext uri="{FF2B5EF4-FFF2-40B4-BE49-F238E27FC236}">
                <a16:creationId xmlns:a16="http://schemas.microsoft.com/office/drawing/2014/main" id="{8B9B9997-38AE-4D76-8BF7-63A6D8EE0792}"/>
              </a:ext>
            </a:extLst>
          </p:cNvPr>
          <p:cNvSpPr/>
          <p:nvPr/>
        </p:nvSpPr>
        <p:spPr>
          <a:xfrm rot="19972442">
            <a:off x="2737725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四角形: 角を丸くする 288">
            <a:extLst>
              <a:ext uri="{FF2B5EF4-FFF2-40B4-BE49-F238E27FC236}">
                <a16:creationId xmlns:a16="http://schemas.microsoft.com/office/drawing/2014/main" id="{1720D9FF-039B-4EFF-97D7-48D4C530E4DE}"/>
              </a:ext>
            </a:extLst>
          </p:cNvPr>
          <p:cNvSpPr/>
          <p:nvPr/>
        </p:nvSpPr>
        <p:spPr>
          <a:xfrm rot="2051232">
            <a:off x="2770667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円弧 289">
            <a:extLst>
              <a:ext uri="{FF2B5EF4-FFF2-40B4-BE49-F238E27FC236}">
                <a16:creationId xmlns:a16="http://schemas.microsoft.com/office/drawing/2014/main" id="{6CB61104-29E8-4B9D-A7F4-A317A0CB21A5}"/>
              </a:ext>
            </a:extLst>
          </p:cNvPr>
          <p:cNvSpPr/>
          <p:nvPr/>
        </p:nvSpPr>
        <p:spPr>
          <a:xfrm rot="743862">
            <a:off x="2701352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円弧 290">
            <a:extLst>
              <a:ext uri="{FF2B5EF4-FFF2-40B4-BE49-F238E27FC236}">
                <a16:creationId xmlns:a16="http://schemas.microsoft.com/office/drawing/2014/main" id="{B95CA542-01FD-46A3-B896-57F2A293E813}"/>
              </a:ext>
            </a:extLst>
          </p:cNvPr>
          <p:cNvSpPr/>
          <p:nvPr/>
        </p:nvSpPr>
        <p:spPr>
          <a:xfrm rot="743862">
            <a:off x="2642091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円弧 291">
            <a:extLst>
              <a:ext uri="{FF2B5EF4-FFF2-40B4-BE49-F238E27FC236}">
                <a16:creationId xmlns:a16="http://schemas.microsoft.com/office/drawing/2014/main" id="{0FD94E3E-1B31-47BD-A21A-A79D6E8EA7C2}"/>
              </a:ext>
            </a:extLst>
          </p:cNvPr>
          <p:cNvSpPr/>
          <p:nvPr/>
        </p:nvSpPr>
        <p:spPr>
          <a:xfrm rot="743862">
            <a:off x="2675196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楕円 24">
            <a:extLst>
              <a:ext uri="{FF2B5EF4-FFF2-40B4-BE49-F238E27FC236}">
                <a16:creationId xmlns:a16="http://schemas.microsoft.com/office/drawing/2014/main" id="{B6330F50-F081-49C5-8CBF-6C668FCECA3B}"/>
              </a:ext>
            </a:extLst>
          </p:cNvPr>
          <p:cNvSpPr/>
          <p:nvPr/>
        </p:nvSpPr>
        <p:spPr>
          <a:xfrm>
            <a:off x="1899912" y="2314220"/>
            <a:ext cx="477520" cy="117182"/>
          </a:xfrm>
          <a:custGeom>
            <a:avLst/>
            <a:gdLst>
              <a:gd name="connsiteX0" fmla="*/ 477520 w 477520"/>
              <a:gd name="connsiteY0" fmla="*/ 0 h 117182"/>
              <a:gd name="connsiteX1" fmla="*/ 223520 w 477520"/>
              <a:gd name="connsiteY1" fmla="*/ 116840 h 117182"/>
              <a:gd name="connsiteX2" fmla="*/ 0 w 477520"/>
              <a:gd name="connsiteY2" fmla="*/ 30480 h 11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520" h="117182" extrusionOk="0">
                <a:moveTo>
                  <a:pt x="477520" y="0"/>
                </a:moveTo>
                <a:cubicBezTo>
                  <a:pt x="420285" y="32889"/>
                  <a:pt x="296462" y="114254"/>
                  <a:pt x="223520" y="116840"/>
                </a:cubicBezTo>
                <a:cubicBezTo>
                  <a:pt x="152661" y="123757"/>
                  <a:pt x="42180" y="69593"/>
                  <a:pt x="0" y="30480"/>
                </a:cubicBezTo>
              </a:path>
            </a:pathLst>
          </a:custGeom>
          <a:noFill/>
          <a:ln w="50800" cap="rnd">
            <a:solidFill>
              <a:srgbClr val="4A4E58"/>
            </a:solidFill>
            <a:round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68960"/>
                      <a:gd name="connsiteY0" fmla="*/ 233680 h 467360"/>
                      <a:gd name="connsiteX1" fmla="*/ 284480 w 568960"/>
                      <a:gd name="connsiteY1" fmla="*/ 0 h 467360"/>
                      <a:gd name="connsiteX2" fmla="*/ 568960 w 568960"/>
                      <a:gd name="connsiteY2" fmla="*/ 233680 h 467360"/>
                      <a:gd name="connsiteX3" fmla="*/ 284480 w 568960"/>
                      <a:gd name="connsiteY3" fmla="*/ 467360 h 467360"/>
                      <a:gd name="connsiteX4" fmla="*/ 0 w 568960"/>
                      <a:gd name="connsiteY4" fmla="*/ 233680 h 467360"/>
                      <a:gd name="connsiteX0" fmla="*/ 0 w 590481"/>
                      <a:gd name="connsiteY0" fmla="*/ 233680 h 469906"/>
                      <a:gd name="connsiteX1" fmla="*/ 284480 w 590481"/>
                      <a:gd name="connsiteY1" fmla="*/ 0 h 469906"/>
                      <a:gd name="connsiteX2" fmla="*/ 568960 w 590481"/>
                      <a:gd name="connsiteY2" fmla="*/ 233680 h 469906"/>
                      <a:gd name="connsiteX3" fmla="*/ 538480 w 590481"/>
                      <a:gd name="connsiteY3" fmla="*/ 350520 h 469906"/>
                      <a:gd name="connsiteX4" fmla="*/ 284480 w 590481"/>
                      <a:gd name="connsiteY4" fmla="*/ 467360 h 469906"/>
                      <a:gd name="connsiteX5" fmla="*/ 0 w 590481"/>
                      <a:gd name="connsiteY5" fmla="*/ 233680 h 469906"/>
                      <a:gd name="connsiteX0" fmla="*/ 12871 w 603352"/>
                      <a:gd name="connsiteY0" fmla="*/ 233680 h 467702"/>
                      <a:gd name="connsiteX1" fmla="*/ 297351 w 603352"/>
                      <a:gd name="connsiteY1" fmla="*/ 0 h 467702"/>
                      <a:gd name="connsiteX2" fmla="*/ 581831 w 603352"/>
                      <a:gd name="connsiteY2" fmla="*/ 233680 h 467702"/>
                      <a:gd name="connsiteX3" fmla="*/ 551351 w 603352"/>
                      <a:gd name="connsiteY3" fmla="*/ 350520 h 467702"/>
                      <a:gd name="connsiteX4" fmla="*/ 297351 w 603352"/>
                      <a:gd name="connsiteY4" fmla="*/ 467360 h 467702"/>
                      <a:gd name="connsiteX5" fmla="*/ 73831 w 603352"/>
                      <a:gd name="connsiteY5" fmla="*/ 381000 h 467702"/>
                      <a:gd name="connsiteX6" fmla="*/ 12871 w 603352"/>
                      <a:gd name="connsiteY6" fmla="*/ 233680 h 467702"/>
                      <a:gd name="connsiteX0" fmla="*/ 551351 w 642791"/>
                      <a:gd name="connsiteY0" fmla="*/ 350520 h 467702"/>
                      <a:gd name="connsiteX1" fmla="*/ 297351 w 642791"/>
                      <a:gd name="connsiteY1" fmla="*/ 467360 h 467702"/>
                      <a:gd name="connsiteX2" fmla="*/ 73831 w 642791"/>
                      <a:gd name="connsiteY2" fmla="*/ 381000 h 467702"/>
                      <a:gd name="connsiteX3" fmla="*/ 12871 w 642791"/>
                      <a:gd name="connsiteY3" fmla="*/ 233680 h 467702"/>
                      <a:gd name="connsiteX4" fmla="*/ 297351 w 642791"/>
                      <a:gd name="connsiteY4" fmla="*/ 0 h 467702"/>
                      <a:gd name="connsiteX5" fmla="*/ 581831 w 642791"/>
                      <a:gd name="connsiteY5" fmla="*/ 233680 h 467702"/>
                      <a:gd name="connsiteX6" fmla="*/ 642791 w 642791"/>
                      <a:gd name="connsiteY6" fmla="*/ 441960 h 467702"/>
                      <a:gd name="connsiteX0" fmla="*/ 551351 w 581831"/>
                      <a:gd name="connsiteY0" fmla="*/ 350520 h 467702"/>
                      <a:gd name="connsiteX1" fmla="*/ 297351 w 581831"/>
                      <a:gd name="connsiteY1" fmla="*/ 467360 h 467702"/>
                      <a:gd name="connsiteX2" fmla="*/ 73831 w 581831"/>
                      <a:gd name="connsiteY2" fmla="*/ 381000 h 467702"/>
                      <a:gd name="connsiteX3" fmla="*/ 12871 w 581831"/>
                      <a:gd name="connsiteY3" fmla="*/ 233680 h 467702"/>
                      <a:gd name="connsiteX4" fmla="*/ 297351 w 581831"/>
                      <a:gd name="connsiteY4" fmla="*/ 0 h 467702"/>
                      <a:gd name="connsiteX5" fmla="*/ 581831 w 581831"/>
                      <a:gd name="connsiteY5" fmla="*/ 233680 h 467702"/>
                      <a:gd name="connsiteX0" fmla="*/ 551351 w 551351"/>
                      <a:gd name="connsiteY0" fmla="*/ 350520 h 467702"/>
                      <a:gd name="connsiteX1" fmla="*/ 297351 w 551351"/>
                      <a:gd name="connsiteY1" fmla="*/ 467360 h 467702"/>
                      <a:gd name="connsiteX2" fmla="*/ 73831 w 551351"/>
                      <a:gd name="connsiteY2" fmla="*/ 381000 h 467702"/>
                      <a:gd name="connsiteX3" fmla="*/ 12871 w 551351"/>
                      <a:gd name="connsiteY3" fmla="*/ 233680 h 467702"/>
                      <a:gd name="connsiteX4" fmla="*/ 297351 w 551351"/>
                      <a:gd name="connsiteY4" fmla="*/ 0 h 467702"/>
                      <a:gd name="connsiteX0" fmla="*/ 551351 w 551351"/>
                      <a:gd name="connsiteY0" fmla="*/ 116840 h 234022"/>
                      <a:gd name="connsiteX1" fmla="*/ 297351 w 551351"/>
                      <a:gd name="connsiteY1" fmla="*/ 233680 h 234022"/>
                      <a:gd name="connsiteX2" fmla="*/ 73831 w 551351"/>
                      <a:gd name="connsiteY2" fmla="*/ 147320 h 234022"/>
                      <a:gd name="connsiteX3" fmla="*/ 12871 w 551351"/>
                      <a:gd name="connsiteY3" fmla="*/ 0 h 234022"/>
                      <a:gd name="connsiteX0" fmla="*/ 477520 w 477520"/>
                      <a:gd name="connsiteY0" fmla="*/ 0 h 117182"/>
                      <a:gd name="connsiteX1" fmla="*/ 223520 w 477520"/>
                      <a:gd name="connsiteY1" fmla="*/ 116840 h 117182"/>
                      <a:gd name="connsiteX2" fmla="*/ 0 w 477520"/>
                      <a:gd name="connsiteY2" fmla="*/ 30480 h 117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77520" h="117182">
                        <a:moveTo>
                          <a:pt x="477520" y="0"/>
                        </a:moveTo>
                        <a:cubicBezTo>
                          <a:pt x="430107" y="38947"/>
                          <a:pt x="303107" y="111760"/>
                          <a:pt x="223520" y="116840"/>
                        </a:cubicBezTo>
                        <a:cubicBezTo>
                          <a:pt x="143933" y="121920"/>
                          <a:pt x="47413" y="69427"/>
                          <a:pt x="0" y="3048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四角形: 角を丸くする 279">
            <a:extLst>
              <a:ext uri="{FF2B5EF4-FFF2-40B4-BE49-F238E27FC236}">
                <a16:creationId xmlns:a16="http://schemas.microsoft.com/office/drawing/2014/main" id="{C20E4ACE-160F-48B3-91B8-F06172A1CE3F}"/>
              </a:ext>
            </a:extLst>
          </p:cNvPr>
          <p:cNvSpPr/>
          <p:nvPr/>
        </p:nvSpPr>
        <p:spPr>
          <a:xfrm rot="319268" flipH="1">
            <a:off x="1552440" y="5813919"/>
            <a:ext cx="197277" cy="655320"/>
          </a:xfrm>
          <a:prstGeom prst="roundRect">
            <a:avLst/>
          </a:prstGeom>
          <a:solidFill>
            <a:srgbClr val="FDEADA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四角形: 角を丸くする 262">
            <a:extLst>
              <a:ext uri="{FF2B5EF4-FFF2-40B4-BE49-F238E27FC236}">
                <a16:creationId xmlns:a16="http://schemas.microsoft.com/office/drawing/2014/main" id="{50585368-D2B3-44C1-8F04-7CB0DADACC94}"/>
              </a:ext>
            </a:extLst>
          </p:cNvPr>
          <p:cNvSpPr/>
          <p:nvPr/>
        </p:nvSpPr>
        <p:spPr>
          <a:xfrm rot="21280732">
            <a:off x="2520101" y="5818919"/>
            <a:ext cx="197277" cy="655320"/>
          </a:xfrm>
          <a:prstGeom prst="roundRect">
            <a:avLst/>
          </a:prstGeom>
          <a:solidFill>
            <a:srgbClr val="FDEADA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台形 241">
            <a:extLst>
              <a:ext uri="{FF2B5EF4-FFF2-40B4-BE49-F238E27FC236}">
                <a16:creationId xmlns:a16="http://schemas.microsoft.com/office/drawing/2014/main" id="{BFBA40E3-F0AA-465E-A4EB-B9D729EDA2AD}"/>
              </a:ext>
            </a:extLst>
          </p:cNvPr>
          <p:cNvSpPr/>
          <p:nvPr/>
        </p:nvSpPr>
        <p:spPr>
          <a:xfrm>
            <a:off x="1280152" y="4620765"/>
            <a:ext cx="1663700" cy="1092200"/>
          </a:xfrm>
          <a:prstGeom prst="trapezoid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楕円 242">
            <a:extLst>
              <a:ext uri="{FF2B5EF4-FFF2-40B4-BE49-F238E27FC236}">
                <a16:creationId xmlns:a16="http://schemas.microsoft.com/office/drawing/2014/main" id="{C0B13A62-5D43-4995-858F-FC503B0D09BF}"/>
              </a:ext>
            </a:extLst>
          </p:cNvPr>
          <p:cNvSpPr/>
          <p:nvPr/>
        </p:nvSpPr>
        <p:spPr>
          <a:xfrm>
            <a:off x="1320792" y="4809349"/>
            <a:ext cx="1623060" cy="1092200"/>
          </a:xfrm>
          <a:prstGeom prst="ellips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直角三角形 243">
            <a:extLst>
              <a:ext uri="{FF2B5EF4-FFF2-40B4-BE49-F238E27FC236}">
                <a16:creationId xmlns:a16="http://schemas.microsoft.com/office/drawing/2014/main" id="{4C838E06-9D38-4473-B441-F3AD6673384A}"/>
              </a:ext>
            </a:extLst>
          </p:cNvPr>
          <p:cNvSpPr/>
          <p:nvPr/>
        </p:nvSpPr>
        <p:spPr>
          <a:xfrm>
            <a:off x="2705728" y="4662508"/>
            <a:ext cx="424470" cy="1050457"/>
          </a:xfrm>
          <a:prstGeom prst="rtTriangl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直角三角形 244">
            <a:extLst>
              <a:ext uri="{FF2B5EF4-FFF2-40B4-BE49-F238E27FC236}">
                <a16:creationId xmlns:a16="http://schemas.microsoft.com/office/drawing/2014/main" id="{89B215D8-9FB5-4AB7-87AE-2811587D4E46}"/>
              </a:ext>
            </a:extLst>
          </p:cNvPr>
          <p:cNvSpPr/>
          <p:nvPr/>
        </p:nvSpPr>
        <p:spPr>
          <a:xfrm flipH="1">
            <a:off x="1124578" y="4662508"/>
            <a:ext cx="424470" cy="1050457"/>
          </a:xfrm>
          <a:prstGeom prst="rtTriangl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楕円 245">
            <a:extLst>
              <a:ext uri="{FF2B5EF4-FFF2-40B4-BE49-F238E27FC236}">
                <a16:creationId xmlns:a16="http://schemas.microsoft.com/office/drawing/2014/main" id="{82E6A707-13D7-4E16-87C8-742B7FF3E63E}"/>
              </a:ext>
            </a:extLst>
          </p:cNvPr>
          <p:cNvSpPr/>
          <p:nvPr/>
        </p:nvSpPr>
        <p:spPr>
          <a:xfrm rot="20480296">
            <a:off x="2416450" y="5496311"/>
            <a:ext cx="641350" cy="317500"/>
          </a:xfrm>
          <a:prstGeom prst="ellips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楕円 246">
            <a:extLst>
              <a:ext uri="{FF2B5EF4-FFF2-40B4-BE49-F238E27FC236}">
                <a16:creationId xmlns:a16="http://schemas.microsoft.com/office/drawing/2014/main" id="{471A18C2-F28B-45A5-B98E-9CB63489F4BD}"/>
              </a:ext>
            </a:extLst>
          </p:cNvPr>
          <p:cNvSpPr/>
          <p:nvPr/>
        </p:nvSpPr>
        <p:spPr>
          <a:xfrm rot="1119704" flipH="1">
            <a:off x="1166203" y="5506312"/>
            <a:ext cx="641350" cy="317500"/>
          </a:xfrm>
          <a:prstGeom prst="ellips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円弧 239">
            <a:extLst>
              <a:ext uri="{FF2B5EF4-FFF2-40B4-BE49-F238E27FC236}">
                <a16:creationId xmlns:a16="http://schemas.microsoft.com/office/drawing/2014/main" id="{E2F51E31-08ED-4157-B677-C7E4275E6607}"/>
              </a:ext>
            </a:extLst>
          </p:cNvPr>
          <p:cNvSpPr/>
          <p:nvPr/>
        </p:nvSpPr>
        <p:spPr>
          <a:xfrm rot="21111668">
            <a:off x="1230283" y="4539011"/>
            <a:ext cx="1901240" cy="2473960"/>
          </a:xfrm>
          <a:prstGeom prst="arc">
            <a:avLst>
              <a:gd name="adj1" fmla="val 17716669"/>
              <a:gd name="adj2" fmla="val 123566"/>
            </a:avLst>
          </a:prstGeom>
          <a:ln w="104775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1" name="円弧 240">
            <a:extLst>
              <a:ext uri="{FF2B5EF4-FFF2-40B4-BE49-F238E27FC236}">
                <a16:creationId xmlns:a16="http://schemas.microsoft.com/office/drawing/2014/main" id="{82277E04-CB11-4C64-BF5C-80DBD46F8C1B}"/>
              </a:ext>
            </a:extLst>
          </p:cNvPr>
          <p:cNvSpPr/>
          <p:nvPr/>
        </p:nvSpPr>
        <p:spPr>
          <a:xfrm rot="488332" flipH="1">
            <a:off x="1137614" y="4539011"/>
            <a:ext cx="1901240" cy="2473960"/>
          </a:xfrm>
          <a:prstGeom prst="arc">
            <a:avLst>
              <a:gd name="adj1" fmla="val 17716669"/>
              <a:gd name="adj2" fmla="val 123566"/>
            </a:avLst>
          </a:prstGeom>
          <a:ln w="104775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円弧 236">
            <a:extLst>
              <a:ext uri="{FF2B5EF4-FFF2-40B4-BE49-F238E27FC236}">
                <a16:creationId xmlns:a16="http://schemas.microsoft.com/office/drawing/2014/main" id="{227B1FE3-1D38-4DAF-B9CF-8705D12EF9C2}"/>
              </a:ext>
            </a:extLst>
          </p:cNvPr>
          <p:cNvSpPr/>
          <p:nvPr/>
        </p:nvSpPr>
        <p:spPr>
          <a:xfrm rot="7164530">
            <a:off x="598428" y="3211788"/>
            <a:ext cx="1901240" cy="3098095"/>
          </a:xfrm>
          <a:prstGeom prst="arc">
            <a:avLst>
              <a:gd name="adj1" fmla="val 18278468"/>
              <a:gd name="adj2" fmla="val 21050516"/>
            </a:avLst>
          </a:prstGeom>
          <a:ln w="177800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8" name="円弧 237">
            <a:extLst>
              <a:ext uri="{FF2B5EF4-FFF2-40B4-BE49-F238E27FC236}">
                <a16:creationId xmlns:a16="http://schemas.microsoft.com/office/drawing/2014/main" id="{311CB78B-1FFE-4924-8F0A-26FD9C4117FB}"/>
              </a:ext>
            </a:extLst>
          </p:cNvPr>
          <p:cNvSpPr/>
          <p:nvPr/>
        </p:nvSpPr>
        <p:spPr>
          <a:xfrm rot="14435470" flipH="1">
            <a:off x="1786505" y="3211788"/>
            <a:ext cx="1901240" cy="3098095"/>
          </a:xfrm>
          <a:prstGeom prst="arc">
            <a:avLst>
              <a:gd name="adj1" fmla="val 18278468"/>
              <a:gd name="adj2" fmla="val 21050516"/>
            </a:avLst>
          </a:prstGeom>
          <a:ln w="177800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3" name="正方形/長方形 232">
            <a:extLst>
              <a:ext uri="{FF2B5EF4-FFF2-40B4-BE49-F238E27FC236}">
                <a16:creationId xmlns:a16="http://schemas.microsoft.com/office/drawing/2014/main" id="{EF187D75-1CAC-452B-8C43-E9CA6800B9CB}"/>
              </a:ext>
            </a:extLst>
          </p:cNvPr>
          <p:cNvSpPr/>
          <p:nvPr/>
        </p:nvSpPr>
        <p:spPr>
          <a:xfrm>
            <a:off x="1941386" y="2736576"/>
            <a:ext cx="354900" cy="360119"/>
          </a:xfrm>
          <a:prstGeom prst="rect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台形 233">
            <a:extLst>
              <a:ext uri="{FF2B5EF4-FFF2-40B4-BE49-F238E27FC236}">
                <a16:creationId xmlns:a16="http://schemas.microsoft.com/office/drawing/2014/main" id="{7D4C183B-8016-451E-BA5D-669D6B5AEF42}"/>
              </a:ext>
            </a:extLst>
          </p:cNvPr>
          <p:cNvSpPr/>
          <p:nvPr/>
        </p:nvSpPr>
        <p:spPr>
          <a:xfrm rot="10800000">
            <a:off x="1881248" y="2855472"/>
            <a:ext cx="496184" cy="182504"/>
          </a:xfrm>
          <a:prstGeom prst="trapezoid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台形 64">
            <a:extLst>
              <a:ext uri="{FF2B5EF4-FFF2-40B4-BE49-F238E27FC236}">
                <a16:creationId xmlns:a16="http://schemas.microsoft.com/office/drawing/2014/main" id="{81AF6C51-21C0-4CFD-BEEC-5162FB9B8BAD}"/>
              </a:ext>
            </a:extLst>
          </p:cNvPr>
          <p:cNvSpPr/>
          <p:nvPr/>
        </p:nvSpPr>
        <p:spPr>
          <a:xfrm>
            <a:off x="1535422" y="2994531"/>
            <a:ext cx="1165225" cy="1651000"/>
          </a:xfrm>
          <a:custGeom>
            <a:avLst/>
            <a:gdLst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65225 w 1165225"/>
              <a:gd name="connsiteY3" fmla="*/ 1651000 h 1651000"/>
              <a:gd name="connsiteX4" fmla="*/ 0 w 1165225"/>
              <a:gd name="connsiteY4" fmla="*/ 1651000 h 1651000"/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30300 w 1165225"/>
              <a:gd name="connsiteY3" fmla="*/ 812799 h 1651000"/>
              <a:gd name="connsiteX4" fmla="*/ 1165225 w 1165225"/>
              <a:gd name="connsiteY4" fmla="*/ 1651000 h 1651000"/>
              <a:gd name="connsiteX5" fmla="*/ 0 w 1165225"/>
              <a:gd name="connsiteY5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225" h="1651000">
                <a:moveTo>
                  <a:pt x="0" y="1651000"/>
                </a:moveTo>
                <a:lnTo>
                  <a:pt x="69855" y="0"/>
                </a:lnTo>
                <a:lnTo>
                  <a:pt x="1095370" y="0"/>
                </a:lnTo>
                <a:lnTo>
                  <a:pt x="1130300" y="812799"/>
                </a:lnTo>
                <a:lnTo>
                  <a:pt x="1165225" y="1651000"/>
                </a:lnTo>
                <a:lnTo>
                  <a:pt x="0" y="16510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楕円 65">
            <a:extLst>
              <a:ext uri="{FF2B5EF4-FFF2-40B4-BE49-F238E27FC236}">
                <a16:creationId xmlns:a16="http://schemas.microsoft.com/office/drawing/2014/main" id="{F27848FD-01C8-4911-9982-869683B91A93}"/>
              </a:ext>
            </a:extLst>
          </p:cNvPr>
          <p:cNvSpPr/>
          <p:nvPr/>
        </p:nvSpPr>
        <p:spPr>
          <a:xfrm flipH="1">
            <a:off x="1549639" y="2994531"/>
            <a:ext cx="215765" cy="1651000"/>
          </a:xfrm>
          <a:custGeom>
            <a:avLst/>
            <a:gdLst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0 w 431530"/>
              <a:gd name="connsiteY4" fmla="*/ 82550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91440 w 431530"/>
              <a:gd name="connsiteY4" fmla="*/ 91694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0" fmla="*/ 0 w 215765"/>
              <a:gd name="connsiteY0" fmla="*/ 0 h 1651000"/>
              <a:gd name="connsiteX1" fmla="*/ 215765 w 215765"/>
              <a:gd name="connsiteY1" fmla="*/ 825500 h 1651000"/>
              <a:gd name="connsiteX2" fmla="*/ 0 w 215765"/>
              <a:gd name="connsiteY2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765" h="1651000">
                <a:moveTo>
                  <a:pt x="0" y="0"/>
                </a:moveTo>
                <a:cubicBezTo>
                  <a:pt x="119164" y="0"/>
                  <a:pt x="215765" y="369589"/>
                  <a:pt x="215765" y="825500"/>
                </a:cubicBezTo>
                <a:cubicBezTo>
                  <a:pt x="215765" y="1281411"/>
                  <a:pt x="119164" y="1651000"/>
                  <a:pt x="0" y="1651000"/>
                </a:cubicBezTo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楕円 65">
            <a:extLst>
              <a:ext uri="{FF2B5EF4-FFF2-40B4-BE49-F238E27FC236}">
                <a16:creationId xmlns:a16="http://schemas.microsoft.com/office/drawing/2014/main" id="{422C4F79-F1E2-4BE0-A476-4B72397AB26F}"/>
              </a:ext>
            </a:extLst>
          </p:cNvPr>
          <p:cNvSpPr/>
          <p:nvPr/>
        </p:nvSpPr>
        <p:spPr>
          <a:xfrm>
            <a:off x="2470661" y="2994531"/>
            <a:ext cx="215765" cy="1651000"/>
          </a:xfrm>
          <a:custGeom>
            <a:avLst/>
            <a:gdLst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0 w 431530"/>
              <a:gd name="connsiteY4" fmla="*/ 82550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91440 w 431530"/>
              <a:gd name="connsiteY4" fmla="*/ 91694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0" fmla="*/ 0 w 215765"/>
              <a:gd name="connsiteY0" fmla="*/ 0 h 1651000"/>
              <a:gd name="connsiteX1" fmla="*/ 215765 w 215765"/>
              <a:gd name="connsiteY1" fmla="*/ 825500 h 1651000"/>
              <a:gd name="connsiteX2" fmla="*/ 0 w 215765"/>
              <a:gd name="connsiteY2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765" h="1651000">
                <a:moveTo>
                  <a:pt x="0" y="0"/>
                </a:moveTo>
                <a:cubicBezTo>
                  <a:pt x="119164" y="0"/>
                  <a:pt x="215765" y="369589"/>
                  <a:pt x="215765" y="825500"/>
                </a:cubicBezTo>
                <a:cubicBezTo>
                  <a:pt x="215765" y="1281411"/>
                  <a:pt x="119164" y="1651000"/>
                  <a:pt x="0" y="1651000"/>
                </a:cubicBezTo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楕円 227">
            <a:extLst>
              <a:ext uri="{FF2B5EF4-FFF2-40B4-BE49-F238E27FC236}">
                <a16:creationId xmlns:a16="http://schemas.microsoft.com/office/drawing/2014/main" id="{3CA4EDEE-981B-43D9-B399-EC756B032E36}"/>
              </a:ext>
            </a:extLst>
          </p:cNvPr>
          <p:cNvSpPr/>
          <p:nvPr/>
        </p:nvSpPr>
        <p:spPr>
          <a:xfrm rot="19953313">
            <a:off x="1805549" y="2963933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楕円 228">
            <a:extLst>
              <a:ext uri="{FF2B5EF4-FFF2-40B4-BE49-F238E27FC236}">
                <a16:creationId xmlns:a16="http://schemas.microsoft.com/office/drawing/2014/main" id="{B0F2BA32-DFDD-4D19-9AAA-74614C6685CF}"/>
              </a:ext>
            </a:extLst>
          </p:cNvPr>
          <p:cNvSpPr/>
          <p:nvPr/>
        </p:nvSpPr>
        <p:spPr>
          <a:xfrm rot="1646687" flipH="1">
            <a:off x="2051771" y="2963932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二等辺三角形 225">
            <a:extLst>
              <a:ext uri="{FF2B5EF4-FFF2-40B4-BE49-F238E27FC236}">
                <a16:creationId xmlns:a16="http://schemas.microsoft.com/office/drawing/2014/main" id="{37A891B5-6D10-4998-9040-E0E9794023BD}"/>
              </a:ext>
            </a:extLst>
          </p:cNvPr>
          <p:cNvSpPr/>
          <p:nvPr/>
        </p:nvSpPr>
        <p:spPr>
          <a:xfrm rot="20649556">
            <a:off x="2122239" y="3472584"/>
            <a:ext cx="200012" cy="294640"/>
          </a:xfrm>
          <a:prstGeom prst="triangle">
            <a:avLst/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二等辺三角形 226">
            <a:extLst>
              <a:ext uri="{FF2B5EF4-FFF2-40B4-BE49-F238E27FC236}">
                <a16:creationId xmlns:a16="http://schemas.microsoft.com/office/drawing/2014/main" id="{A738AEF5-64EF-4643-B148-A3A0993D32BA}"/>
              </a:ext>
            </a:extLst>
          </p:cNvPr>
          <p:cNvSpPr/>
          <p:nvPr/>
        </p:nvSpPr>
        <p:spPr>
          <a:xfrm rot="10004269">
            <a:off x="2184066" y="3753019"/>
            <a:ext cx="197504" cy="193890"/>
          </a:xfrm>
          <a:prstGeom prst="triangle">
            <a:avLst>
              <a:gd name="adj" fmla="val 59990"/>
            </a:avLst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二等辺三角形 223">
            <a:extLst>
              <a:ext uri="{FF2B5EF4-FFF2-40B4-BE49-F238E27FC236}">
                <a16:creationId xmlns:a16="http://schemas.microsoft.com/office/drawing/2014/main" id="{532C762D-530B-4B29-908D-1A572A886B3B}"/>
              </a:ext>
            </a:extLst>
          </p:cNvPr>
          <p:cNvSpPr/>
          <p:nvPr/>
        </p:nvSpPr>
        <p:spPr>
          <a:xfrm rot="950444" flipH="1">
            <a:off x="1921351" y="3472584"/>
            <a:ext cx="200012" cy="294640"/>
          </a:xfrm>
          <a:prstGeom prst="triangle">
            <a:avLst/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二等辺三角形 224">
            <a:extLst>
              <a:ext uri="{FF2B5EF4-FFF2-40B4-BE49-F238E27FC236}">
                <a16:creationId xmlns:a16="http://schemas.microsoft.com/office/drawing/2014/main" id="{3D022183-5E3D-4DB1-94FC-C51D2558FCBF}"/>
              </a:ext>
            </a:extLst>
          </p:cNvPr>
          <p:cNvSpPr/>
          <p:nvPr/>
        </p:nvSpPr>
        <p:spPr>
          <a:xfrm rot="11595731" flipH="1">
            <a:off x="1862032" y="3753019"/>
            <a:ext cx="197504" cy="193890"/>
          </a:xfrm>
          <a:prstGeom prst="triangle">
            <a:avLst>
              <a:gd name="adj" fmla="val 59990"/>
            </a:avLst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四角形: 角を丸くする 196">
            <a:extLst>
              <a:ext uri="{FF2B5EF4-FFF2-40B4-BE49-F238E27FC236}">
                <a16:creationId xmlns:a16="http://schemas.microsoft.com/office/drawing/2014/main" id="{B5F98499-5A00-4522-9B8A-CD9B984C900F}"/>
              </a:ext>
            </a:extLst>
          </p:cNvPr>
          <p:cNvSpPr/>
          <p:nvPr/>
        </p:nvSpPr>
        <p:spPr>
          <a:xfrm>
            <a:off x="2041255" y="3425431"/>
            <a:ext cx="175637" cy="146050"/>
          </a:xfrm>
          <a:prstGeom prst="roundRect">
            <a:avLst/>
          </a:prstGeom>
          <a:solidFill>
            <a:srgbClr val="4A92E2"/>
          </a:solidFill>
          <a:ln w="25400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正方形/長方形 197">
            <a:extLst>
              <a:ext uri="{FF2B5EF4-FFF2-40B4-BE49-F238E27FC236}">
                <a16:creationId xmlns:a16="http://schemas.microsoft.com/office/drawing/2014/main" id="{33D667E3-96A6-478A-B097-3DD64624D7AE}"/>
              </a:ext>
            </a:extLst>
          </p:cNvPr>
          <p:cNvSpPr/>
          <p:nvPr/>
        </p:nvSpPr>
        <p:spPr>
          <a:xfrm>
            <a:off x="1765333" y="2974451"/>
            <a:ext cx="714651" cy="194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正方形/長方形 198">
            <a:extLst>
              <a:ext uri="{FF2B5EF4-FFF2-40B4-BE49-F238E27FC236}">
                <a16:creationId xmlns:a16="http://schemas.microsoft.com/office/drawing/2014/main" id="{1798CA08-B283-4777-9EB5-E5443D2D3D4B}"/>
              </a:ext>
            </a:extLst>
          </p:cNvPr>
          <p:cNvSpPr/>
          <p:nvPr/>
        </p:nvSpPr>
        <p:spPr>
          <a:xfrm rot="5400000">
            <a:off x="1936607" y="3116992"/>
            <a:ext cx="363528" cy="205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二等辺三角形 215">
            <a:extLst>
              <a:ext uri="{FF2B5EF4-FFF2-40B4-BE49-F238E27FC236}">
                <a16:creationId xmlns:a16="http://schemas.microsoft.com/office/drawing/2014/main" id="{0EB15770-E9D4-4494-A97C-133C948EF4CE}"/>
              </a:ext>
            </a:extLst>
          </p:cNvPr>
          <p:cNvSpPr/>
          <p:nvPr/>
        </p:nvSpPr>
        <p:spPr>
          <a:xfrm rot="12724613">
            <a:off x="2179037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二等辺三角形 216">
            <a:extLst>
              <a:ext uri="{FF2B5EF4-FFF2-40B4-BE49-F238E27FC236}">
                <a16:creationId xmlns:a16="http://schemas.microsoft.com/office/drawing/2014/main" id="{D66E257A-F90C-4F09-84FD-73D9C6E4B74D}"/>
              </a:ext>
            </a:extLst>
          </p:cNvPr>
          <p:cNvSpPr/>
          <p:nvPr/>
        </p:nvSpPr>
        <p:spPr>
          <a:xfrm rot="12724613">
            <a:off x="2147208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正方形/長方形 35">
            <a:extLst>
              <a:ext uri="{FF2B5EF4-FFF2-40B4-BE49-F238E27FC236}">
                <a16:creationId xmlns:a16="http://schemas.microsoft.com/office/drawing/2014/main" id="{C21B938A-ED87-4A85-AC9F-7FEA06FF999D}"/>
              </a:ext>
            </a:extLst>
          </p:cNvPr>
          <p:cNvSpPr/>
          <p:nvPr/>
        </p:nvSpPr>
        <p:spPr>
          <a:xfrm rot="1800000">
            <a:off x="2307757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楕円 36">
            <a:extLst>
              <a:ext uri="{FF2B5EF4-FFF2-40B4-BE49-F238E27FC236}">
                <a16:creationId xmlns:a16="http://schemas.microsoft.com/office/drawing/2014/main" id="{D9FFF895-4684-43B9-83F7-B8687C4166F9}"/>
              </a:ext>
            </a:extLst>
          </p:cNvPr>
          <p:cNvSpPr/>
          <p:nvPr/>
        </p:nvSpPr>
        <p:spPr>
          <a:xfrm rot="1427996">
            <a:off x="225556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楕円 47">
            <a:extLst>
              <a:ext uri="{FF2B5EF4-FFF2-40B4-BE49-F238E27FC236}">
                <a16:creationId xmlns:a16="http://schemas.microsoft.com/office/drawing/2014/main" id="{58580C15-5E3E-4032-AE24-70B4E9965238}"/>
              </a:ext>
            </a:extLst>
          </p:cNvPr>
          <p:cNvSpPr/>
          <p:nvPr/>
        </p:nvSpPr>
        <p:spPr>
          <a:xfrm rot="1031150" flipH="1">
            <a:off x="2236099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1" name="楕円 47">
            <a:extLst>
              <a:ext uri="{FF2B5EF4-FFF2-40B4-BE49-F238E27FC236}">
                <a16:creationId xmlns:a16="http://schemas.microsoft.com/office/drawing/2014/main" id="{76FAA03E-BF07-40C6-A462-350DC5E9E2CF}"/>
              </a:ext>
            </a:extLst>
          </p:cNvPr>
          <p:cNvSpPr/>
          <p:nvPr/>
        </p:nvSpPr>
        <p:spPr>
          <a:xfrm rot="2614894">
            <a:off x="234909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2" name="楕円 47">
            <a:extLst>
              <a:ext uri="{FF2B5EF4-FFF2-40B4-BE49-F238E27FC236}">
                <a16:creationId xmlns:a16="http://schemas.microsoft.com/office/drawing/2014/main" id="{3D9F6B69-0DBC-4D3C-920B-BB7DDA6E8DFB}"/>
              </a:ext>
            </a:extLst>
          </p:cNvPr>
          <p:cNvSpPr/>
          <p:nvPr/>
        </p:nvSpPr>
        <p:spPr>
          <a:xfrm rot="2614894">
            <a:off x="2376650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3" name="楕円 51">
            <a:extLst>
              <a:ext uri="{FF2B5EF4-FFF2-40B4-BE49-F238E27FC236}">
                <a16:creationId xmlns:a16="http://schemas.microsoft.com/office/drawing/2014/main" id="{75E44929-C8A2-42FB-9FAE-228F0B6F97D1}"/>
              </a:ext>
            </a:extLst>
          </p:cNvPr>
          <p:cNvSpPr/>
          <p:nvPr/>
        </p:nvSpPr>
        <p:spPr>
          <a:xfrm rot="1555475">
            <a:off x="2303165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二等辺三角形 207">
            <a:extLst>
              <a:ext uri="{FF2B5EF4-FFF2-40B4-BE49-F238E27FC236}">
                <a16:creationId xmlns:a16="http://schemas.microsoft.com/office/drawing/2014/main" id="{AA8BAFAD-BC0B-4F8A-A6D4-F65E5C648C2C}"/>
              </a:ext>
            </a:extLst>
          </p:cNvPr>
          <p:cNvSpPr/>
          <p:nvPr/>
        </p:nvSpPr>
        <p:spPr>
          <a:xfrm rot="8875387" flipH="1">
            <a:off x="1865944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二等辺三角形 208">
            <a:extLst>
              <a:ext uri="{FF2B5EF4-FFF2-40B4-BE49-F238E27FC236}">
                <a16:creationId xmlns:a16="http://schemas.microsoft.com/office/drawing/2014/main" id="{81762DB6-C75C-4990-AF36-3B54C9C48D3E}"/>
              </a:ext>
            </a:extLst>
          </p:cNvPr>
          <p:cNvSpPr/>
          <p:nvPr/>
        </p:nvSpPr>
        <p:spPr>
          <a:xfrm rot="8875387" flipH="1">
            <a:off x="1897773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正方形/長方形 35">
            <a:extLst>
              <a:ext uri="{FF2B5EF4-FFF2-40B4-BE49-F238E27FC236}">
                <a16:creationId xmlns:a16="http://schemas.microsoft.com/office/drawing/2014/main" id="{15087EF0-19BA-4E92-BE80-6BAEA8C1F6EC}"/>
              </a:ext>
            </a:extLst>
          </p:cNvPr>
          <p:cNvSpPr/>
          <p:nvPr/>
        </p:nvSpPr>
        <p:spPr>
          <a:xfrm rot="19800000" flipH="1">
            <a:off x="1741293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楕円 36">
            <a:extLst>
              <a:ext uri="{FF2B5EF4-FFF2-40B4-BE49-F238E27FC236}">
                <a16:creationId xmlns:a16="http://schemas.microsoft.com/office/drawing/2014/main" id="{BE34F33A-BC5C-4B1A-8FE4-7654031A0D22}"/>
              </a:ext>
            </a:extLst>
          </p:cNvPr>
          <p:cNvSpPr/>
          <p:nvPr/>
        </p:nvSpPr>
        <p:spPr>
          <a:xfrm rot="20172004" flipH="1">
            <a:off x="180042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楕円 47">
            <a:extLst>
              <a:ext uri="{FF2B5EF4-FFF2-40B4-BE49-F238E27FC236}">
                <a16:creationId xmlns:a16="http://schemas.microsoft.com/office/drawing/2014/main" id="{F6E01C3B-894C-46DF-85C7-161C9B2F6CF4}"/>
              </a:ext>
            </a:extLst>
          </p:cNvPr>
          <p:cNvSpPr/>
          <p:nvPr/>
        </p:nvSpPr>
        <p:spPr>
          <a:xfrm rot="20568850">
            <a:off x="1894112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3" name="楕円 47">
            <a:extLst>
              <a:ext uri="{FF2B5EF4-FFF2-40B4-BE49-F238E27FC236}">
                <a16:creationId xmlns:a16="http://schemas.microsoft.com/office/drawing/2014/main" id="{58F0149C-0249-48AA-AC5A-D49D793E3062}"/>
              </a:ext>
            </a:extLst>
          </p:cNvPr>
          <p:cNvSpPr/>
          <p:nvPr/>
        </p:nvSpPr>
        <p:spPr>
          <a:xfrm rot="18985106" flipH="1">
            <a:off x="181572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4" name="楕円 47">
            <a:extLst>
              <a:ext uri="{FF2B5EF4-FFF2-40B4-BE49-F238E27FC236}">
                <a16:creationId xmlns:a16="http://schemas.microsoft.com/office/drawing/2014/main" id="{6A1083D5-A4CD-42D5-833E-D98B9B4C8796}"/>
              </a:ext>
            </a:extLst>
          </p:cNvPr>
          <p:cNvSpPr/>
          <p:nvPr/>
        </p:nvSpPr>
        <p:spPr>
          <a:xfrm rot="18985106" flipH="1">
            <a:off x="1801345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5" name="楕円 51">
            <a:extLst>
              <a:ext uri="{FF2B5EF4-FFF2-40B4-BE49-F238E27FC236}">
                <a16:creationId xmlns:a16="http://schemas.microsoft.com/office/drawing/2014/main" id="{F5C41449-F8C7-4B48-BEAE-89ED0329DABC}"/>
              </a:ext>
            </a:extLst>
          </p:cNvPr>
          <p:cNvSpPr/>
          <p:nvPr/>
        </p:nvSpPr>
        <p:spPr>
          <a:xfrm rot="20044525" flipH="1">
            <a:off x="1639668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円弧 205">
            <a:extLst>
              <a:ext uri="{FF2B5EF4-FFF2-40B4-BE49-F238E27FC236}">
                <a16:creationId xmlns:a16="http://schemas.microsoft.com/office/drawing/2014/main" id="{471A7A17-1A08-4D94-B6C7-C1213733F34F}"/>
              </a:ext>
            </a:extLst>
          </p:cNvPr>
          <p:cNvSpPr/>
          <p:nvPr/>
        </p:nvSpPr>
        <p:spPr>
          <a:xfrm rot="5596267">
            <a:off x="1597813" y="2337491"/>
            <a:ext cx="1094725" cy="805585"/>
          </a:xfrm>
          <a:prstGeom prst="arc">
            <a:avLst>
              <a:gd name="adj1" fmla="val 17576158"/>
              <a:gd name="adj2" fmla="val 19696878"/>
            </a:avLst>
          </a:prstGeom>
          <a:ln w="85725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円弧 206">
            <a:extLst>
              <a:ext uri="{FF2B5EF4-FFF2-40B4-BE49-F238E27FC236}">
                <a16:creationId xmlns:a16="http://schemas.microsoft.com/office/drawing/2014/main" id="{4AF65E17-2FA3-458C-804D-BCB0AAFB2F6B}"/>
              </a:ext>
            </a:extLst>
          </p:cNvPr>
          <p:cNvSpPr/>
          <p:nvPr/>
        </p:nvSpPr>
        <p:spPr>
          <a:xfrm rot="6592279">
            <a:off x="1552922" y="2452679"/>
            <a:ext cx="1094725" cy="805585"/>
          </a:xfrm>
          <a:prstGeom prst="arc">
            <a:avLst>
              <a:gd name="adj1" fmla="val 17576158"/>
              <a:gd name="adj2" fmla="val 19747743"/>
            </a:avLst>
          </a:prstGeom>
          <a:ln w="82550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円弧 203">
            <a:extLst>
              <a:ext uri="{FF2B5EF4-FFF2-40B4-BE49-F238E27FC236}">
                <a16:creationId xmlns:a16="http://schemas.microsoft.com/office/drawing/2014/main" id="{80531864-A282-42EC-A85C-D45DF6E4DDC1}"/>
              </a:ext>
            </a:extLst>
          </p:cNvPr>
          <p:cNvSpPr/>
          <p:nvPr/>
        </p:nvSpPr>
        <p:spPr>
          <a:xfrm rot="16003733" flipH="1">
            <a:off x="1537642" y="2339307"/>
            <a:ext cx="1094725" cy="805585"/>
          </a:xfrm>
          <a:prstGeom prst="arc">
            <a:avLst>
              <a:gd name="adj1" fmla="val 17576158"/>
              <a:gd name="adj2" fmla="val 19696878"/>
            </a:avLst>
          </a:prstGeom>
          <a:ln w="85725" cap="rnd">
            <a:solidFill>
              <a:schemeClr val="bg1">
                <a:lumMod val="9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円弧 204">
            <a:extLst>
              <a:ext uri="{FF2B5EF4-FFF2-40B4-BE49-F238E27FC236}">
                <a16:creationId xmlns:a16="http://schemas.microsoft.com/office/drawing/2014/main" id="{79782913-468A-40E3-ABAF-378CDF9E647D}"/>
              </a:ext>
            </a:extLst>
          </p:cNvPr>
          <p:cNvSpPr/>
          <p:nvPr/>
        </p:nvSpPr>
        <p:spPr>
          <a:xfrm rot="15007721" flipH="1">
            <a:off x="1582533" y="2454495"/>
            <a:ext cx="1094725" cy="805585"/>
          </a:xfrm>
          <a:prstGeom prst="arc">
            <a:avLst>
              <a:gd name="adj1" fmla="val 17576158"/>
              <a:gd name="adj2" fmla="val 19747743"/>
            </a:avLst>
          </a:prstGeom>
          <a:ln w="82550" cap="rnd">
            <a:solidFill>
              <a:schemeClr val="bg1">
                <a:lumMod val="9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750632"/>
      </p:ext>
    </p:extLst>
  </p:cSld>
  <p:clrMapOvr>
    <a:masterClrMapping/>
  </p:clrMapOvr>
  <p:transition spd="slow" advClick="0" advTm="1000"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二等辺三角形 167">
            <a:extLst>
              <a:ext uri="{FF2B5EF4-FFF2-40B4-BE49-F238E27FC236}">
                <a16:creationId xmlns:a16="http://schemas.microsoft.com/office/drawing/2014/main" id="{D15C4E9F-8B71-4B96-860F-7F8B7C025271}"/>
              </a:ext>
            </a:extLst>
          </p:cNvPr>
          <p:cNvSpPr/>
          <p:nvPr/>
        </p:nvSpPr>
        <p:spPr>
          <a:xfrm rot="10800000">
            <a:off x="1681469" y="593775"/>
            <a:ext cx="873762" cy="689429"/>
          </a:xfrm>
          <a:prstGeom prst="triangl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弧 168">
            <a:extLst>
              <a:ext uri="{FF2B5EF4-FFF2-40B4-BE49-F238E27FC236}">
                <a16:creationId xmlns:a16="http://schemas.microsoft.com/office/drawing/2014/main" id="{A2552FFB-1BBC-4B5A-9CD8-719DE36E176E}"/>
              </a:ext>
            </a:extLst>
          </p:cNvPr>
          <p:cNvSpPr/>
          <p:nvPr/>
        </p:nvSpPr>
        <p:spPr>
          <a:xfrm rot="201593" flipH="1">
            <a:off x="2507377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二等辺三角形 169">
            <a:extLst>
              <a:ext uri="{FF2B5EF4-FFF2-40B4-BE49-F238E27FC236}">
                <a16:creationId xmlns:a16="http://schemas.microsoft.com/office/drawing/2014/main" id="{CF0A056D-A01A-4B08-ADED-E3F4DB929419}"/>
              </a:ext>
            </a:extLst>
          </p:cNvPr>
          <p:cNvSpPr/>
          <p:nvPr/>
        </p:nvSpPr>
        <p:spPr>
          <a:xfrm rot="10800000">
            <a:off x="2509512" y="593773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弧 170">
            <a:extLst>
              <a:ext uri="{FF2B5EF4-FFF2-40B4-BE49-F238E27FC236}">
                <a16:creationId xmlns:a16="http://schemas.microsoft.com/office/drawing/2014/main" id="{C245CB41-8251-4D7C-8360-220EC54245E9}"/>
              </a:ext>
            </a:extLst>
          </p:cNvPr>
          <p:cNvSpPr/>
          <p:nvPr/>
        </p:nvSpPr>
        <p:spPr>
          <a:xfrm rot="21398407">
            <a:off x="1116726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二等辺三角形 171">
            <a:extLst>
              <a:ext uri="{FF2B5EF4-FFF2-40B4-BE49-F238E27FC236}">
                <a16:creationId xmlns:a16="http://schemas.microsoft.com/office/drawing/2014/main" id="{3B7CC469-FE46-4621-B625-E2329C5E0588}"/>
              </a:ext>
            </a:extLst>
          </p:cNvPr>
          <p:cNvSpPr/>
          <p:nvPr/>
        </p:nvSpPr>
        <p:spPr>
          <a:xfrm rot="10800000" flipH="1">
            <a:off x="1061709" y="593774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二等辺三角形 305">
            <a:extLst>
              <a:ext uri="{FF2B5EF4-FFF2-40B4-BE49-F238E27FC236}">
                <a16:creationId xmlns:a16="http://schemas.microsoft.com/office/drawing/2014/main" id="{6EE690BB-78B0-4A97-BBC7-4A6163513E31}"/>
              </a:ext>
            </a:extLst>
          </p:cNvPr>
          <p:cNvSpPr/>
          <p:nvPr/>
        </p:nvSpPr>
        <p:spPr>
          <a:xfrm rot="10800000">
            <a:off x="3029785" y="796966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二等辺三角形 306">
            <a:extLst>
              <a:ext uri="{FF2B5EF4-FFF2-40B4-BE49-F238E27FC236}">
                <a16:creationId xmlns:a16="http://schemas.microsoft.com/office/drawing/2014/main" id="{43D25E02-CF54-4134-9E01-CB1524780D6E}"/>
              </a:ext>
            </a:extLst>
          </p:cNvPr>
          <p:cNvSpPr/>
          <p:nvPr/>
        </p:nvSpPr>
        <p:spPr>
          <a:xfrm rot="11721489">
            <a:off x="3116703" y="1037128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4" name="二等辺三角形 303">
            <a:extLst>
              <a:ext uri="{FF2B5EF4-FFF2-40B4-BE49-F238E27FC236}">
                <a16:creationId xmlns:a16="http://schemas.microsoft.com/office/drawing/2014/main" id="{CBC2457D-BB5E-404F-B5A5-3695A0D04085}"/>
              </a:ext>
            </a:extLst>
          </p:cNvPr>
          <p:cNvSpPr/>
          <p:nvPr/>
        </p:nvSpPr>
        <p:spPr>
          <a:xfrm rot="10800000" flipH="1">
            <a:off x="933392" y="796965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304">
            <a:extLst>
              <a:ext uri="{FF2B5EF4-FFF2-40B4-BE49-F238E27FC236}">
                <a16:creationId xmlns:a16="http://schemas.microsoft.com/office/drawing/2014/main" id="{CCEC859C-0F1F-4A66-BFA0-FCB744922E67}"/>
              </a:ext>
            </a:extLst>
          </p:cNvPr>
          <p:cNvSpPr/>
          <p:nvPr/>
        </p:nvSpPr>
        <p:spPr>
          <a:xfrm rot="9878511" flipH="1">
            <a:off x="873534" y="1037127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E0EEF024-5033-4ADF-8BA2-D8EE1DDD056B}"/>
              </a:ext>
            </a:extLst>
          </p:cNvPr>
          <p:cNvSpPr/>
          <p:nvPr/>
        </p:nvSpPr>
        <p:spPr>
          <a:xfrm rot="11234124">
            <a:off x="3325207" y="1224467"/>
            <a:ext cx="240168" cy="575202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8" name="円弧 177">
            <a:extLst>
              <a:ext uri="{FF2B5EF4-FFF2-40B4-BE49-F238E27FC236}">
                <a16:creationId xmlns:a16="http://schemas.microsoft.com/office/drawing/2014/main" id="{A55FD608-5DE0-491C-A57F-29C72DF30333}"/>
              </a:ext>
            </a:extLst>
          </p:cNvPr>
          <p:cNvSpPr/>
          <p:nvPr/>
        </p:nvSpPr>
        <p:spPr>
          <a:xfrm rot="945023">
            <a:off x="2237140" y="622381"/>
            <a:ext cx="1197475" cy="100378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円弧 178">
            <a:extLst>
              <a:ext uri="{FF2B5EF4-FFF2-40B4-BE49-F238E27FC236}">
                <a16:creationId xmlns:a16="http://schemas.microsoft.com/office/drawing/2014/main" id="{52299685-5CE9-46AA-A4AC-331564117369}"/>
              </a:ext>
            </a:extLst>
          </p:cNvPr>
          <p:cNvSpPr/>
          <p:nvPr/>
        </p:nvSpPr>
        <p:spPr>
          <a:xfrm rot="895199" flipH="1">
            <a:off x="867709" y="609238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弧 179">
            <a:extLst>
              <a:ext uri="{FF2B5EF4-FFF2-40B4-BE49-F238E27FC236}">
                <a16:creationId xmlns:a16="http://schemas.microsoft.com/office/drawing/2014/main" id="{DDFF96CE-C333-412F-95D2-C0370A055825}"/>
              </a:ext>
            </a:extLst>
          </p:cNvPr>
          <p:cNvSpPr/>
          <p:nvPr/>
        </p:nvSpPr>
        <p:spPr>
          <a:xfrm rot="895199" flipH="1">
            <a:off x="765892" y="752390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57824D7E-A6CE-41AD-9DA5-F623E0A95DB1}"/>
              </a:ext>
            </a:extLst>
          </p:cNvPr>
          <p:cNvSpPr/>
          <p:nvPr/>
        </p:nvSpPr>
        <p:spPr>
          <a:xfrm>
            <a:off x="1000910" y="629039"/>
            <a:ext cx="122252" cy="161459"/>
          </a:xfrm>
          <a:prstGeom prst="ellips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楕円 181">
            <a:extLst>
              <a:ext uri="{FF2B5EF4-FFF2-40B4-BE49-F238E27FC236}">
                <a16:creationId xmlns:a16="http://schemas.microsoft.com/office/drawing/2014/main" id="{33A56AF6-357B-4077-AED5-45552BCF07A2}"/>
              </a:ext>
            </a:extLst>
          </p:cNvPr>
          <p:cNvSpPr/>
          <p:nvPr/>
        </p:nvSpPr>
        <p:spPr>
          <a:xfrm>
            <a:off x="153542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楕円 182">
            <a:extLst>
              <a:ext uri="{FF2B5EF4-FFF2-40B4-BE49-F238E27FC236}">
                <a16:creationId xmlns:a16="http://schemas.microsoft.com/office/drawing/2014/main" id="{90FCC4A4-8A15-419B-BC77-6686039CCD5E}"/>
              </a:ext>
            </a:extLst>
          </p:cNvPr>
          <p:cNvSpPr/>
          <p:nvPr/>
        </p:nvSpPr>
        <p:spPr>
          <a:xfrm>
            <a:off x="245644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楕円 183">
            <a:extLst>
              <a:ext uri="{FF2B5EF4-FFF2-40B4-BE49-F238E27FC236}">
                <a16:creationId xmlns:a16="http://schemas.microsoft.com/office/drawing/2014/main" id="{295C466D-7582-4D33-B150-23F09DBA1ADD}"/>
              </a:ext>
            </a:extLst>
          </p:cNvPr>
          <p:cNvSpPr/>
          <p:nvPr/>
        </p:nvSpPr>
        <p:spPr>
          <a:xfrm rot="20585052">
            <a:off x="1030863" y="2099333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楕円 184">
            <a:extLst>
              <a:ext uri="{FF2B5EF4-FFF2-40B4-BE49-F238E27FC236}">
                <a16:creationId xmlns:a16="http://schemas.microsoft.com/office/drawing/2014/main" id="{76881BB2-E7EE-4F78-8E31-700D2D100D1F}"/>
              </a:ext>
            </a:extLst>
          </p:cNvPr>
          <p:cNvSpPr/>
          <p:nvPr/>
        </p:nvSpPr>
        <p:spPr>
          <a:xfrm rot="1014948" flipH="1">
            <a:off x="3013539" y="2099331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台形 292">
            <a:extLst>
              <a:ext uri="{FF2B5EF4-FFF2-40B4-BE49-F238E27FC236}">
                <a16:creationId xmlns:a16="http://schemas.microsoft.com/office/drawing/2014/main" id="{78287C86-E952-402D-B9D6-52E067B2190F}"/>
              </a:ext>
            </a:extLst>
          </p:cNvPr>
          <p:cNvSpPr/>
          <p:nvPr/>
        </p:nvSpPr>
        <p:spPr>
          <a:xfrm rot="7858654" flipH="1">
            <a:off x="972892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台形 293">
            <a:extLst>
              <a:ext uri="{FF2B5EF4-FFF2-40B4-BE49-F238E27FC236}">
                <a16:creationId xmlns:a16="http://schemas.microsoft.com/office/drawing/2014/main" id="{100B0961-2A6C-4619-B44A-95A852B546A7}"/>
              </a:ext>
            </a:extLst>
          </p:cNvPr>
          <p:cNvSpPr/>
          <p:nvPr/>
        </p:nvSpPr>
        <p:spPr>
          <a:xfrm rot="3769921" flipH="1">
            <a:off x="922204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楕円 294">
            <a:extLst>
              <a:ext uri="{FF2B5EF4-FFF2-40B4-BE49-F238E27FC236}">
                <a16:creationId xmlns:a16="http://schemas.microsoft.com/office/drawing/2014/main" id="{5B0D0775-4FBF-44F2-B6DF-4B7903F786F4}"/>
              </a:ext>
            </a:extLst>
          </p:cNvPr>
          <p:cNvSpPr/>
          <p:nvPr/>
        </p:nvSpPr>
        <p:spPr>
          <a:xfrm flipH="1">
            <a:off x="991899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楕円 296">
            <a:extLst>
              <a:ext uri="{FF2B5EF4-FFF2-40B4-BE49-F238E27FC236}">
                <a16:creationId xmlns:a16="http://schemas.microsoft.com/office/drawing/2014/main" id="{289F4CC0-E4AC-442C-9A2A-141E809D1C30}"/>
              </a:ext>
            </a:extLst>
          </p:cNvPr>
          <p:cNvSpPr/>
          <p:nvPr/>
        </p:nvSpPr>
        <p:spPr>
          <a:xfrm rot="1236733" flipH="1">
            <a:off x="1265799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楕円 297">
            <a:extLst>
              <a:ext uri="{FF2B5EF4-FFF2-40B4-BE49-F238E27FC236}">
                <a16:creationId xmlns:a16="http://schemas.microsoft.com/office/drawing/2014/main" id="{0C7C455B-6B90-4C3D-BA09-6537FE61D4D6}"/>
              </a:ext>
            </a:extLst>
          </p:cNvPr>
          <p:cNvSpPr/>
          <p:nvPr/>
        </p:nvSpPr>
        <p:spPr>
          <a:xfrm rot="1627558" flipH="1">
            <a:off x="1422843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四角形: 角を丸くする 299">
            <a:extLst>
              <a:ext uri="{FF2B5EF4-FFF2-40B4-BE49-F238E27FC236}">
                <a16:creationId xmlns:a16="http://schemas.microsoft.com/office/drawing/2014/main" id="{9BA48F11-786E-4AFB-84D0-309416ED2411}"/>
              </a:ext>
            </a:extLst>
          </p:cNvPr>
          <p:cNvSpPr/>
          <p:nvPr/>
        </p:nvSpPr>
        <p:spPr>
          <a:xfrm rot="19548768" flipH="1">
            <a:off x="1258041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円弧 300">
            <a:extLst>
              <a:ext uri="{FF2B5EF4-FFF2-40B4-BE49-F238E27FC236}">
                <a16:creationId xmlns:a16="http://schemas.microsoft.com/office/drawing/2014/main" id="{F58A56A9-4613-484A-B32C-833231E69175}"/>
              </a:ext>
            </a:extLst>
          </p:cNvPr>
          <p:cNvSpPr/>
          <p:nvPr/>
        </p:nvSpPr>
        <p:spPr>
          <a:xfrm rot="20856138" flipH="1">
            <a:off x="1268004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円弧 301">
            <a:extLst>
              <a:ext uri="{FF2B5EF4-FFF2-40B4-BE49-F238E27FC236}">
                <a16:creationId xmlns:a16="http://schemas.microsoft.com/office/drawing/2014/main" id="{BC7A2432-EE13-48AD-84F9-AC0B5C995646}"/>
              </a:ext>
            </a:extLst>
          </p:cNvPr>
          <p:cNvSpPr/>
          <p:nvPr/>
        </p:nvSpPr>
        <p:spPr>
          <a:xfrm rot="20856138" flipH="1">
            <a:off x="1327264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円弧 302">
            <a:extLst>
              <a:ext uri="{FF2B5EF4-FFF2-40B4-BE49-F238E27FC236}">
                <a16:creationId xmlns:a16="http://schemas.microsoft.com/office/drawing/2014/main" id="{5C3AB0B4-215D-463A-8412-7D466B715517}"/>
              </a:ext>
            </a:extLst>
          </p:cNvPr>
          <p:cNvSpPr/>
          <p:nvPr/>
        </p:nvSpPr>
        <p:spPr>
          <a:xfrm rot="20856138" flipH="1">
            <a:off x="1294160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台形 281">
            <a:extLst>
              <a:ext uri="{FF2B5EF4-FFF2-40B4-BE49-F238E27FC236}">
                <a16:creationId xmlns:a16="http://schemas.microsoft.com/office/drawing/2014/main" id="{A11152FE-ED8E-45C0-950E-1282D68828F9}"/>
              </a:ext>
            </a:extLst>
          </p:cNvPr>
          <p:cNvSpPr/>
          <p:nvPr/>
        </p:nvSpPr>
        <p:spPr>
          <a:xfrm rot="13741346">
            <a:off x="2362313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台形 282">
            <a:extLst>
              <a:ext uri="{FF2B5EF4-FFF2-40B4-BE49-F238E27FC236}">
                <a16:creationId xmlns:a16="http://schemas.microsoft.com/office/drawing/2014/main" id="{6814F42A-BAFC-454F-8806-22509218F290}"/>
              </a:ext>
            </a:extLst>
          </p:cNvPr>
          <p:cNvSpPr/>
          <p:nvPr/>
        </p:nvSpPr>
        <p:spPr>
          <a:xfrm rot="17830079">
            <a:off x="2705693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楕円 283">
            <a:extLst>
              <a:ext uri="{FF2B5EF4-FFF2-40B4-BE49-F238E27FC236}">
                <a16:creationId xmlns:a16="http://schemas.microsoft.com/office/drawing/2014/main" id="{8C9CE72E-7F7B-4497-A4F3-EC39328D3A1A}"/>
              </a:ext>
            </a:extLst>
          </p:cNvPr>
          <p:cNvSpPr/>
          <p:nvPr/>
        </p:nvSpPr>
        <p:spPr>
          <a:xfrm>
            <a:off x="3140133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楕円 285">
            <a:extLst>
              <a:ext uri="{FF2B5EF4-FFF2-40B4-BE49-F238E27FC236}">
                <a16:creationId xmlns:a16="http://schemas.microsoft.com/office/drawing/2014/main" id="{B5B1F4D0-FFCD-4DB5-8E7D-3222E32BCDD6}"/>
              </a:ext>
            </a:extLst>
          </p:cNvPr>
          <p:cNvSpPr/>
          <p:nvPr/>
        </p:nvSpPr>
        <p:spPr>
          <a:xfrm rot="20363267">
            <a:off x="2762907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楕円 286">
            <a:extLst>
              <a:ext uri="{FF2B5EF4-FFF2-40B4-BE49-F238E27FC236}">
                <a16:creationId xmlns:a16="http://schemas.microsoft.com/office/drawing/2014/main" id="{8B9B9997-38AE-4D76-8BF7-63A6D8EE0792}"/>
              </a:ext>
            </a:extLst>
          </p:cNvPr>
          <p:cNvSpPr/>
          <p:nvPr/>
        </p:nvSpPr>
        <p:spPr>
          <a:xfrm rot="19972442">
            <a:off x="2737725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四角形: 角を丸くする 288">
            <a:extLst>
              <a:ext uri="{FF2B5EF4-FFF2-40B4-BE49-F238E27FC236}">
                <a16:creationId xmlns:a16="http://schemas.microsoft.com/office/drawing/2014/main" id="{1720D9FF-039B-4EFF-97D7-48D4C530E4DE}"/>
              </a:ext>
            </a:extLst>
          </p:cNvPr>
          <p:cNvSpPr/>
          <p:nvPr/>
        </p:nvSpPr>
        <p:spPr>
          <a:xfrm rot="2051232">
            <a:off x="2770667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円弧 289">
            <a:extLst>
              <a:ext uri="{FF2B5EF4-FFF2-40B4-BE49-F238E27FC236}">
                <a16:creationId xmlns:a16="http://schemas.microsoft.com/office/drawing/2014/main" id="{6CB61104-29E8-4B9D-A7F4-A317A0CB21A5}"/>
              </a:ext>
            </a:extLst>
          </p:cNvPr>
          <p:cNvSpPr/>
          <p:nvPr/>
        </p:nvSpPr>
        <p:spPr>
          <a:xfrm rot="743862">
            <a:off x="2701352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円弧 290">
            <a:extLst>
              <a:ext uri="{FF2B5EF4-FFF2-40B4-BE49-F238E27FC236}">
                <a16:creationId xmlns:a16="http://schemas.microsoft.com/office/drawing/2014/main" id="{B95CA542-01FD-46A3-B896-57F2A293E813}"/>
              </a:ext>
            </a:extLst>
          </p:cNvPr>
          <p:cNvSpPr/>
          <p:nvPr/>
        </p:nvSpPr>
        <p:spPr>
          <a:xfrm rot="743862">
            <a:off x="2642091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円弧 291">
            <a:extLst>
              <a:ext uri="{FF2B5EF4-FFF2-40B4-BE49-F238E27FC236}">
                <a16:creationId xmlns:a16="http://schemas.microsoft.com/office/drawing/2014/main" id="{0FD94E3E-1B31-47BD-A21A-A79D6E8EA7C2}"/>
              </a:ext>
            </a:extLst>
          </p:cNvPr>
          <p:cNvSpPr/>
          <p:nvPr/>
        </p:nvSpPr>
        <p:spPr>
          <a:xfrm rot="743862">
            <a:off x="2675196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楕円 24">
            <a:extLst>
              <a:ext uri="{FF2B5EF4-FFF2-40B4-BE49-F238E27FC236}">
                <a16:creationId xmlns:a16="http://schemas.microsoft.com/office/drawing/2014/main" id="{B6330F50-F081-49C5-8CBF-6C668FCECA3B}"/>
              </a:ext>
            </a:extLst>
          </p:cNvPr>
          <p:cNvSpPr/>
          <p:nvPr/>
        </p:nvSpPr>
        <p:spPr>
          <a:xfrm>
            <a:off x="1899912" y="2314220"/>
            <a:ext cx="477520" cy="117182"/>
          </a:xfrm>
          <a:custGeom>
            <a:avLst/>
            <a:gdLst>
              <a:gd name="connsiteX0" fmla="*/ 477520 w 477520"/>
              <a:gd name="connsiteY0" fmla="*/ 0 h 117182"/>
              <a:gd name="connsiteX1" fmla="*/ 223520 w 477520"/>
              <a:gd name="connsiteY1" fmla="*/ 116840 h 117182"/>
              <a:gd name="connsiteX2" fmla="*/ 0 w 477520"/>
              <a:gd name="connsiteY2" fmla="*/ 30480 h 11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520" h="117182" extrusionOk="0">
                <a:moveTo>
                  <a:pt x="477520" y="0"/>
                </a:moveTo>
                <a:cubicBezTo>
                  <a:pt x="420285" y="32889"/>
                  <a:pt x="296462" y="114254"/>
                  <a:pt x="223520" y="116840"/>
                </a:cubicBezTo>
                <a:cubicBezTo>
                  <a:pt x="152661" y="123757"/>
                  <a:pt x="42180" y="69593"/>
                  <a:pt x="0" y="30480"/>
                </a:cubicBezTo>
              </a:path>
            </a:pathLst>
          </a:custGeom>
          <a:noFill/>
          <a:ln w="50800" cap="rnd">
            <a:solidFill>
              <a:srgbClr val="4A4E58"/>
            </a:solidFill>
            <a:round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68960"/>
                      <a:gd name="connsiteY0" fmla="*/ 233680 h 467360"/>
                      <a:gd name="connsiteX1" fmla="*/ 284480 w 568960"/>
                      <a:gd name="connsiteY1" fmla="*/ 0 h 467360"/>
                      <a:gd name="connsiteX2" fmla="*/ 568960 w 568960"/>
                      <a:gd name="connsiteY2" fmla="*/ 233680 h 467360"/>
                      <a:gd name="connsiteX3" fmla="*/ 284480 w 568960"/>
                      <a:gd name="connsiteY3" fmla="*/ 467360 h 467360"/>
                      <a:gd name="connsiteX4" fmla="*/ 0 w 568960"/>
                      <a:gd name="connsiteY4" fmla="*/ 233680 h 467360"/>
                      <a:gd name="connsiteX0" fmla="*/ 0 w 590481"/>
                      <a:gd name="connsiteY0" fmla="*/ 233680 h 469906"/>
                      <a:gd name="connsiteX1" fmla="*/ 284480 w 590481"/>
                      <a:gd name="connsiteY1" fmla="*/ 0 h 469906"/>
                      <a:gd name="connsiteX2" fmla="*/ 568960 w 590481"/>
                      <a:gd name="connsiteY2" fmla="*/ 233680 h 469906"/>
                      <a:gd name="connsiteX3" fmla="*/ 538480 w 590481"/>
                      <a:gd name="connsiteY3" fmla="*/ 350520 h 469906"/>
                      <a:gd name="connsiteX4" fmla="*/ 284480 w 590481"/>
                      <a:gd name="connsiteY4" fmla="*/ 467360 h 469906"/>
                      <a:gd name="connsiteX5" fmla="*/ 0 w 590481"/>
                      <a:gd name="connsiteY5" fmla="*/ 233680 h 469906"/>
                      <a:gd name="connsiteX0" fmla="*/ 12871 w 603352"/>
                      <a:gd name="connsiteY0" fmla="*/ 233680 h 467702"/>
                      <a:gd name="connsiteX1" fmla="*/ 297351 w 603352"/>
                      <a:gd name="connsiteY1" fmla="*/ 0 h 467702"/>
                      <a:gd name="connsiteX2" fmla="*/ 581831 w 603352"/>
                      <a:gd name="connsiteY2" fmla="*/ 233680 h 467702"/>
                      <a:gd name="connsiteX3" fmla="*/ 551351 w 603352"/>
                      <a:gd name="connsiteY3" fmla="*/ 350520 h 467702"/>
                      <a:gd name="connsiteX4" fmla="*/ 297351 w 603352"/>
                      <a:gd name="connsiteY4" fmla="*/ 467360 h 467702"/>
                      <a:gd name="connsiteX5" fmla="*/ 73831 w 603352"/>
                      <a:gd name="connsiteY5" fmla="*/ 381000 h 467702"/>
                      <a:gd name="connsiteX6" fmla="*/ 12871 w 603352"/>
                      <a:gd name="connsiteY6" fmla="*/ 233680 h 467702"/>
                      <a:gd name="connsiteX0" fmla="*/ 551351 w 642791"/>
                      <a:gd name="connsiteY0" fmla="*/ 350520 h 467702"/>
                      <a:gd name="connsiteX1" fmla="*/ 297351 w 642791"/>
                      <a:gd name="connsiteY1" fmla="*/ 467360 h 467702"/>
                      <a:gd name="connsiteX2" fmla="*/ 73831 w 642791"/>
                      <a:gd name="connsiteY2" fmla="*/ 381000 h 467702"/>
                      <a:gd name="connsiteX3" fmla="*/ 12871 w 642791"/>
                      <a:gd name="connsiteY3" fmla="*/ 233680 h 467702"/>
                      <a:gd name="connsiteX4" fmla="*/ 297351 w 642791"/>
                      <a:gd name="connsiteY4" fmla="*/ 0 h 467702"/>
                      <a:gd name="connsiteX5" fmla="*/ 581831 w 642791"/>
                      <a:gd name="connsiteY5" fmla="*/ 233680 h 467702"/>
                      <a:gd name="connsiteX6" fmla="*/ 642791 w 642791"/>
                      <a:gd name="connsiteY6" fmla="*/ 441960 h 467702"/>
                      <a:gd name="connsiteX0" fmla="*/ 551351 w 581831"/>
                      <a:gd name="connsiteY0" fmla="*/ 350520 h 467702"/>
                      <a:gd name="connsiteX1" fmla="*/ 297351 w 581831"/>
                      <a:gd name="connsiteY1" fmla="*/ 467360 h 467702"/>
                      <a:gd name="connsiteX2" fmla="*/ 73831 w 581831"/>
                      <a:gd name="connsiteY2" fmla="*/ 381000 h 467702"/>
                      <a:gd name="connsiteX3" fmla="*/ 12871 w 581831"/>
                      <a:gd name="connsiteY3" fmla="*/ 233680 h 467702"/>
                      <a:gd name="connsiteX4" fmla="*/ 297351 w 581831"/>
                      <a:gd name="connsiteY4" fmla="*/ 0 h 467702"/>
                      <a:gd name="connsiteX5" fmla="*/ 581831 w 581831"/>
                      <a:gd name="connsiteY5" fmla="*/ 233680 h 467702"/>
                      <a:gd name="connsiteX0" fmla="*/ 551351 w 551351"/>
                      <a:gd name="connsiteY0" fmla="*/ 350520 h 467702"/>
                      <a:gd name="connsiteX1" fmla="*/ 297351 w 551351"/>
                      <a:gd name="connsiteY1" fmla="*/ 467360 h 467702"/>
                      <a:gd name="connsiteX2" fmla="*/ 73831 w 551351"/>
                      <a:gd name="connsiteY2" fmla="*/ 381000 h 467702"/>
                      <a:gd name="connsiteX3" fmla="*/ 12871 w 551351"/>
                      <a:gd name="connsiteY3" fmla="*/ 233680 h 467702"/>
                      <a:gd name="connsiteX4" fmla="*/ 297351 w 551351"/>
                      <a:gd name="connsiteY4" fmla="*/ 0 h 467702"/>
                      <a:gd name="connsiteX0" fmla="*/ 551351 w 551351"/>
                      <a:gd name="connsiteY0" fmla="*/ 116840 h 234022"/>
                      <a:gd name="connsiteX1" fmla="*/ 297351 w 551351"/>
                      <a:gd name="connsiteY1" fmla="*/ 233680 h 234022"/>
                      <a:gd name="connsiteX2" fmla="*/ 73831 w 551351"/>
                      <a:gd name="connsiteY2" fmla="*/ 147320 h 234022"/>
                      <a:gd name="connsiteX3" fmla="*/ 12871 w 551351"/>
                      <a:gd name="connsiteY3" fmla="*/ 0 h 234022"/>
                      <a:gd name="connsiteX0" fmla="*/ 477520 w 477520"/>
                      <a:gd name="connsiteY0" fmla="*/ 0 h 117182"/>
                      <a:gd name="connsiteX1" fmla="*/ 223520 w 477520"/>
                      <a:gd name="connsiteY1" fmla="*/ 116840 h 117182"/>
                      <a:gd name="connsiteX2" fmla="*/ 0 w 477520"/>
                      <a:gd name="connsiteY2" fmla="*/ 30480 h 117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77520" h="117182">
                        <a:moveTo>
                          <a:pt x="477520" y="0"/>
                        </a:moveTo>
                        <a:cubicBezTo>
                          <a:pt x="430107" y="38947"/>
                          <a:pt x="303107" y="111760"/>
                          <a:pt x="223520" y="116840"/>
                        </a:cubicBezTo>
                        <a:cubicBezTo>
                          <a:pt x="143933" y="121920"/>
                          <a:pt x="47413" y="69427"/>
                          <a:pt x="0" y="3048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四角形: 角を丸くする 279">
            <a:extLst>
              <a:ext uri="{FF2B5EF4-FFF2-40B4-BE49-F238E27FC236}">
                <a16:creationId xmlns:a16="http://schemas.microsoft.com/office/drawing/2014/main" id="{C20E4ACE-160F-48B3-91B8-F06172A1CE3F}"/>
              </a:ext>
            </a:extLst>
          </p:cNvPr>
          <p:cNvSpPr/>
          <p:nvPr/>
        </p:nvSpPr>
        <p:spPr>
          <a:xfrm rot="319268" flipH="1">
            <a:off x="1552440" y="5813919"/>
            <a:ext cx="197277" cy="655320"/>
          </a:xfrm>
          <a:prstGeom prst="roundRect">
            <a:avLst/>
          </a:prstGeom>
          <a:solidFill>
            <a:srgbClr val="FDEADA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四角形: 角を丸くする 280">
            <a:extLst>
              <a:ext uri="{FF2B5EF4-FFF2-40B4-BE49-F238E27FC236}">
                <a16:creationId xmlns:a16="http://schemas.microsoft.com/office/drawing/2014/main" id="{ACDEE84B-F8C4-4337-BE0A-8CB71F377910}"/>
              </a:ext>
            </a:extLst>
          </p:cNvPr>
          <p:cNvSpPr/>
          <p:nvPr/>
        </p:nvSpPr>
        <p:spPr>
          <a:xfrm rot="319268" flipH="1">
            <a:off x="1541272" y="6171930"/>
            <a:ext cx="184499" cy="307523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四角形: 角を丸くする 262">
            <a:extLst>
              <a:ext uri="{FF2B5EF4-FFF2-40B4-BE49-F238E27FC236}">
                <a16:creationId xmlns:a16="http://schemas.microsoft.com/office/drawing/2014/main" id="{50585368-D2B3-44C1-8F04-7CB0DADACC94}"/>
              </a:ext>
            </a:extLst>
          </p:cNvPr>
          <p:cNvSpPr/>
          <p:nvPr/>
        </p:nvSpPr>
        <p:spPr>
          <a:xfrm rot="21280732">
            <a:off x="2520101" y="5818919"/>
            <a:ext cx="197277" cy="655320"/>
          </a:xfrm>
          <a:prstGeom prst="roundRect">
            <a:avLst/>
          </a:prstGeom>
          <a:solidFill>
            <a:srgbClr val="FDEADA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台形 241">
            <a:extLst>
              <a:ext uri="{FF2B5EF4-FFF2-40B4-BE49-F238E27FC236}">
                <a16:creationId xmlns:a16="http://schemas.microsoft.com/office/drawing/2014/main" id="{BFBA40E3-F0AA-465E-A4EB-B9D729EDA2AD}"/>
              </a:ext>
            </a:extLst>
          </p:cNvPr>
          <p:cNvSpPr/>
          <p:nvPr/>
        </p:nvSpPr>
        <p:spPr>
          <a:xfrm>
            <a:off x="1280152" y="4620765"/>
            <a:ext cx="1663700" cy="1092200"/>
          </a:xfrm>
          <a:prstGeom prst="trapezoid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楕円 242">
            <a:extLst>
              <a:ext uri="{FF2B5EF4-FFF2-40B4-BE49-F238E27FC236}">
                <a16:creationId xmlns:a16="http://schemas.microsoft.com/office/drawing/2014/main" id="{C0B13A62-5D43-4995-858F-FC503B0D09BF}"/>
              </a:ext>
            </a:extLst>
          </p:cNvPr>
          <p:cNvSpPr/>
          <p:nvPr/>
        </p:nvSpPr>
        <p:spPr>
          <a:xfrm>
            <a:off x="1320792" y="4809349"/>
            <a:ext cx="1623060" cy="1092200"/>
          </a:xfrm>
          <a:prstGeom prst="ellips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直角三角形 243">
            <a:extLst>
              <a:ext uri="{FF2B5EF4-FFF2-40B4-BE49-F238E27FC236}">
                <a16:creationId xmlns:a16="http://schemas.microsoft.com/office/drawing/2014/main" id="{4C838E06-9D38-4473-B441-F3AD6673384A}"/>
              </a:ext>
            </a:extLst>
          </p:cNvPr>
          <p:cNvSpPr/>
          <p:nvPr/>
        </p:nvSpPr>
        <p:spPr>
          <a:xfrm>
            <a:off x="2705728" y="4662508"/>
            <a:ext cx="424470" cy="1050457"/>
          </a:xfrm>
          <a:prstGeom prst="rtTriangl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直角三角形 244">
            <a:extLst>
              <a:ext uri="{FF2B5EF4-FFF2-40B4-BE49-F238E27FC236}">
                <a16:creationId xmlns:a16="http://schemas.microsoft.com/office/drawing/2014/main" id="{89B215D8-9FB5-4AB7-87AE-2811587D4E46}"/>
              </a:ext>
            </a:extLst>
          </p:cNvPr>
          <p:cNvSpPr/>
          <p:nvPr/>
        </p:nvSpPr>
        <p:spPr>
          <a:xfrm flipH="1">
            <a:off x="1124578" y="4662508"/>
            <a:ext cx="424470" cy="1050457"/>
          </a:xfrm>
          <a:prstGeom prst="rtTriangl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楕円 245">
            <a:extLst>
              <a:ext uri="{FF2B5EF4-FFF2-40B4-BE49-F238E27FC236}">
                <a16:creationId xmlns:a16="http://schemas.microsoft.com/office/drawing/2014/main" id="{82E6A707-13D7-4E16-87C8-742B7FF3E63E}"/>
              </a:ext>
            </a:extLst>
          </p:cNvPr>
          <p:cNvSpPr/>
          <p:nvPr/>
        </p:nvSpPr>
        <p:spPr>
          <a:xfrm rot="20480296">
            <a:off x="2416450" y="5496311"/>
            <a:ext cx="641350" cy="317500"/>
          </a:xfrm>
          <a:prstGeom prst="ellips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楕円 246">
            <a:extLst>
              <a:ext uri="{FF2B5EF4-FFF2-40B4-BE49-F238E27FC236}">
                <a16:creationId xmlns:a16="http://schemas.microsoft.com/office/drawing/2014/main" id="{471A18C2-F28B-45A5-B98E-9CB63489F4BD}"/>
              </a:ext>
            </a:extLst>
          </p:cNvPr>
          <p:cNvSpPr/>
          <p:nvPr/>
        </p:nvSpPr>
        <p:spPr>
          <a:xfrm rot="1119704" flipH="1">
            <a:off x="1166203" y="5506312"/>
            <a:ext cx="641350" cy="317500"/>
          </a:xfrm>
          <a:prstGeom prst="ellips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円弧 239">
            <a:extLst>
              <a:ext uri="{FF2B5EF4-FFF2-40B4-BE49-F238E27FC236}">
                <a16:creationId xmlns:a16="http://schemas.microsoft.com/office/drawing/2014/main" id="{E2F51E31-08ED-4157-B677-C7E4275E6607}"/>
              </a:ext>
            </a:extLst>
          </p:cNvPr>
          <p:cNvSpPr/>
          <p:nvPr/>
        </p:nvSpPr>
        <p:spPr>
          <a:xfrm rot="21111668">
            <a:off x="1230283" y="4539011"/>
            <a:ext cx="1901240" cy="2473960"/>
          </a:xfrm>
          <a:prstGeom prst="arc">
            <a:avLst>
              <a:gd name="adj1" fmla="val 17716669"/>
              <a:gd name="adj2" fmla="val 123566"/>
            </a:avLst>
          </a:prstGeom>
          <a:ln w="104775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1" name="円弧 240">
            <a:extLst>
              <a:ext uri="{FF2B5EF4-FFF2-40B4-BE49-F238E27FC236}">
                <a16:creationId xmlns:a16="http://schemas.microsoft.com/office/drawing/2014/main" id="{82277E04-CB11-4C64-BF5C-80DBD46F8C1B}"/>
              </a:ext>
            </a:extLst>
          </p:cNvPr>
          <p:cNvSpPr/>
          <p:nvPr/>
        </p:nvSpPr>
        <p:spPr>
          <a:xfrm rot="488332" flipH="1">
            <a:off x="1137614" y="4539011"/>
            <a:ext cx="1901240" cy="2473960"/>
          </a:xfrm>
          <a:prstGeom prst="arc">
            <a:avLst>
              <a:gd name="adj1" fmla="val 17716669"/>
              <a:gd name="adj2" fmla="val 123566"/>
            </a:avLst>
          </a:prstGeom>
          <a:ln w="104775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円弧 236">
            <a:extLst>
              <a:ext uri="{FF2B5EF4-FFF2-40B4-BE49-F238E27FC236}">
                <a16:creationId xmlns:a16="http://schemas.microsoft.com/office/drawing/2014/main" id="{227B1FE3-1D38-4DAF-B9CF-8705D12EF9C2}"/>
              </a:ext>
            </a:extLst>
          </p:cNvPr>
          <p:cNvSpPr/>
          <p:nvPr/>
        </p:nvSpPr>
        <p:spPr>
          <a:xfrm rot="7164530">
            <a:off x="598428" y="3211788"/>
            <a:ext cx="1901240" cy="3098095"/>
          </a:xfrm>
          <a:prstGeom prst="arc">
            <a:avLst>
              <a:gd name="adj1" fmla="val 18278468"/>
              <a:gd name="adj2" fmla="val 21050516"/>
            </a:avLst>
          </a:prstGeom>
          <a:ln w="177800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8" name="円弧 237">
            <a:extLst>
              <a:ext uri="{FF2B5EF4-FFF2-40B4-BE49-F238E27FC236}">
                <a16:creationId xmlns:a16="http://schemas.microsoft.com/office/drawing/2014/main" id="{311CB78B-1FFE-4924-8F0A-26FD9C4117FB}"/>
              </a:ext>
            </a:extLst>
          </p:cNvPr>
          <p:cNvSpPr/>
          <p:nvPr/>
        </p:nvSpPr>
        <p:spPr>
          <a:xfrm rot="14435470" flipH="1">
            <a:off x="1786505" y="3211788"/>
            <a:ext cx="1901240" cy="3098095"/>
          </a:xfrm>
          <a:prstGeom prst="arc">
            <a:avLst>
              <a:gd name="adj1" fmla="val 18278468"/>
              <a:gd name="adj2" fmla="val 21050516"/>
            </a:avLst>
          </a:prstGeom>
          <a:ln w="177800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3" name="正方形/長方形 232">
            <a:extLst>
              <a:ext uri="{FF2B5EF4-FFF2-40B4-BE49-F238E27FC236}">
                <a16:creationId xmlns:a16="http://schemas.microsoft.com/office/drawing/2014/main" id="{EF187D75-1CAC-452B-8C43-E9CA6800B9CB}"/>
              </a:ext>
            </a:extLst>
          </p:cNvPr>
          <p:cNvSpPr/>
          <p:nvPr/>
        </p:nvSpPr>
        <p:spPr>
          <a:xfrm>
            <a:off x="1941386" y="2736576"/>
            <a:ext cx="354900" cy="360119"/>
          </a:xfrm>
          <a:prstGeom prst="rect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台形 233">
            <a:extLst>
              <a:ext uri="{FF2B5EF4-FFF2-40B4-BE49-F238E27FC236}">
                <a16:creationId xmlns:a16="http://schemas.microsoft.com/office/drawing/2014/main" id="{7D4C183B-8016-451E-BA5D-669D6B5AEF42}"/>
              </a:ext>
            </a:extLst>
          </p:cNvPr>
          <p:cNvSpPr/>
          <p:nvPr/>
        </p:nvSpPr>
        <p:spPr>
          <a:xfrm rot="10800000">
            <a:off x="1881248" y="2855472"/>
            <a:ext cx="496184" cy="182504"/>
          </a:xfrm>
          <a:prstGeom prst="trapezoid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台形 64">
            <a:extLst>
              <a:ext uri="{FF2B5EF4-FFF2-40B4-BE49-F238E27FC236}">
                <a16:creationId xmlns:a16="http://schemas.microsoft.com/office/drawing/2014/main" id="{81AF6C51-21C0-4CFD-BEEC-5162FB9B8BAD}"/>
              </a:ext>
            </a:extLst>
          </p:cNvPr>
          <p:cNvSpPr/>
          <p:nvPr/>
        </p:nvSpPr>
        <p:spPr>
          <a:xfrm>
            <a:off x="1535422" y="2994531"/>
            <a:ext cx="1165225" cy="1651000"/>
          </a:xfrm>
          <a:custGeom>
            <a:avLst/>
            <a:gdLst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65225 w 1165225"/>
              <a:gd name="connsiteY3" fmla="*/ 1651000 h 1651000"/>
              <a:gd name="connsiteX4" fmla="*/ 0 w 1165225"/>
              <a:gd name="connsiteY4" fmla="*/ 1651000 h 1651000"/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30300 w 1165225"/>
              <a:gd name="connsiteY3" fmla="*/ 812799 h 1651000"/>
              <a:gd name="connsiteX4" fmla="*/ 1165225 w 1165225"/>
              <a:gd name="connsiteY4" fmla="*/ 1651000 h 1651000"/>
              <a:gd name="connsiteX5" fmla="*/ 0 w 1165225"/>
              <a:gd name="connsiteY5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225" h="1651000">
                <a:moveTo>
                  <a:pt x="0" y="1651000"/>
                </a:moveTo>
                <a:lnTo>
                  <a:pt x="69855" y="0"/>
                </a:lnTo>
                <a:lnTo>
                  <a:pt x="1095370" y="0"/>
                </a:lnTo>
                <a:lnTo>
                  <a:pt x="1130300" y="812799"/>
                </a:lnTo>
                <a:lnTo>
                  <a:pt x="1165225" y="1651000"/>
                </a:lnTo>
                <a:lnTo>
                  <a:pt x="0" y="16510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楕円 65">
            <a:extLst>
              <a:ext uri="{FF2B5EF4-FFF2-40B4-BE49-F238E27FC236}">
                <a16:creationId xmlns:a16="http://schemas.microsoft.com/office/drawing/2014/main" id="{F27848FD-01C8-4911-9982-869683B91A93}"/>
              </a:ext>
            </a:extLst>
          </p:cNvPr>
          <p:cNvSpPr/>
          <p:nvPr/>
        </p:nvSpPr>
        <p:spPr>
          <a:xfrm flipH="1">
            <a:off x="1549639" y="2994531"/>
            <a:ext cx="215765" cy="1651000"/>
          </a:xfrm>
          <a:custGeom>
            <a:avLst/>
            <a:gdLst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0 w 431530"/>
              <a:gd name="connsiteY4" fmla="*/ 82550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91440 w 431530"/>
              <a:gd name="connsiteY4" fmla="*/ 91694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0" fmla="*/ 0 w 215765"/>
              <a:gd name="connsiteY0" fmla="*/ 0 h 1651000"/>
              <a:gd name="connsiteX1" fmla="*/ 215765 w 215765"/>
              <a:gd name="connsiteY1" fmla="*/ 825500 h 1651000"/>
              <a:gd name="connsiteX2" fmla="*/ 0 w 215765"/>
              <a:gd name="connsiteY2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765" h="1651000">
                <a:moveTo>
                  <a:pt x="0" y="0"/>
                </a:moveTo>
                <a:cubicBezTo>
                  <a:pt x="119164" y="0"/>
                  <a:pt x="215765" y="369589"/>
                  <a:pt x="215765" y="825500"/>
                </a:cubicBezTo>
                <a:cubicBezTo>
                  <a:pt x="215765" y="1281411"/>
                  <a:pt x="119164" y="1651000"/>
                  <a:pt x="0" y="1651000"/>
                </a:cubicBezTo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楕円 65">
            <a:extLst>
              <a:ext uri="{FF2B5EF4-FFF2-40B4-BE49-F238E27FC236}">
                <a16:creationId xmlns:a16="http://schemas.microsoft.com/office/drawing/2014/main" id="{422C4F79-F1E2-4BE0-A476-4B72397AB26F}"/>
              </a:ext>
            </a:extLst>
          </p:cNvPr>
          <p:cNvSpPr/>
          <p:nvPr/>
        </p:nvSpPr>
        <p:spPr>
          <a:xfrm>
            <a:off x="2470661" y="2994531"/>
            <a:ext cx="215765" cy="1651000"/>
          </a:xfrm>
          <a:custGeom>
            <a:avLst/>
            <a:gdLst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0 w 431530"/>
              <a:gd name="connsiteY4" fmla="*/ 82550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91440 w 431530"/>
              <a:gd name="connsiteY4" fmla="*/ 91694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0" fmla="*/ 0 w 215765"/>
              <a:gd name="connsiteY0" fmla="*/ 0 h 1651000"/>
              <a:gd name="connsiteX1" fmla="*/ 215765 w 215765"/>
              <a:gd name="connsiteY1" fmla="*/ 825500 h 1651000"/>
              <a:gd name="connsiteX2" fmla="*/ 0 w 215765"/>
              <a:gd name="connsiteY2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765" h="1651000">
                <a:moveTo>
                  <a:pt x="0" y="0"/>
                </a:moveTo>
                <a:cubicBezTo>
                  <a:pt x="119164" y="0"/>
                  <a:pt x="215765" y="369589"/>
                  <a:pt x="215765" y="825500"/>
                </a:cubicBezTo>
                <a:cubicBezTo>
                  <a:pt x="215765" y="1281411"/>
                  <a:pt x="119164" y="1651000"/>
                  <a:pt x="0" y="1651000"/>
                </a:cubicBezTo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楕円 227">
            <a:extLst>
              <a:ext uri="{FF2B5EF4-FFF2-40B4-BE49-F238E27FC236}">
                <a16:creationId xmlns:a16="http://schemas.microsoft.com/office/drawing/2014/main" id="{3CA4EDEE-981B-43D9-B399-EC756B032E36}"/>
              </a:ext>
            </a:extLst>
          </p:cNvPr>
          <p:cNvSpPr/>
          <p:nvPr/>
        </p:nvSpPr>
        <p:spPr>
          <a:xfrm rot="19953313">
            <a:off x="1805549" y="2963933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楕円 228">
            <a:extLst>
              <a:ext uri="{FF2B5EF4-FFF2-40B4-BE49-F238E27FC236}">
                <a16:creationId xmlns:a16="http://schemas.microsoft.com/office/drawing/2014/main" id="{B0F2BA32-DFDD-4D19-9AAA-74614C6685CF}"/>
              </a:ext>
            </a:extLst>
          </p:cNvPr>
          <p:cNvSpPr/>
          <p:nvPr/>
        </p:nvSpPr>
        <p:spPr>
          <a:xfrm rot="1646687" flipH="1">
            <a:off x="2051771" y="2963932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二等辺三角形 225">
            <a:extLst>
              <a:ext uri="{FF2B5EF4-FFF2-40B4-BE49-F238E27FC236}">
                <a16:creationId xmlns:a16="http://schemas.microsoft.com/office/drawing/2014/main" id="{37A891B5-6D10-4998-9040-E0E9794023BD}"/>
              </a:ext>
            </a:extLst>
          </p:cNvPr>
          <p:cNvSpPr/>
          <p:nvPr/>
        </p:nvSpPr>
        <p:spPr>
          <a:xfrm rot="20649556">
            <a:off x="2122239" y="3472584"/>
            <a:ext cx="200012" cy="294640"/>
          </a:xfrm>
          <a:prstGeom prst="triangle">
            <a:avLst/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二等辺三角形 226">
            <a:extLst>
              <a:ext uri="{FF2B5EF4-FFF2-40B4-BE49-F238E27FC236}">
                <a16:creationId xmlns:a16="http://schemas.microsoft.com/office/drawing/2014/main" id="{A738AEF5-64EF-4643-B148-A3A0993D32BA}"/>
              </a:ext>
            </a:extLst>
          </p:cNvPr>
          <p:cNvSpPr/>
          <p:nvPr/>
        </p:nvSpPr>
        <p:spPr>
          <a:xfrm rot="10004269">
            <a:off x="2184066" y="3753019"/>
            <a:ext cx="197504" cy="193890"/>
          </a:xfrm>
          <a:prstGeom prst="triangle">
            <a:avLst>
              <a:gd name="adj" fmla="val 59990"/>
            </a:avLst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二等辺三角形 223">
            <a:extLst>
              <a:ext uri="{FF2B5EF4-FFF2-40B4-BE49-F238E27FC236}">
                <a16:creationId xmlns:a16="http://schemas.microsoft.com/office/drawing/2014/main" id="{532C762D-530B-4B29-908D-1A572A886B3B}"/>
              </a:ext>
            </a:extLst>
          </p:cNvPr>
          <p:cNvSpPr/>
          <p:nvPr/>
        </p:nvSpPr>
        <p:spPr>
          <a:xfrm rot="950444" flipH="1">
            <a:off x="1921351" y="3472584"/>
            <a:ext cx="200012" cy="294640"/>
          </a:xfrm>
          <a:prstGeom prst="triangle">
            <a:avLst/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二等辺三角形 224">
            <a:extLst>
              <a:ext uri="{FF2B5EF4-FFF2-40B4-BE49-F238E27FC236}">
                <a16:creationId xmlns:a16="http://schemas.microsoft.com/office/drawing/2014/main" id="{3D022183-5E3D-4DB1-94FC-C51D2558FCBF}"/>
              </a:ext>
            </a:extLst>
          </p:cNvPr>
          <p:cNvSpPr/>
          <p:nvPr/>
        </p:nvSpPr>
        <p:spPr>
          <a:xfrm rot="11595731" flipH="1">
            <a:off x="1862032" y="3753019"/>
            <a:ext cx="197504" cy="193890"/>
          </a:xfrm>
          <a:prstGeom prst="triangle">
            <a:avLst>
              <a:gd name="adj" fmla="val 59990"/>
            </a:avLst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四角形: 角を丸くする 196">
            <a:extLst>
              <a:ext uri="{FF2B5EF4-FFF2-40B4-BE49-F238E27FC236}">
                <a16:creationId xmlns:a16="http://schemas.microsoft.com/office/drawing/2014/main" id="{B5F98499-5A00-4522-9B8A-CD9B984C900F}"/>
              </a:ext>
            </a:extLst>
          </p:cNvPr>
          <p:cNvSpPr/>
          <p:nvPr/>
        </p:nvSpPr>
        <p:spPr>
          <a:xfrm>
            <a:off x="2041255" y="3425431"/>
            <a:ext cx="175637" cy="146050"/>
          </a:xfrm>
          <a:prstGeom prst="roundRect">
            <a:avLst/>
          </a:prstGeom>
          <a:solidFill>
            <a:srgbClr val="4A92E2"/>
          </a:solidFill>
          <a:ln w="25400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正方形/長方形 197">
            <a:extLst>
              <a:ext uri="{FF2B5EF4-FFF2-40B4-BE49-F238E27FC236}">
                <a16:creationId xmlns:a16="http://schemas.microsoft.com/office/drawing/2014/main" id="{33D667E3-96A6-478A-B097-3DD64624D7AE}"/>
              </a:ext>
            </a:extLst>
          </p:cNvPr>
          <p:cNvSpPr/>
          <p:nvPr/>
        </p:nvSpPr>
        <p:spPr>
          <a:xfrm>
            <a:off x="1765333" y="2974451"/>
            <a:ext cx="714651" cy="194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正方形/長方形 198">
            <a:extLst>
              <a:ext uri="{FF2B5EF4-FFF2-40B4-BE49-F238E27FC236}">
                <a16:creationId xmlns:a16="http://schemas.microsoft.com/office/drawing/2014/main" id="{1798CA08-B283-4777-9EB5-E5443D2D3D4B}"/>
              </a:ext>
            </a:extLst>
          </p:cNvPr>
          <p:cNvSpPr/>
          <p:nvPr/>
        </p:nvSpPr>
        <p:spPr>
          <a:xfrm rot="5400000">
            <a:off x="1936607" y="3116992"/>
            <a:ext cx="363528" cy="205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二等辺三角形 215">
            <a:extLst>
              <a:ext uri="{FF2B5EF4-FFF2-40B4-BE49-F238E27FC236}">
                <a16:creationId xmlns:a16="http://schemas.microsoft.com/office/drawing/2014/main" id="{0EB15770-E9D4-4494-A97C-133C948EF4CE}"/>
              </a:ext>
            </a:extLst>
          </p:cNvPr>
          <p:cNvSpPr/>
          <p:nvPr/>
        </p:nvSpPr>
        <p:spPr>
          <a:xfrm rot="12724613">
            <a:off x="2179037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二等辺三角形 216">
            <a:extLst>
              <a:ext uri="{FF2B5EF4-FFF2-40B4-BE49-F238E27FC236}">
                <a16:creationId xmlns:a16="http://schemas.microsoft.com/office/drawing/2014/main" id="{D66E257A-F90C-4F09-84FD-73D9C6E4B74D}"/>
              </a:ext>
            </a:extLst>
          </p:cNvPr>
          <p:cNvSpPr/>
          <p:nvPr/>
        </p:nvSpPr>
        <p:spPr>
          <a:xfrm rot="12724613">
            <a:off x="2147208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正方形/長方形 35">
            <a:extLst>
              <a:ext uri="{FF2B5EF4-FFF2-40B4-BE49-F238E27FC236}">
                <a16:creationId xmlns:a16="http://schemas.microsoft.com/office/drawing/2014/main" id="{C21B938A-ED87-4A85-AC9F-7FEA06FF999D}"/>
              </a:ext>
            </a:extLst>
          </p:cNvPr>
          <p:cNvSpPr/>
          <p:nvPr/>
        </p:nvSpPr>
        <p:spPr>
          <a:xfrm rot="1800000">
            <a:off x="2307757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楕円 36">
            <a:extLst>
              <a:ext uri="{FF2B5EF4-FFF2-40B4-BE49-F238E27FC236}">
                <a16:creationId xmlns:a16="http://schemas.microsoft.com/office/drawing/2014/main" id="{D9FFF895-4684-43B9-83F7-B8687C4166F9}"/>
              </a:ext>
            </a:extLst>
          </p:cNvPr>
          <p:cNvSpPr/>
          <p:nvPr/>
        </p:nvSpPr>
        <p:spPr>
          <a:xfrm rot="1427996">
            <a:off x="225556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楕円 47">
            <a:extLst>
              <a:ext uri="{FF2B5EF4-FFF2-40B4-BE49-F238E27FC236}">
                <a16:creationId xmlns:a16="http://schemas.microsoft.com/office/drawing/2014/main" id="{58580C15-5E3E-4032-AE24-70B4E9965238}"/>
              </a:ext>
            </a:extLst>
          </p:cNvPr>
          <p:cNvSpPr/>
          <p:nvPr/>
        </p:nvSpPr>
        <p:spPr>
          <a:xfrm rot="1031150" flipH="1">
            <a:off x="2236099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1" name="楕円 47">
            <a:extLst>
              <a:ext uri="{FF2B5EF4-FFF2-40B4-BE49-F238E27FC236}">
                <a16:creationId xmlns:a16="http://schemas.microsoft.com/office/drawing/2014/main" id="{76FAA03E-BF07-40C6-A462-350DC5E9E2CF}"/>
              </a:ext>
            </a:extLst>
          </p:cNvPr>
          <p:cNvSpPr/>
          <p:nvPr/>
        </p:nvSpPr>
        <p:spPr>
          <a:xfrm rot="2614894">
            <a:off x="234909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2" name="楕円 47">
            <a:extLst>
              <a:ext uri="{FF2B5EF4-FFF2-40B4-BE49-F238E27FC236}">
                <a16:creationId xmlns:a16="http://schemas.microsoft.com/office/drawing/2014/main" id="{3D9F6B69-0DBC-4D3C-920B-BB7DDA6E8DFB}"/>
              </a:ext>
            </a:extLst>
          </p:cNvPr>
          <p:cNvSpPr/>
          <p:nvPr/>
        </p:nvSpPr>
        <p:spPr>
          <a:xfrm rot="2614894">
            <a:off x="2376650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3" name="楕円 51">
            <a:extLst>
              <a:ext uri="{FF2B5EF4-FFF2-40B4-BE49-F238E27FC236}">
                <a16:creationId xmlns:a16="http://schemas.microsoft.com/office/drawing/2014/main" id="{75E44929-C8A2-42FB-9FAE-228F0B6F97D1}"/>
              </a:ext>
            </a:extLst>
          </p:cNvPr>
          <p:cNvSpPr/>
          <p:nvPr/>
        </p:nvSpPr>
        <p:spPr>
          <a:xfrm rot="1555475">
            <a:off x="2303165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二等辺三角形 207">
            <a:extLst>
              <a:ext uri="{FF2B5EF4-FFF2-40B4-BE49-F238E27FC236}">
                <a16:creationId xmlns:a16="http://schemas.microsoft.com/office/drawing/2014/main" id="{AA8BAFAD-BC0B-4F8A-A6D4-F65E5C648C2C}"/>
              </a:ext>
            </a:extLst>
          </p:cNvPr>
          <p:cNvSpPr/>
          <p:nvPr/>
        </p:nvSpPr>
        <p:spPr>
          <a:xfrm rot="8875387" flipH="1">
            <a:off x="1865944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二等辺三角形 208">
            <a:extLst>
              <a:ext uri="{FF2B5EF4-FFF2-40B4-BE49-F238E27FC236}">
                <a16:creationId xmlns:a16="http://schemas.microsoft.com/office/drawing/2014/main" id="{81762DB6-C75C-4990-AF36-3B54C9C48D3E}"/>
              </a:ext>
            </a:extLst>
          </p:cNvPr>
          <p:cNvSpPr/>
          <p:nvPr/>
        </p:nvSpPr>
        <p:spPr>
          <a:xfrm rot="8875387" flipH="1">
            <a:off x="1897773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正方形/長方形 35">
            <a:extLst>
              <a:ext uri="{FF2B5EF4-FFF2-40B4-BE49-F238E27FC236}">
                <a16:creationId xmlns:a16="http://schemas.microsoft.com/office/drawing/2014/main" id="{15087EF0-19BA-4E92-BE80-6BAEA8C1F6EC}"/>
              </a:ext>
            </a:extLst>
          </p:cNvPr>
          <p:cNvSpPr/>
          <p:nvPr/>
        </p:nvSpPr>
        <p:spPr>
          <a:xfrm rot="19800000" flipH="1">
            <a:off x="1741293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楕円 36">
            <a:extLst>
              <a:ext uri="{FF2B5EF4-FFF2-40B4-BE49-F238E27FC236}">
                <a16:creationId xmlns:a16="http://schemas.microsoft.com/office/drawing/2014/main" id="{BE34F33A-BC5C-4B1A-8FE4-7654031A0D22}"/>
              </a:ext>
            </a:extLst>
          </p:cNvPr>
          <p:cNvSpPr/>
          <p:nvPr/>
        </p:nvSpPr>
        <p:spPr>
          <a:xfrm rot="20172004" flipH="1">
            <a:off x="180042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楕円 47">
            <a:extLst>
              <a:ext uri="{FF2B5EF4-FFF2-40B4-BE49-F238E27FC236}">
                <a16:creationId xmlns:a16="http://schemas.microsoft.com/office/drawing/2014/main" id="{F6E01C3B-894C-46DF-85C7-161C9B2F6CF4}"/>
              </a:ext>
            </a:extLst>
          </p:cNvPr>
          <p:cNvSpPr/>
          <p:nvPr/>
        </p:nvSpPr>
        <p:spPr>
          <a:xfrm rot="20568850">
            <a:off x="1894112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3" name="楕円 47">
            <a:extLst>
              <a:ext uri="{FF2B5EF4-FFF2-40B4-BE49-F238E27FC236}">
                <a16:creationId xmlns:a16="http://schemas.microsoft.com/office/drawing/2014/main" id="{58F0149C-0249-48AA-AC5A-D49D793E3062}"/>
              </a:ext>
            </a:extLst>
          </p:cNvPr>
          <p:cNvSpPr/>
          <p:nvPr/>
        </p:nvSpPr>
        <p:spPr>
          <a:xfrm rot="18985106" flipH="1">
            <a:off x="181572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4" name="楕円 47">
            <a:extLst>
              <a:ext uri="{FF2B5EF4-FFF2-40B4-BE49-F238E27FC236}">
                <a16:creationId xmlns:a16="http://schemas.microsoft.com/office/drawing/2014/main" id="{6A1083D5-A4CD-42D5-833E-D98B9B4C8796}"/>
              </a:ext>
            </a:extLst>
          </p:cNvPr>
          <p:cNvSpPr/>
          <p:nvPr/>
        </p:nvSpPr>
        <p:spPr>
          <a:xfrm rot="18985106" flipH="1">
            <a:off x="1801345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5" name="楕円 51">
            <a:extLst>
              <a:ext uri="{FF2B5EF4-FFF2-40B4-BE49-F238E27FC236}">
                <a16:creationId xmlns:a16="http://schemas.microsoft.com/office/drawing/2014/main" id="{F5C41449-F8C7-4B48-BEAE-89ED0329DABC}"/>
              </a:ext>
            </a:extLst>
          </p:cNvPr>
          <p:cNvSpPr/>
          <p:nvPr/>
        </p:nvSpPr>
        <p:spPr>
          <a:xfrm rot="20044525" flipH="1">
            <a:off x="1639668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円弧 205">
            <a:extLst>
              <a:ext uri="{FF2B5EF4-FFF2-40B4-BE49-F238E27FC236}">
                <a16:creationId xmlns:a16="http://schemas.microsoft.com/office/drawing/2014/main" id="{471A7A17-1A08-4D94-B6C7-C1213733F34F}"/>
              </a:ext>
            </a:extLst>
          </p:cNvPr>
          <p:cNvSpPr/>
          <p:nvPr/>
        </p:nvSpPr>
        <p:spPr>
          <a:xfrm rot="5596267">
            <a:off x="1597813" y="2337491"/>
            <a:ext cx="1094725" cy="805585"/>
          </a:xfrm>
          <a:prstGeom prst="arc">
            <a:avLst>
              <a:gd name="adj1" fmla="val 17576158"/>
              <a:gd name="adj2" fmla="val 19696878"/>
            </a:avLst>
          </a:prstGeom>
          <a:ln w="85725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円弧 206">
            <a:extLst>
              <a:ext uri="{FF2B5EF4-FFF2-40B4-BE49-F238E27FC236}">
                <a16:creationId xmlns:a16="http://schemas.microsoft.com/office/drawing/2014/main" id="{4AF65E17-2FA3-458C-804D-BCB0AAFB2F6B}"/>
              </a:ext>
            </a:extLst>
          </p:cNvPr>
          <p:cNvSpPr/>
          <p:nvPr/>
        </p:nvSpPr>
        <p:spPr>
          <a:xfrm rot="6592279">
            <a:off x="1552922" y="2452679"/>
            <a:ext cx="1094725" cy="805585"/>
          </a:xfrm>
          <a:prstGeom prst="arc">
            <a:avLst>
              <a:gd name="adj1" fmla="val 17576158"/>
              <a:gd name="adj2" fmla="val 19747743"/>
            </a:avLst>
          </a:prstGeom>
          <a:ln w="82550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円弧 203">
            <a:extLst>
              <a:ext uri="{FF2B5EF4-FFF2-40B4-BE49-F238E27FC236}">
                <a16:creationId xmlns:a16="http://schemas.microsoft.com/office/drawing/2014/main" id="{80531864-A282-42EC-A85C-D45DF6E4DDC1}"/>
              </a:ext>
            </a:extLst>
          </p:cNvPr>
          <p:cNvSpPr/>
          <p:nvPr/>
        </p:nvSpPr>
        <p:spPr>
          <a:xfrm rot="16003733" flipH="1">
            <a:off x="1537642" y="2339307"/>
            <a:ext cx="1094725" cy="805585"/>
          </a:xfrm>
          <a:prstGeom prst="arc">
            <a:avLst>
              <a:gd name="adj1" fmla="val 17576158"/>
              <a:gd name="adj2" fmla="val 19696878"/>
            </a:avLst>
          </a:prstGeom>
          <a:ln w="85725" cap="rnd">
            <a:solidFill>
              <a:schemeClr val="bg1">
                <a:lumMod val="9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円弧 204">
            <a:extLst>
              <a:ext uri="{FF2B5EF4-FFF2-40B4-BE49-F238E27FC236}">
                <a16:creationId xmlns:a16="http://schemas.microsoft.com/office/drawing/2014/main" id="{79782913-468A-40E3-ABAF-378CDF9E647D}"/>
              </a:ext>
            </a:extLst>
          </p:cNvPr>
          <p:cNvSpPr/>
          <p:nvPr/>
        </p:nvSpPr>
        <p:spPr>
          <a:xfrm rot="15007721" flipH="1">
            <a:off x="1582533" y="2454495"/>
            <a:ext cx="1094725" cy="805585"/>
          </a:xfrm>
          <a:prstGeom prst="arc">
            <a:avLst>
              <a:gd name="adj1" fmla="val 17576158"/>
              <a:gd name="adj2" fmla="val 19747743"/>
            </a:avLst>
          </a:prstGeom>
          <a:ln w="82550" cap="rnd">
            <a:solidFill>
              <a:schemeClr val="bg1">
                <a:lumMod val="9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379886"/>
      </p:ext>
    </p:extLst>
  </p:cSld>
  <p:clrMapOvr>
    <a:masterClrMapping/>
  </p:clrMapOvr>
  <p:transition spd="slow" advClick="0" advTm="1000"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二等辺三角形 167">
            <a:extLst>
              <a:ext uri="{FF2B5EF4-FFF2-40B4-BE49-F238E27FC236}">
                <a16:creationId xmlns:a16="http://schemas.microsoft.com/office/drawing/2014/main" id="{D15C4E9F-8B71-4B96-860F-7F8B7C025271}"/>
              </a:ext>
            </a:extLst>
          </p:cNvPr>
          <p:cNvSpPr/>
          <p:nvPr/>
        </p:nvSpPr>
        <p:spPr>
          <a:xfrm rot="10800000">
            <a:off x="1681469" y="593775"/>
            <a:ext cx="873762" cy="689429"/>
          </a:xfrm>
          <a:prstGeom prst="triangl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弧 168">
            <a:extLst>
              <a:ext uri="{FF2B5EF4-FFF2-40B4-BE49-F238E27FC236}">
                <a16:creationId xmlns:a16="http://schemas.microsoft.com/office/drawing/2014/main" id="{A2552FFB-1BBC-4B5A-9CD8-719DE36E176E}"/>
              </a:ext>
            </a:extLst>
          </p:cNvPr>
          <p:cNvSpPr/>
          <p:nvPr/>
        </p:nvSpPr>
        <p:spPr>
          <a:xfrm rot="201593" flipH="1">
            <a:off x="2507377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二等辺三角形 169">
            <a:extLst>
              <a:ext uri="{FF2B5EF4-FFF2-40B4-BE49-F238E27FC236}">
                <a16:creationId xmlns:a16="http://schemas.microsoft.com/office/drawing/2014/main" id="{CF0A056D-A01A-4B08-ADED-E3F4DB929419}"/>
              </a:ext>
            </a:extLst>
          </p:cNvPr>
          <p:cNvSpPr/>
          <p:nvPr/>
        </p:nvSpPr>
        <p:spPr>
          <a:xfrm rot="10800000">
            <a:off x="2509512" y="593773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弧 170">
            <a:extLst>
              <a:ext uri="{FF2B5EF4-FFF2-40B4-BE49-F238E27FC236}">
                <a16:creationId xmlns:a16="http://schemas.microsoft.com/office/drawing/2014/main" id="{C245CB41-8251-4D7C-8360-220EC54245E9}"/>
              </a:ext>
            </a:extLst>
          </p:cNvPr>
          <p:cNvSpPr/>
          <p:nvPr/>
        </p:nvSpPr>
        <p:spPr>
          <a:xfrm rot="21398407">
            <a:off x="1116726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二等辺三角形 171">
            <a:extLst>
              <a:ext uri="{FF2B5EF4-FFF2-40B4-BE49-F238E27FC236}">
                <a16:creationId xmlns:a16="http://schemas.microsoft.com/office/drawing/2014/main" id="{3B7CC469-FE46-4621-B625-E2329C5E0588}"/>
              </a:ext>
            </a:extLst>
          </p:cNvPr>
          <p:cNvSpPr/>
          <p:nvPr/>
        </p:nvSpPr>
        <p:spPr>
          <a:xfrm rot="10800000" flipH="1">
            <a:off x="1061709" y="593774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二等辺三角形 305">
            <a:extLst>
              <a:ext uri="{FF2B5EF4-FFF2-40B4-BE49-F238E27FC236}">
                <a16:creationId xmlns:a16="http://schemas.microsoft.com/office/drawing/2014/main" id="{6EE690BB-78B0-4A97-BBC7-4A6163513E31}"/>
              </a:ext>
            </a:extLst>
          </p:cNvPr>
          <p:cNvSpPr/>
          <p:nvPr/>
        </p:nvSpPr>
        <p:spPr>
          <a:xfrm rot="10800000">
            <a:off x="3029785" y="796966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二等辺三角形 306">
            <a:extLst>
              <a:ext uri="{FF2B5EF4-FFF2-40B4-BE49-F238E27FC236}">
                <a16:creationId xmlns:a16="http://schemas.microsoft.com/office/drawing/2014/main" id="{43D25E02-CF54-4134-9E01-CB1524780D6E}"/>
              </a:ext>
            </a:extLst>
          </p:cNvPr>
          <p:cNvSpPr/>
          <p:nvPr/>
        </p:nvSpPr>
        <p:spPr>
          <a:xfrm rot="11721489">
            <a:off x="3116703" y="1037128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4" name="二等辺三角形 303">
            <a:extLst>
              <a:ext uri="{FF2B5EF4-FFF2-40B4-BE49-F238E27FC236}">
                <a16:creationId xmlns:a16="http://schemas.microsoft.com/office/drawing/2014/main" id="{CBC2457D-BB5E-404F-B5A5-3695A0D04085}"/>
              </a:ext>
            </a:extLst>
          </p:cNvPr>
          <p:cNvSpPr/>
          <p:nvPr/>
        </p:nvSpPr>
        <p:spPr>
          <a:xfrm rot="10800000" flipH="1">
            <a:off x="933392" y="796965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304">
            <a:extLst>
              <a:ext uri="{FF2B5EF4-FFF2-40B4-BE49-F238E27FC236}">
                <a16:creationId xmlns:a16="http://schemas.microsoft.com/office/drawing/2014/main" id="{CCEC859C-0F1F-4A66-BFA0-FCB744922E67}"/>
              </a:ext>
            </a:extLst>
          </p:cNvPr>
          <p:cNvSpPr/>
          <p:nvPr/>
        </p:nvSpPr>
        <p:spPr>
          <a:xfrm rot="9878511" flipH="1">
            <a:off x="873534" y="1037127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E0EEF024-5033-4ADF-8BA2-D8EE1DDD056B}"/>
              </a:ext>
            </a:extLst>
          </p:cNvPr>
          <p:cNvSpPr/>
          <p:nvPr/>
        </p:nvSpPr>
        <p:spPr>
          <a:xfrm rot="11234124">
            <a:off x="3325207" y="1224467"/>
            <a:ext cx="240168" cy="575202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8" name="円弧 177">
            <a:extLst>
              <a:ext uri="{FF2B5EF4-FFF2-40B4-BE49-F238E27FC236}">
                <a16:creationId xmlns:a16="http://schemas.microsoft.com/office/drawing/2014/main" id="{A55FD608-5DE0-491C-A57F-29C72DF30333}"/>
              </a:ext>
            </a:extLst>
          </p:cNvPr>
          <p:cNvSpPr/>
          <p:nvPr/>
        </p:nvSpPr>
        <p:spPr>
          <a:xfrm rot="945023">
            <a:off x="2237140" y="622381"/>
            <a:ext cx="1197475" cy="100378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円弧 178">
            <a:extLst>
              <a:ext uri="{FF2B5EF4-FFF2-40B4-BE49-F238E27FC236}">
                <a16:creationId xmlns:a16="http://schemas.microsoft.com/office/drawing/2014/main" id="{52299685-5CE9-46AA-A4AC-331564117369}"/>
              </a:ext>
            </a:extLst>
          </p:cNvPr>
          <p:cNvSpPr/>
          <p:nvPr/>
        </p:nvSpPr>
        <p:spPr>
          <a:xfrm rot="895199" flipH="1">
            <a:off x="867709" y="609238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弧 179">
            <a:extLst>
              <a:ext uri="{FF2B5EF4-FFF2-40B4-BE49-F238E27FC236}">
                <a16:creationId xmlns:a16="http://schemas.microsoft.com/office/drawing/2014/main" id="{DDFF96CE-C333-412F-95D2-C0370A055825}"/>
              </a:ext>
            </a:extLst>
          </p:cNvPr>
          <p:cNvSpPr/>
          <p:nvPr/>
        </p:nvSpPr>
        <p:spPr>
          <a:xfrm rot="895199" flipH="1">
            <a:off x="765892" y="752390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57824D7E-A6CE-41AD-9DA5-F623E0A95DB1}"/>
              </a:ext>
            </a:extLst>
          </p:cNvPr>
          <p:cNvSpPr/>
          <p:nvPr/>
        </p:nvSpPr>
        <p:spPr>
          <a:xfrm>
            <a:off x="1000910" y="629039"/>
            <a:ext cx="122252" cy="161459"/>
          </a:xfrm>
          <a:prstGeom prst="ellips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楕円 181">
            <a:extLst>
              <a:ext uri="{FF2B5EF4-FFF2-40B4-BE49-F238E27FC236}">
                <a16:creationId xmlns:a16="http://schemas.microsoft.com/office/drawing/2014/main" id="{33A56AF6-357B-4077-AED5-45552BCF07A2}"/>
              </a:ext>
            </a:extLst>
          </p:cNvPr>
          <p:cNvSpPr/>
          <p:nvPr/>
        </p:nvSpPr>
        <p:spPr>
          <a:xfrm>
            <a:off x="153542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楕円 182">
            <a:extLst>
              <a:ext uri="{FF2B5EF4-FFF2-40B4-BE49-F238E27FC236}">
                <a16:creationId xmlns:a16="http://schemas.microsoft.com/office/drawing/2014/main" id="{90FCC4A4-8A15-419B-BC77-6686039CCD5E}"/>
              </a:ext>
            </a:extLst>
          </p:cNvPr>
          <p:cNvSpPr/>
          <p:nvPr/>
        </p:nvSpPr>
        <p:spPr>
          <a:xfrm>
            <a:off x="245644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楕円 183">
            <a:extLst>
              <a:ext uri="{FF2B5EF4-FFF2-40B4-BE49-F238E27FC236}">
                <a16:creationId xmlns:a16="http://schemas.microsoft.com/office/drawing/2014/main" id="{295C466D-7582-4D33-B150-23F09DBA1ADD}"/>
              </a:ext>
            </a:extLst>
          </p:cNvPr>
          <p:cNvSpPr/>
          <p:nvPr/>
        </p:nvSpPr>
        <p:spPr>
          <a:xfrm rot="20585052">
            <a:off x="1030863" y="2099333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楕円 184">
            <a:extLst>
              <a:ext uri="{FF2B5EF4-FFF2-40B4-BE49-F238E27FC236}">
                <a16:creationId xmlns:a16="http://schemas.microsoft.com/office/drawing/2014/main" id="{76881BB2-E7EE-4F78-8E31-700D2D100D1F}"/>
              </a:ext>
            </a:extLst>
          </p:cNvPr>
          <p:cNvSpPr/>
          <p:nvPr/>
        </p:nvSpPr>
        <p:spPr>
          <a:xfrm rot="1014948" flipH="1">
            <a:off x="3013539" y="2099331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台形 292">
            <a:extLst>
              <a:ext uri="{FF2B5EF4-FFF2-40B4-BE49-F238E27FC236}">
                <a16:creationId xmlns:a16="http://schemas.microsoft.com/office/drawing/2014/main" id="{78287C86-E952-402D-B9D6-52E067B2190F}"/>
              </a:ext>
            </a:extLst>
          </p:cNvPr>
          <p:cNvSpPr/>
          <p:nvPr/>
        </p:nvSpPr>
        <p:spPr>
          <a:xfrm rot="7858654" flipH="1">
            <a:off x="972892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台形 293">
            <a:extLst>
              <a:ext uri="{FF2B5EF4-FFF2-40B4-BE49-F238E27FC236}">
                <a16:creationId xmlns:a16="http://schemas.microsoft.com/office/drawing/2014/main" id="{100B0961-2A6C-4619-B44A-95A852B546A7}"/>
              </a:ext>
            </a:extLst>
          </p:cNvPr>
          <p:cNvSpPr/>
          <p:nvPr/>
        </p:nvSpPr>
        <p:spPr>
          <a:xfrm rot="3769921" flipH="1">
            <a:off x="922204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楕円 294">
            <a:extLst>
              <a:ext uri="{FF2B5EF4-FFF2-40B4-BE49-F238E27FC236}">
                <a16:creationId xmlns:a16="http://schemas.microsoft.com/office/drawing/2014/main" id="{5B0D0775-4FBF-44F2-B6DF-4B7903F786F4}"/>
              </a:ext>
            </a:extLst>
          </p:cNvPr>
          <p:cNvSpPr/>
          <p:nvPr/>
        </p:nvSpPr>
        <p:spPr>
          <a:xfrm flipH="1">
            <a:off x="991899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楕円 296">
            <a:extLst>
              <a:ext uri="{FF2B5EF4-FFF2-40B4-BE49-F238E27FC236}">
                <a16:creationId xmlns:a16="http://schemas.microsoft.com/office/drawing/2014/main" id="{289F4CC0-E4AC-442C-9A2A-141E809D1C30}"/>
              </a:ext>
            </a:extLst>
          </p:cNvPr>
          <p:cNvSpPr/>
          <p:nvPr/>
        </p:nvSpPr>
        <p:spPr>
          <a:xfrm rot="1236733" flipH="1">
            <a:off x="1265799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楕円 297">
            <a:extLst>
              <a:ext uri="{FF2B5EF4-FFF2-40B4-BE49-F238E27FC236}">
                <a16:creationId xmlns:a16="http://schemas.microsoft.com/office/drawing/2014/main" id="{0C7C455B-6B90-4C3D-BA09-6537FE61D4D6}"/>
              </a:ext>
            </a:extLst>
          </p:cNvPr>
          <p:cNvSpPr/>
          <p:nvPr/>
        </p:nvSpPr>
        <p:spPr>
          <a:xfrm rot="1627558" flipH="1">
            <a:off x="1422843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四角形: 角を丸くする 299">
            <a:extLst>
              <a:ext uri="{FF2B5EF4-FFF2-40B4-BE49-F238E27FC236}">
                <a16:creationId xmlns:a16="http://schemas.microsoft.com/office/drawing/2014/main" id="{9BA48F11-786E-4AFB-84D0-309416ED2411}"/>
              </a:ext>
            </a:extLst>
          </p:cNvPr>
          <p:cNvSpPr/>
          <p:nvPr/>
        </p:nvSpPr>
        <p:spPr>
          <a:xfrm rot="19548768" flipH="1">
            <a:off x="1258041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円弧 300">
            <a:extLst>
              <a:ext uri="{FF2B5EF4-FFF2-40B4-BE49-F238E27FC236}">
                <a16:creationId xmlns:a16="http://schemas.microsoft.com/office/drawing/2014/main" id="{F58A56A9-4613-484A-B32C-833231E69175}"/>
              </a:ext>
            </a:extLst>
          </p:cNvPr>
          <p:cNvSpPr/>
          <p:nvPr/>
        </p:nvSpPr>
        <p:spPr>
          <a:xfrm rot="20856138" flipH="1">
            <a:off x="1268004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円弧 301">
            <a:extLst>
              <a:ext uri="{FF2B5EF4-FFF2-40B4-BE49-F238E27FC236}">
                <a16:creationId xmlns:a16="http://schemas.microsoft.com/office/drawing/2014/main" id="{BC7A2432-EE13-48AD-84F9-AC0B5C995646}"/>
              </a:ext>
            </a:extLst>
          </p:cNvPr>
          <p:cNvSpPr/>
          <p:nvPr/>
        </p:nvSpPr>
        <p:spPr>
          <a:xfrm rot="20856138" flipH="1">
            <a:off x="1327264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円弧 302">
            <a:extLst>
              <a:ext uri="{FF2B5EF4-FFF2-40B4-BE49-F238E27FC236}">
                <a16:creationId xmlns:a16="http://schemas.microsoft.com/office/drawing/2014/main" id="{5C3AB0B4-215D-463A-8412-7D466B715517}"/>
              </a:ext>
            </a:extLst>
          </p:cNvPr>
          <p:cNvSpPr/>
          <p:nvPr/>
        </p:nvSpPr>
        <p:spPr>
          <a:xfrm rot="20856138" flipH="1">
            <a:off x="1294160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台形 281">
            <a:extLst>
              <a:ext uri="{FF2B5EF4-FFF2-40B4-BE49-F238E27FC236}">
                <a16:creationId xmlns:a16="http://schemas.microsoft.com/office/drawing/2014/main" id="{A11152FE-ED8E-45C0-950E-1282D68828F9}"/>
              </a:ext>
            </a:extLst>
          </p:cNvPr>
          <p:cNvSpPr/>
          <p:nvPr/>
        </p:nvSpPr>
        <p:spPr>
          <a:xfrm rot="13741346">
            <a:off x="2362313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台形 282">
            <a:extLst>
              <a:ext uri="{FF2B5EF4-FFF2-40B4-BE49-F238E27FC236}">
                <a16:creationId xmlns:a16="http://schemas.microsoft.com/office/drawing/2014/main" id="{6814F42A-BAFC-454F-8806-22509218F290}"/>
              </a:ext>
            </a:extLst>
          </p:cNvPr>
          <p:cNvSpPr/>
          <p:nvPr/>
        </p:nvSpPr>
        <p:spPr>
          <a:xfrm rot="17830079">
            <a:off x="2705693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楕円 283">
            <a:extLst>
              <a:ext uri="{FF2B5EF4-FFF2-40B4-BE49-F238E27FC236}">
                <a16:creationId xmlns:a16="http://schemas.microsoft.com/office/drawing/2014/main" id="{8C9CE72E-7F7B-4497-A4F3-EC39328D3A1A}"/>
              </a:ext>
            </a:extLst>
          </p:cNvPr>
          <p:cNvSpPr/>
          <p:nvPr/>
        </p:nvSpPr>
        <p:spPr>
          <a:xfrm>
            <a:off x="3140133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楕円 285">
            <a:extLst>
              <a:ext uri="{FF2B5EF4-FFF2-40B4-BE49-F238E27FC236}">
                <a16:creationId xmlns:a16="http://schemas.microsoft.com/office/drawing/2014/main" id="{B5B1F4D0-FFCD-4DB5-8E7D-3222E32BCDD6}"/>
              </a:ext>
            </a:extLst>
          </p:cNvPr>
          <p:cNvSpPr/>
          <p:nvPr/>
        </p:nvSpPr>
        <p:spPr>
          <a:xfrm rot="20363267">
            <a:off x="2762907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楕円 286">
            <a:extLst>
              <a:ext uri="{FF2B5EF4-FFF2-40B4-BE49-F238E27FC236}">
                <a16:creationId xmlns:a16="http://schemas.microsoft.com/office/drawing/2014/main" id="{8B9B9997-38AE-4D76-8BF7-63A6D8EE0792}"/>
              </a:ext>
            </a:extLst>
          </p:cNvPr>
          <p:cNvSpPr/>
          <p:nvPr/>
        </p:nvSpPr>
        <p:spPr>
          <a:xfrm rot="19972442">
            <a:off x="2737725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四角形: 角を丸くする 288">
            <a:extLst>
              <a:ext uri="{FF2B5EF4-FFF2-40B4-BE49-F238E27FC236}">
                <a16:creationId xmlns:a16="http://schemas.microsoft.com/office/drawing/2014/main" id="{1720D9FF-039B-4EFF-97D7-48D4C530E4DE}"/>
              </a:ext>
            </a:extLst>
          </p:cNvPr>
          <p:cNvSpPr/>
          <p:nvPr/>
        </p:nvSpPr>
        <p:spPr>
          <a:xfrm rot="2051232">
            <a:off x="2770667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円弧 289">
            <a:extLst>
              <a:ext uri="{FF2B5EF4-FFF2-40B4-BE49-F238E27FC236}">
                <a16:creationId xmlns:a16="http://schemas.microsoft.com/office/drawing/2014/main" id="{6CB61104-29E8-4B9D-A7F4-A317A0CB21A5}"/>
              </a:ext>
            </a:extLst>
          </p:cNvPr>
          <p:cNvSpPr/>
          <p:nvPr/>
        </p:nvSpPr>
        <p:spPr>
          <a:xfrm rot="743862">
            <a:off x="2701352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円弧 290">
            <a:extLst>
              <a:ext uri="{FF2B5EF4-FFF2-40B4-BE49-F238E27FC236}">
                <a16:creationId xmlns:a16="http://schemas.microsoft.com/office/drawing/2014/main" id="{B95CA542-01FD-46A3-B896-57F2A293E813}"/>
              </a:ext>
            </a:extLst>
          </p:cNvPr>
          <p:cNvSpPr/>
          <p:nvPr/>
        </p:nvSpPr>
        <p:spPr>
          <a:xfrm rot="743862">
            <a:off x="2642091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円弧 291">
            <a:extLst>
              <a:ext uri="{FF2B5EF4-FFF2-40B4-BE49-F238E27FC236}">
                <a16:creationId xmlns:a16="http://schemas.microsoft.com/office/drawing/2014/main" id="{0FD94E3E-1B31-47BD-A21A-A79D6E8EA7C2}"/>
              </a:ext>
            </a:extLst>
          </p:cNvPr>
          <p:cNvSpPr/>
          <p:nvPr/>
        </p:nvSpPr>
        <p:spPr>
          <a:xfrm rot="743862">
            <a:off x="2675196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楕円 24">
            <a:extLst>
              <a:ext uri="{FF2B5EF4-FFF2-40B4-BE49-F238E27FC236}">
                <a16:creationId xmlns:a16="http://schemas.microsoft.com/office/drawing/2014/main" id="{B6330F50-F081-49C5-8CBF-6C668FCECA3B}"/>
              </a:ext>
            </a:extLst>
          </p:cNvPr>
          <p:cNvSpPr/>
          <p:nvPr/>
        </p:nvSpPr>
        <p:spPr>
          <a:xfrm>
            <a:off x="1899912" y="2314220"/>
            <a:ext cx="477520" cy="117182"/>
          </a:xfrm>
          <a:custGeom>
            <a:avLst/>
            <a:gdLst>
              <a:gd name="connsiteX0" fmla="*/ 477520 w 477520"/>
              <a:gd name="connsiteY0" fmla="*/ 0 h 117182"/>
              <a:gd name="connsiteX1" fmla="*/ 223520 w 477520"/>
              <a:gd name="connsiteY1" fmla="*/ 116840 h 117182"/>
              <a:gd name="connsiteX2" fmla="*/ 0 w 477520"/>
              <a:gd name="connsiteY2" fmla="*/ 30480 h 11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520" h="117182" extrusionOk="0">
                <a:moveTo>
                  <a:pt x="477520" y="0"/>
                </a:moveTo>
                <a:cubicBezTo>
                  <a:pt x="420285" y="32889"/>
                  <a:pt x="296462" y="114254"/>
                  <a:pt x="223520" y="116840"/>
                </a:cubicBezTo>
                <a:cubicBezTo>
                  <a:pt x="152661" y="123757"/>
                  <a:pt x="42180" y="69593"/>
                  <a:pt x="0" y="30480"/>
                </a:cubicBezTo>
              </a:path>
            </a:pathLst>
          </a:custGeom>
          <a:noFill/>
          <a:ln w="50800" cap="rnd">
            <a:solidFill>
              <a:srgbClr val="4A4E58"/>
            </a:solidFill>
            <a:round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68960"/>
                      <a:gd name="connsiteY0" fmla="*/ 233680 h 467360"/>
                      <a:gd name="connsiteX1" fmla="*/ 284480 w 568960"/>
                      <a:gd name="connsiteY1" fmla="*/ 0 h 467360"/>
                      <a:gd name="connsiteX2" fmla="*/ 568960 w 568960"/>
                      <a:gd name="connsiteY2" fmla="*/ 233680 h 467360"/>
                      <a:gd name="connsiteX3" fmla="*/ 284480 w 568960"/>
                      <a:gd name="connsiteY3" fmla="*/ 467360 h 467360"/>
                      <a:gd name="connsiteX4" fmla="*/ 0 w 568960"/>
                      <a:gd name="connsiteY4" fmla="*/ 233680 h 467360"/>
                      <a:gd name="connsiteX0" fmla="*/ 0 w 590481"/>
                      <a:gd name="connsiteY0" fmla="*/ 233680 h 469906"/>
                      <a:gd name="connsiteX1" fmla="*/ 284480 w 590481"/>
                      <a:gd name="connsiteY1" fmla="*/ 0 h 469906"/>
                      <a:gd name="connsiteX2" fmla="*/ 568960 w 590481"/>
                      <a:gd name="connsiteY2" fmla="*/ 233680 h 469906"/>
                      <a:gd name="connsiteX3" fmla="*/ 538480 w 590481"/>
                      <a:gd name="connsiteY3" fmla="*/ 350520 h 469906"/>
                      <a:gd name="connsiteX4" fmla="*/ 284480 w 590481"/>
                      <a:gd name="connsiteY4" fmla="*/ 467360 h 469906"/>
                      <a:gd name="connsiteX5" fmla="*/ 0 w 590481"/>
                      <a:gd name="connsiteY5" fmla="*/ 233680 h 469906"/>
                      <a:gd name="connsiteX0" fmla="*/ 12871 w 603352"/>
                      <a:gd name="connsiteY0" fmla="*/ 233680 h 467702"/>
                      <a:gd name="connsiteX1" fmla="*/ 297351 w 603352"/>
                      <a:gd name="connsiteY1" fmla="*/ 0 h 467702"/>
                      <a:gd name="connsiteX2" fmla="*/ 581831 w 603352"/>
                      <a:gd name="connsiteY2" fmla="*/ 233680 h 467702"/>
                      <a:gd name="connsiteX3" fmla="*/ 551351 w 603352"/>
                      <a:gd name="connsiteY3" fmla="*/ 350520 h 467702"/>
                      <a:gd name="connsiteX4" fmla="*/ 297351 w 603352"/>
                      <a:gd name="connsiteY4" fmla="*/ 467360 h 467702"/>
                      <a:gd name="connsiteX5" fmla="*/ 73831 w 603352"/>
                      <a:gd name="connsiteY5" fmla="*/ 381000 h 467702"/>
                      <a:gd name="connsiteX6" fmla="*/ 12871 w 603352"/>
                      <a:gd name="connsiteY6" fmla="*/ 233680 h 467702"/>
                      <a:gd name="connsiteX0" fmla="*/ 551351 w 642791"/>
                      <a:gd name="connsiteY0" fmla="*/ 350520 h 467702"/>
                      <a:gd name="connsiteX1" fmla="*/ 297351 w 642791"/>
                      <a:gd name="connsiteY1" fmla="*/ 467360 h 467702"/>
                      <a:gd name="connsiteX2" fmla="*/ 73831 w 642791"/>
                      <a:gd name="connsiteY2" fmla="*/ 381000 h 467702"/>
                      <a:gd name="connsiteX3" fmla="*/ 12871 w 642791"/>
                      <a:gd name="connsiteY3" fmla="*/ 233680 h 467702"/>
                      <a:gd name="connsiteX4" fmla="*/ 297351 w 642791"/>
                      <a:gd name="connsiteY4" fmla="*/ 0 h 467702"/>
                      <a:gd name="connsiteX5" fmla="*/ 581831 w 642791"/>
                      <a:gd name="connsiteY5" fmla="*/ 233680 h 467702"/>
                      <a:gd name="connsiteX6" fmla="*/ 642791 w 642791"/>
                      <a:gd name="connsiteY6" fmla="*/ 441960 h 467702"/>
                      <a:gd name="connsiteX0" fmla="*/ 551351 w 581831"/>
                      <a:gd name="connsiteY0" fmla="*/ 350520 h 467702"/>
                      <a:gd name="connsiteX1" fmla="*/ 297351 w 581831"/>
                      <a:gd name="connsiteY1" fmla="*/ 467360 h 467702"/>
                      <a:gd name="connsiteX2" fmla="*/ 73831 w 581831"/>
                      <a:gd name="connsiteY2" fmla="*/ 381000 h 467702"/>
                      <a:gd name="connsiteX3" fmla="*/ 12871 w 581831"/>
                      <a:gd name="connsiteY3" fmla="*/ 233680 h 467702"/>
                      <a:gd name="connsiteX4" fmla="*/ 297351 w 581831"/>
                      <a:gd name="connsiteY4" fmla="*/ 0 h 467702"/>
                      <a:gd name="connsiteX5" fmla="*/ 581831 w 581831"/>
                      <a:gd name="connsiteY5" fmla="*/ 233680 h 467702"/>
                      <a:gd name="connsiteX0" fmla="*/ 551351 w 551351"/>
                      <a:gd name="connsiteY0" fmla="*/ 350520 h 467702"/>
                      <a:gd name="connsiteX1" fmla="*/ 297351 w 551351"/>
                      <a:gd name="connsiteY1" fmla="*/ 467360 h 467702"/>
                      <a:gd name="connsiteX2" fmla="*/ 73831 w 551351"/>
                      <a:gd name="connsiteY2" fmla="*/ 381000 h 467702"/>
                      <a:gd name="connsiteX3" fmla="*/ 12871 w 551351"/>
                      <a:gd name="connsiteY3" fmla="*/ 233680 h 467702"/>
                      <a:gd name="connsiteX4" fmla="*/ 297351 w 551351"/>
                      <a:gd name="connsiteY4" fmla="*/ 0 h 467702"/>
                      <a:gd name="connsiteX0" fmla="*/ 551351 w 551351"/>
                      <a:gd name="connsiteY0" fmla="*/ 116840 h 234022"/>
                      <a:gd name="connsiteX1" fmla="*/ 297351 w 551351"/>
                      <a:gd name="connsiteY1" fmla="*/ 233680 h 234022"/>
                      <a:gd name="connsiteX2" fmla="*/ 73831 w 551351"/>
                      <a:gd name="connsiteY2" fmla="*/ 147320 h 234022"/>
                      <a:gd name="connsiteX3" fmla="*/ 12871 w 551351"/>
                      <a:gd name="connsiteY3" fmla="*/ 0 h 234022"/>
                      <a:gd name="connsiteX0" fmla="*/ 477520 w 477520"/>
                      <a:gd name="connsiteY0" fmla="*/ 0 h 117182"/>
                      <a:gd name="connsiteX1" fmla="*/ 223520 w 477520"/>
                      <a:gd name="connsiteY1" fmla="*/ 116840 h 117182"/>
                      <a:gd name="connsiteX2" fmla="*/ 0 w 477520"/>
                      <a:gd name="connsiteY2" fmla="*/ 30480 h 117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77520" h="117182">
                        <a:moveTo>
                          <a:pt x="477520" y="0"/>
                        </a:moveTo>
                        <a:cubicBezTo>
                          <a:pt x="430107" y="38947"/>
                          <a:pt x="303107" y="111760"/>
                          <a:pt x="223520" y="116840"/>
                        </a:cubicBezTo>
                        <a:cubicBezTo>
                          <a:pt x="143933" y="121920"/>
                          <a:pt x="47413" y="69427"/>
                          <a:pt x="0" y="3048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四角形: 角を丸くする 279">
            <a:extLst>
              <a:ext uri="{FF2B5EF4-FFF2-40B4-BE49-F238E27FC236}">
                <a16:creationId xmlns:a16="http://schemas.microsoft.com/office/drawing/2014/main" id="{C20E4ACE-160F-48B3-91B8-F06172A1CE3F}"/>
              </a:ext>
            </a:extLst>
          </p:cNvPr>
          <p:cNvSpPr/>
          <p:nvPr/>
        </p:nvSpPr>
        <p:spPr>
          <a:xfrm rot="319268" flipH="1">
            <a:off x="1552440" y="5813919"/>
            <a:ext cx="197277" cy="655320"/>
          </a:xfrm>
          <a:prstGeom prst="roundRect">
            <a:avLst/>
          </a:prstGeom>
          <a:solidFill>
            <a:srgbClr val="FDEADA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四角形: 角を丸くする 280">
            <a:extLst>
              <a:ext uri="{FF2B5EF4-FFF2-40B4-BE49-F238E27FC236}">
                <a16:creationId xmlns:a16="http://schemas.microsoft.com/office/drawing/2014/main" id="{ACDEE84B-F8C4-4337-BE0A-8CB71F377910}"/>
              </a:ext>
            </a:extLst>
          </p:cNvPr>
          <p:cNvSpPr/>
          <p:nvPr/>
        </p:nvSpPr>
        <p:spPr>
          <a:xfrm rot="319268" flipH="1">
            <a:off x="1541272" y="6171930"/>
            <a:ext cx="184499" cy="307523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楕円 270">
            <a:extLst>
              <a:ext uri="{FF2B5EF4-FFF2-40B4-BE49-F238E27FC236}">
                <a16:creationId xmlns:a16="http://schemas.microsoft.com/office/drawing/2014/main" id="{755E9CE5-32FD-45C2-BA0D-0C5523A1D660}"/>
              </a:ext>
            </a:extLst>
          </p:cNvPr>
          <p:cNvSpPr/>
          <p:nvPr/>
        </p:nvSpPr>
        <p:spPr>
          <a:xfrm rot="21381460" flipH="1">
            <a:off x="1385792" y="6419832"/>
            <a:ext cx="422248" cy="17351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四角形: 角を丸くする 262">
            <a:extLst>
              <a:ext uri="{FF2B5EF4-FFF2-40B4-BE49-F238E27FC236}">
                <a16:creationId xmlns:a16="http://schemas.microsoft.com/office/drawing/2014/main" id="{50585368-D2B3-44C1-8F04-7CB0DADACC94}"/>
              </a:ext>
            </a:extLst>
          </p:cNvPr>
          <p:cNvSpPr/>
          <p:nvPr/>
        </p:nvSpPr>
        <p:spPr>
          <a:xfrm rot="21280732">
            <a:off x="2520101" y="5818919"/>
            <a:ext cx="197277" cy="655320"/>
          </a:xfrm>
          <a:prstGeom prst="roundRect">
            <a:avLst/>
          </a:prstGeom>
          <a:solidFill>
            <a:srgbClr val="FDEADA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台形 241">
            <a:extLst>
              <a:ext uri="{FF2B5EF4-FFF2-40B4-BE49-F238E27FC236}">
                <a16:creationId xmlns:a16="http://schemas.microsoft.com/office/drawing/2014/main" id="{BFBA40E3-F0AA-465E-A4EB-B9D729EDA2AD}"/>
              </a:ext>
            </a:extLst>
          </p:cNvPr>
          <p:cNvSpPr/>
          <p:nvPr/>
        </p:nvSpPr>
        <p:spPr>
          <a:xfrm>
            <a:off x="1280152" y="4620765"/>
            <a:ext cx="1663700" cy="1092200"/>
          </a:xfrm>
          <a:prstGeom prst="trapezoid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楕円 242">
            <a:extLst>
              <a:ext uri="{FF2B5EF4-FFF2-40B4-BE49-F238E27FC236}">
                <a16:creationId xmlns:a16="http://schemas.microsoft.com/office/drawing/2014/main" id="{C0B13A62-5D43-4995-858F-FC503B0D09BF}"/>
              </a:ext>
            </a:extLst>
          </p:cNvPr>
          <p:cNvSpPr/>
          <p:nvPr/>
        </p:nvSpPr>
        <p:spPr>
          <a:xfrm>
            <a:off x="1320792" y="4809349"/>
            <a:ext cx="1623060" cy="1092200"/>
          </a:xfrm>
          <a:prstGeom prst="ellips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直角三角形 243">
            <a:extLst>
              <a:ext uri="{FF2B5EF4-FFF2-40B4-BE49-F238E27FC236}">
                <a16:creationId xmlns:a16="http://schemas.microsoft.com/office/drawing/2014/main" id="{4C838E06-9D38-4473-B441-F3AD6673384A}"/>
              </a:ext>
            </a:extLst>
          </p:cNvPr>
          <p:cNvSpPr/>
          <p:nvPr/>
        </p:nvSpPr>
        <p:spPr>
          <a:xfrm>
            <a:off x="2705728" y="4662508"/>
            <a:ext cx="424470" cy="1050457"/>
          </a:xfrm>
          <a:prstGeom prst="rtTriangl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直角三角形 244">
            <a:extLst>
              <a:ext uri="{FF2B5EF4-FFF2-40B4-BE49-F238E27FC236}">
                <a16:creationId xmlns:a16="http://schemas.microsoft.com/office/drawing/2014/main" id="{89B215D8-9FB5-4AB7-87AE-2811587D4E46}"/>
              </a:ext>
            </a:extLst>
          </p:cNvPr>
          <p:cNvSpPr/>
          <p:nvPr/>
        </p:nvSpPr>
        <p:spPr>
          <a:xfrm flipH="1">
            <a:off x="1124578" y="4662508"/>
            <a:ext cx="424470" cy="1050457"/>
          </a:xfrm>
          <a:prstGeom prst="rtTriangl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楕円 245">
            <a:extLst>
              <a:ext uri="{FF2B5EF4-FFF2-40B4-BE49-F238E27FC236}">
                <a16:creationId xmlns:a16="http://schemas.microsoft.com/office/drawing/2014/main" id="{82E6A707-13D7-4E16-87C8-742B7FF3E63E}"/>
              </a:ext>
            </a:extLst>
          </p:cNvPr>
          <p:cNvSpPr/>
          <p:nvPr/>
        </p:nvSpPr>
        <p:spPr>
          <a:xfrm rot="20480296">
            <a:off x="2416450" y="5496311"/>
            <a:ext cx="641350" cy="317500"/>
          </a:xfrm>
          <a:prstGeom prst="ellips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楕円 246">
            <a:extLst>
              <a:ext uri="{FF2B5EF4-FFF2-40B4-BE49-F238E27FC236}">
                <a16:creationId xmlns:a16="http://schemas.microsoft.com/office/drawing/2014/main" id="{471A18C2-F28B-45A5-B98E-9CB63489F4BD}"/>
              </a:ext>
            </a:extLst>
          </p:cNvPr>
          <p:cNvSpPr/>
          <p:nvPr/>
        </p:nvSpPr>
        <p:spPr>
          <a:xfrm rot="1119704" flipH="1">
            <a:off x="1166203" y="5506312"/>
            <a:ext cx="641350" cy="317500"/>
          </a:xfrm>
          <a:prstGeom prst="ellips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円弧 239">
            <a:extLst>
              <a:ext uri="{FF2B5EF4-FFF2-40B4-BE49-F238E27FC236}">
                <a16:creationId xmlns:a16="http://schemas.microsoft.com/office/drawing/2014/main" id="{E2F51E31-08ED-4157-B677-C7E4275E6607}"/>
              </a:ext>
            </a:extLst>
          </p:cNvPr>
          <p:cNvSpPr/>
          <p:nvPr/>
        </p:nvSpPr>
        <p:spPr>
          <a:xfrm rot="21111668">
            <a:off x="1230283" y="4539011"/>
            <a:ext cx="1901240" cy="2473960"/>
          </a:xfrm>
          <a:prstGeom prst="arc">
            <a:avLst>
              <a:gd name="adj1" fmla="val 17716669"/>
              <a:gd name="adj2" fmla="val 123566"/>
            </a:avLst>
          </a:prstGeom>
          <a:ln w="104775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1" name="円弧 240">
            <a:extLst>
              <a:ext uri="{FF2B5EF4-FFF2-40B4-BE49-F238E27FC236}">
                <a16:creationId xmlns:a16="http://schemas.microsoft.com/office/drawing/2014/main" id="{82277E04-CB11-4C64-BF5C-80DBD46F8C1B}"/>
              </a:ext>
            </a:extLst>
          </p:cNvPr>
          <p:cNvSpPr/>
          <p:nvPr/>
        </p:nvSpPr>
        <p:spPr>
          <a:xfrm rot="488332" flipH="1">
            <a:off x="1137614" y="4539011"/>
            <a:ext cx="1901240" cy="2473960"/>
          </a:xfrm>
          <a:prstGeom prst="arc">
            <a:avLst>
              <a:gd name="adj1" fmla="val 17716669"/>
              <a:gd name="adj2" fmla="val 123566"/>
            </a:avLst>
          </a:prstGeom>
          <a:ln w="104775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円弧 236">
            <a:extLst>
              <a:ext uri="{FF2B5EF4-FFF2-40B4-BE49-F238E27FC236}">
                <a16:creationId xmlns:a16="http://schemas.microsoft.com/office/drawing/2014/main" id="{227B1FE3-1D38-4DAF-B9CF-8705D12EF9C2}"/>
              </a:ext>
            </a:extLst>
          </p:cNvPr>
          <p:cNvSpPr/>
          <p:nvPr/>
        </p:nvSpPr>
        <p:spPr>
          <a:xfrm rot="7164530">
            <a:off x="598428" y="3211788"/>
            <a:ext cx="1901240" cy="3098095"/>
          </a:xfrm>
          <a:prstGeom prst="arc">
            <a:avLst>
              <a:gd name="adj1" fmla="val 18278468"/>
              <a:gd name="adj2" fmla="val 21050516"/>
            </a:avLst>
          </a:prstGeom>
          <a:ln w="177800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8" name="円弧 237">
            <a:extLst>
              <a:ext uri="{FF2B5EF4-FFF2-40B4-BE49-F238E27FC236}">
                <a16:creationId xmlns:a16="http://schemas.microsoft.com/office/drawing/2014/main" id="{311CB78B-1FFE-4924-8F0A-26FD9C4117FB}"/>
              </a:ext>
            </a:extLst>
          </p:cNvPr>
          <p:cNvSpPr/>
          <p:nvPr/>
        </p:nvSpPr>
        <p:spPr>
          <a:xfrm rot="14435470" flipH="1">
            <a:off x="1786505" y="3211788"/>
            <a:ext cx="1901240" cy="3098095"/>
          </a:xfrm>
          <a:prstGeom prst="arc">
            <a:avLst>
              <a:gd name="adj1" fmla="val 18278468"/>
              <a:gd name="adj2" fmla="val 21050516"/>
            </a:avLst>
          </a:prstGeom>
          <a:ln w="177800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3" name="正方形/長方形 232">
            <a:extLst>
              <a:ext uri="{FF2B5EF4-FFF2-40B4-BE49-F238E27FC236}">
                <a16:creationId xmlns:a16="http://schemas.microsoft.com/office/drawing/2014/main" id="{EF187D75-1CAC-452B-8C43-E9CA6800B9CB}"/>
              </a:ext>
            </a:extLst>
          </p:cNvPr>
          <p:cNvSpPr/>
          <p:nvPr/>
        </p:nvSpPr>
        <p:spPr>
          <a:xfrm>
            <a:off x="1941386" y="2736576"/>
            <a:ext cx="354900" cy="360119"/>
          </a:xfrm>
          <a:prstGeom prst="rect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台形 233">
            <a:extLst>
              <a:ext uri="{FF2B5EF4-FFF2-40B4-BE49-F238E27FC236}">
                <a16:creationId xmlns:a16="http://schemas.microsoft.com/office/drawing/2014/main" id="{7D4C183B-8016-451E-BA5D-669D6B5AEF42}"/>
              </a:ext>
            </a:extLst>
          </p:cNvPr>
          <p:cNvSpPr/>
          <p:nvPr/>
        </p:nvSpPr>
        <p:spPr>
          <a:xfrm rot="10800000">
            <a:off x="1881248" y="2855472"/>
            <a:ext cx="496184" cy="182504"/>
          </a:xfrm>
          <a:prstGeom prst="trapezoid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台形 64">
            <a:extLst>
              <a:ext uri="{FF2B5EF4-FFF2-40B4-BE49-F238E27FC236}">
                <a16:creationId xmlns:a16="http://schemas.microsoft.com/office/drawing/2014/main" id="{81AF6C51-21C0-4CFD-BEEC-5162FB9B8BAD}"/>
              </a:ext>
            </a:extLst>
          </p:cNvPr>
          <p:cNvSpPr/>
          <p:nvPr/>
        </p:nvSpPr>
        <p:spPr>
          <a:xfrm>
            <a:off x="1535422" y="2994531"/>
            <a:ext cx="1165225" cy="1651000"/>
          </a:xfrm>
          <a:custGeom>
            <a:avLst/>
            <a:gdLst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65225 w 1165225"/>
              <a:gd name="connsiteY3" fmla="*/ 1651000 h 1651000"/>
              <a:gd name="connsiteX4" fmla="*/ 0 w 1165225"/>
              <a:gd name="connsiteY4" fmla="*/ 1651000 h 1651000"/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30300 w 1165225"/>
              <a:gd name="connsiteY3" fmla="*/ 812799 h 1651000"/>
              <a:gd name="connsiteX4" fmla="*/ 1165225 w 1165225"/>
              <a:gd name="connsiteY4" fmla="*/ 1651000 h 1651000"/>
              <a:gd name="connsiteX5" fmla="*/ 0 w 1165225"/>
              <a:gd name="connsiteY5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225" h="1651000">
                <a:moveTo>
                  <a:pt x="0" y="1651000"/>
                </a:moveTo>
                <a:lnTo>
                  <a:pt x="69855" y="0"/>
                </a:lnTo>
                <a:lnTo>
                  <a:pt x="1095370" y="0"/>
                </a:lnTo>
                <a:lnTo>
                  <a:pt x="1130300" y="812799"/>
                </a:lnTo>
                <a:lnTo>
                  <a:pt x="1165225" y="1651000"/>
                </a:lnTo>
                <a:lnTo>
                  <a:pt x="0" y="16510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楕円 65">
            <a:extLst>
              <a:ext uri="{FF2B5EF4-FFF2-40B4-BE49-F238E27FC236}">
                <a16:creationId xmlns:a16="http://schemas.microsoft.com/office/drawing/2014/main" id="{F27848FD-01C8-4911-9982-869683B91A93}"/>
              </a:ext>
            </a:extLst>
          </p:cNvPr>
          <p:cNvSpPr/>
          <p:nvPr/>
        </p:nvSpPr>
        <p:spPr>
          <a:xfrm flipH="1">
            <a:off x="1549639" y="2994531"/>
            <a:ext cx="215765" cy="1651000"/>
          </a:xfrm>
          <a:custGeom>
            <a:avLst/>
            <a:gdLst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0 w 431530"/>
              <a:gd name="connsiteY4" fmla="*/ 82550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91440 w 431530"/>
              <a:gd name="connsiteY4" fmla="*/ 91694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0" fmla="*/ 0 w 215765"/>
              <a:gd name="connsiteY0" fmla="*/ 0 h 1651000"/>
              <a:gd name="connsiteX1" fmla="*/ 215765 w 215765"/>
              <a:gd name="connsiteY1" fmla="*/ 825500 h 1651000"/>
              <a:gd name="connsiteX2" fmla="*/ 0 w 215765"/>
              <a:gd name="connsiteY2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765" h="1651000">
                <a:moveTo>
                  <a:pt x="0" y="0"/>
                </a:moveTo>
                <a:cubicBezTo>
                  <a:pt x="119164" y="0"/>
                  <a:pt x="215765" y="369589"/>
                  <a:pt x="215765" y="825500"/>
                </a:cubicBezTo>
                <a:cubicBezTo>
                  <a:pt x="215765" y="1281411"/>
                  <a:pt x="119164" y="1651000"/>
                  <a:pt x="0" y="1651000"/>
                </a:cubicBezTo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楕円 65">
            <a:extLst>
              <a:ext uri="{FF2B5EF4-FFF2-40B4-BE49-F238E27FC236}">
                <a16:creationId xmlns:a16="http://schemas.microsoft.com/office/drawing/2014/main" id="{422C4F79-F1E2-4BE0-A476-4B72397AB26F}"/>
              </a:ext>
            </a:extLst>
          </p:cNvPr>
          <p:cNvSpPr/>
          <p:nvPr/>
        </p:nvSpPr>
        <p:spPr>
          <a:xfrm>
            <a:off x="2470661" y="2994531"/>
            <a:ext cx="215765" cy="1651000"/>
          </a:xfrm>
          <a:custGeom>
            <a:avLst/>
            <a:gdLst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0 w 431530"/>
              <a:gd name="connsiteY4" fmla="*/ 82550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91440 w 431530"/>
              <a:gd name="connsiteY4" fmla="*/ 91694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0" fmla="*/ 0 w 215765"/>
              <a:gd name="connsiteY0" fmla="*/ 0 h 1651000"/>
              <a:gd name="connsiteX1" fmla="*/ 215765 w 215765"/>
              <a:gd name="connsiteY1" fmla="*/ 825500 h 1651000"/>
              <a:gd name="connsiteX2" fmla="*/ 0 w 215765"/>
              <a:gd name="connsiteY2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765" h="1651000">
                <a:moveTo>
                  <a:pt x="0" y="0"/>
                </a:moveTo>
                <a:cubicBezTo>
                  <a:pt x="119164" y="0"/>
                  <a:pt x="215765" y="369589"/>
                  <a:pt x="215765" y="825500"/>
                </a:cubicBezTo>
                <a:cubicBezTo>
                  <a:pt x="215765" y="1281411"/>
                  <a:pt x="119164" y="1651000"/>
                  <a:pt x="0" y="1651000"/>
                </a:cubicBezTo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楕円 227">
            <a:extLst>
              <a:ext uri="{FF2B5EF4-FFF2-40B4-BE49-F238E27FC236}">
                <a16:creationId xmlns:a16="http://schemas.microsoft.com/office/drawing/2014/main" id="{3CA4EDEE-981B-43D9-B399-EC756B032E36}"/>
              </a:ext>
            </a:extLst>
          </p:cNvPr>
          <p:cNvSpPr/>
          <p:nvPr/>
        </p:nvSpPr>
        <p:spPr>
          <a:xfrm rot="19953313">
            <a:off x="1805549" y="2963933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楕円 228">
            <a:extLst>
              <a:ext uri="{FF2B5EF4-FFF2-40B4-BE49-F238E27FC236}">
                <a16:creationId xmlns:a16="http://schemas.microsoft.com/office/drawing/2014/main" id="{B0F2BA32-DFDD-4D19-9AAA-74614C6685CF}"/>
              </a:ext>
            </a:extLst>
          </p:cNvPr>
          <p:cNvSpPr/>
          <p:nvPr/>
        </p:nvSpPr>
        <p:spPr>
          <a:xfrm rot="1646687" flipH="1">
            <a:off x="2051771" y="2963932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二等辺三角形 225">
            <a:extLst>
              <a:ext uri="{FF2B5EF4-FFF2-40B4-BE49-F238E27FC236}">
                <a16:creationId xmlns:a16="http://schemas.microsoft.com/office/drawing/2014/main" id="{37A891B5-6D10-4998-9040-E0E9794023BD}"/>
              </a:ext>
            </a:extLst>
          </p:cNvPr>
          <p:cNvSpPr/>
          <p:nvPr/>
        </p:nvSpPr>
        <p:spPr>
          <a:xfrm rot="20649556">
            <a:off x="2122239" y="3472584"/>
            <a:ext cx="200012" cy="294640"/>
          </a:xfrm>
          <a:prstGeom prst="triangle">
            <a:avLst/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二等辺三角形 226">
            <a:extLst>
              <a:ext uri="{FF2B5EF4-FFF2-40B4-BE49-F238E27FC236}">
                <a16:creationId xmlns:a16="http://schemas.microsoft.com/office/drawing/2014/main" id="{A738AEF5-64EF-4643-B148-A3A0993D32BA}"/>
              </a:ext>
            </a:extLst>
          </p:cNvPr>
          <p:cNvSpPr/>
          <p:nvPr/>
        </p:nvSpPr>
        <p:spPr>
          <a:xfrm rot="10004269">
            <a:off x="2184066" y="3753019"/>
            <a:ext cx="197504" cy="193890"/>
          </a:xfrm>
          <a:prstGeom prst="triangle">
            <a:avLst>
              <a:gd name="adj" fmla="val 59990"/>
            </a:avLst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二等辺三角形 223">
            <a:extLst>
              <a:ext uri="{FF2B5EF4-FFF2-40B4-BE49-F238E27FC236}">
                <a16:creationId xmlns:a16="http://schemas.microsoft.com/office/drawing/2014/main" id="{532C762D-530B-4B29-908D-1A572A886B3B}"/>
              </a:ext>
            </a:extLst>
          </p:cNvPr>
          <p:cNvSpPr/>
          <p:nvPr/>
        </p:nvSpPr>
        <p:spPr>
          <a:xfrm rot="950444" flipH="1">
            <a:off x="1921351" y="3472584"/>
            <a:ext cx="200012" cy="294640"/>
          </a:xfrm>
          <a:prstGeom prst="triangle">
            <a:avLst/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二等辺三角形 224">
            <a:extLst>
              <a:ext uri="{FF2B5EF4-FFF2-40B4-BE49-F238E27FC236}">
                <a16:creationId xmlns:a16="http://schemas.microsoft.com/office/drawing/2014/main" id="{3D022183-5E3D-4DB1-94FC-C51D2558FCBF}"/>
              </a:ext>
            </a:extLst>
          </p:cNvPr>
          <p:cNvSpPr/>
          <p:nvPr/>
        </p:nvSpPr>
        <p:spPr>
          <a:xfrm rot="11595731" flipH="1">
            <a:off x="1862032" y="3753019"/>
            <a:ext cx="197504" cy="193890"/>
          </a:xfrm>
          <a:prstGeom prst="triangle">
            <a:avLst>
              <a:gd name="adj" fmla="val 59990"/>
            </a:avLst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四角形: 角を丸くする 196">
            <a:extLst>
              <a:ext uri="{FF2B5EF4-FFF2-40B4-BE49-F238E27FC236}">
                <a16:creationId xmlns:a16="http://schemas.microsoft.com/office/drawing/2014/main" id="{B5F98499-5A00-4522-9B8A-CD9B984C900F}"/>
              </a:ext>
            </a:extLst>
          </p:cNvPr>
          <p:cNvSpPr/>
          <p:nvPr/>
        </p:nvSpPr>
        <p:spPr>
          <a:xfrm>
            <a:off x="2041255" y="3425431"/>
            <a:ext cx="175637" cy="146050"/>
          </a:xfrm>
          <a:prstGeom prst="roundRect">
            <a:avLst/>
          </a:prstGeom>
          <a:solidFill>
            <a:srgbClr val="4A92E2"/>
          </a:solidFill>
          <a:ln w="25400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正方形/長方形 197">
            <a:extLst>
              <a:ext uri="{FF2B5EF4-FFF2-40B4-BE49-F238E27FC236}">
                <a16:creationId xmlns:a16="http://schemas.microsoft.com/office/drawing/2014/main" id="{33D667E3-96A6-478A-B097-3DD64624D7AE}"/>
              </a:ext>
            </a:extLst>
          </p:cNvPr>
          <p:cNvSpPr/>
          <p:nvPr/>
        </p:nvSpPr>
        <p:spPr>
          <a:xfrm>
            <a:off x="1765333" y="2974451"/>
            <a:ext cx="714651" cy="194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正方形/長方形 198">
            <a:extLst>
              <a:ext uri="{FF2B5EF4-FFF2-40B4-BE49-F238E27FC236}">
                <a16:creationId xmlns:a16="http://schemas.microsoft.com/office/drawing/2014/main" id="{1798CA08-B283-4777-9EB5-E5443D2D3D4B}"/>
              </a:ext>
            </a:extLst>
          </p:cNvPr>
          <p:cNvSpPr/>
          <p:nvPr/>
        </p:nvSpPr>
        <p:spPr>
          <a:xfrm rot="5400000">
            <a:off x="1936607" y="3116992"/>
            <a:ext cx="363528" cy="205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二等辺三角形 215">
            <a:extLst>
              <a:ext uri="{FF2B5EF4-FFF2-40B4-BE49-F238E27FC236}">
                <a16:creationId xmlns:a16="http://schemas.microsoft.com/office/drawing/2014/main" id="{0EB15770-E9D4-4494-A97C-133C948EF4CE}"/>
              </a:ext>
            </a:extLst>
          </p:cNvPr>
          <p:cNvSpPr/>
          <p:nvPr/>
        </p:nvSpPr>
        <p:spPr>
          <a:xfrm rot="12724613">
            <a:off x="2179037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二等辺三角形 216">
            <a:extLst>
              <a:ext uri="{FF2B5EF4-FFF2-40B4-BE49-F238E27FC236}">
                <a16:creationId xmlns:a16="http://schemas.microsoft.com/office/drawing/2014/main" id="{D66E257A-F90C-4F09-84FD-73D9C6E4B74D}"/>
              </a:ext>
            </a:extLst>
          </p:cNvPr>
          <p:cNvSpPr/>
          <p:nvPr/>
        </p:nvSpPr>
        <p:spPr>
          <a:xfrm rot="12724613">
            <a:off x="2147208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正方形/長方形 35">
            <a:extLst>
              <a:ext uri="{FF2B5EF4-FFF2-40B4-BE49-F238E27FC236}">
                <a16:creationId xmlns:a16="http://schemas.microsoft.com/office/drawing/2014/main" id="{C21B938A-ED87-4A85-AC9F-7FEA06FF999D}"/>
              </a:ext>
            </a:extLst>
          </p:cNvPr>
          <p:cNvSpPr/>
          <p:nvPr/>
        </p:nvSpPr>
        <p:spPr>
          <a:xfrm rot="1800000">
            <a:off x="2307757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楕円 36">
            <a:extLst>
              <a:ext uri="{FF2B5EF4-FFF2-40B4-BE49-F238E27FC236}">
                <a16:creationId xmlns:a16="http://schemas.microsoft.com/office/drawing/2014/main" id="{D9FFF895-4684-43B9-83F7-B8687C4166F9}"/>
              </a:ext>
            </a:extLst>
          </p:cNvPr>
          <p:cNvSpPr/>
          <p:nvPr/>
        </p:nvSpPr>
        <p:spPr>
          <a:xfrm rot="1427996">
            <a:off x="225556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楕円 47">
            <a:extLst>
              <a:ext uri="{FF2B5EF4-FFF2-40B4-BE49-F238E27FC236}">
                <a16:creationId xmlns:a16="http://schemas.microsoft.com/office/drawing/2014/main" id="{58580C15-5E3E-4032-AE24-70B4E9965238}"/>
              </a:ext>
            </a:extLst>
          </p:cNvPr>
          <p:cNvSpPr/>
          <p:nvPr/>
        </p:nvSpPr>
        <p:spPr>
          <a:xfrm rot="1031150" flipH="1">
            <a:off x="2236099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1" name="楕円 47">
            <a:extLst>
              <a:ext uri="{FF2B5EF4-FFF2-40B4-BE49-F238E27FC236}">
                <a16:creationId xmlns:a16="http://schemas.microsoft.com/office/drawing/2014/main" id="{76FAA03E-BF07-40C6-A462-350DC5E9E2CF}"/>
              </a:ext>
            </a:extLst>
          </p:cNvPr>
          <p:cNvSpPr/>
          <p:nvPr/>
        </p:nvSpPr>
        <p:spPr>
          <a:xfrm rot="2614894">
            <a:off x="234909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2" name="楕円 47">
            <a:extLst>
              <a:ext uri="{FF2B5EF4-FFF2-40B4-BE49-F238E27FC236}">
                <a16:creationId xmlns:a16="http://schemas.microsoft.com/office/drawing/2014/main" id="{3D9F6B69-0DBC-4D3C-920B-BB7DDA6E8DFB}"/>
              </a:ext>
            </a:extLst>
          </p:cNvPr>
          <p:cNvSpPr/>
          <p:nvPr/>
        </p:nvSpPr>
        <p:spPr>
          <a:xfrm rot="2614894">
            <a:off x="2376650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3" name="楕円 51">
            <a:extLst>
              <a:ext uri="{FF2B5EF4-FFF2-40B4-BE49-F238E27FC236}">
                <a16:creationId xmlns:a16="http://schemas.microsoft.com/office/drawing/2014/main" id="{75E44929-C8A2-42FB-9FAE-228F0B6F97D1}"/>
              </a:ext>
            </a:extLst>
          </p:cNvPr>
          <p:cNvSpPr/>
          <p:nvPr/>
        </p:nvSpPr>
        <p:spPr>
          <a:xfrm rot="1555475">
            <a:off x="2303165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二等辺三角形 207">
            <a:extLst>
              <a:ext uri="{FF2B5EF4-FFF2-40B4-BE49-F238E27FC236}">
                <a16:creationId xmlns:a16="http://schemas.microsoft.com/office/drawing/2014/main" id="{AA8BAFAD-BC0B-4F8A-A6D4-F65E5C648C2C}"/>
              </a:ext>
            </a:extLst>
          </p:cNvPr>
          <p:cNvSpPr/>
          <p:nvPr/>
        </p:nvSpPr>
        <p:spPr>
          <a:xfrm rot="8875387" flipH="1">
            <a:off x="1865944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二等辺三角形 208">
            <a:extLst>
              <a:ext uri="{FF2B5EF4-FFF2-40B4-BE49-F238E27FC236}">
                <a16:creationId xmlns:a16="http://schemas.microsoft.com/office/drawing/2014/main" id="{81762DB6-C75C-4990-AF36-3B54C9C48D3E}"/>
              </a:ext>
            </a:extLst>
          </p:cNvPr>
          <p:cNvSpPr/>
          <p:nvPr/>
        </p:nvSpPr>
        <p:spPr>
          <a:xfrm rot="8875387" flipH="1">
            <a:off x="1897773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正方形/長方形 35">
            <a:extLst>
              <a:ext uri="{FF2B5EF4-FFF2-40B4-BE49-F238E27FC236}">
                <a16:creationId xmlns:a16="http://schemas.microsoft.com/office/drawing/2014/main" id="{15087EF0-19BA-4E92-BE80-6BAEA8C1F6EC}"/>
              </a:ext>
            </a:extLst>
          </p:cNvPr>
          <p:cNvSpPr/>
          <p:nvPr/>
        </p:nvSpPr>
        <p:spPr>
          <a:xfrm rot="19800000" flipH="1">
            <a:off x="1741293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楕円 36">
            <a:extLst>
              <a:ext uri="{FF2B5EF4-FFF2-40B4-BE49-F238E27FC236}">
                <a16:creationId xmlns:a16="http://schemas.microsoft.com/office/drawing/2014/main" id="{BE34F33A-BC5C-4B1A-8FE4-7654031A0D22}"/>
              </a:ext>
            </a:extLst>
          </p:cNvPr>
          <p:cNvSpPr/>
          <p:nvPr/>
        </p:nvSpPr>
        <p:spPr>
          <a:xfrm rot="20172004" flipH="1">
            <a:off x="180042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楕円 47">
            <a:extLst>
              <a:ext uri="{FF2B5EF4-FFF2-40B4-BE49-F238E27FC236}">
                <a16:creationId xmlns:a16="http://schemas.microsoft.com/office/drawing/2014/main" id="{F6E01C3B-894C-46DF-85C7-161C9B2F6CF4}"/>
              </a:ext>
            </a:extLst>
          </p:cNvPr>
          <p:cNvSpPr/>
          <p:nvPr/>
        </p:nvSpPr>
        <p:spPr>
          <a:xfrm rot="20568850">
            <a:off x="1894112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3" name="楕円 47">
            <a:extLst>
              <a:ext uri="{FF2B5EF4-FFF2-40B4-BE49-F238E27FC236}">
                <a16:creationId xmlns:a16="http://schemas.microsoft.com/office/drawing/2014/main" id="{58F0149C-0249-48AA-AC5A-D49D793E3062}"/>
              </a:ext>
            </a:extLst>
          </p:cNvPr>
          <p:cNvSpPr/>
          <p:nvPr/>
        </p:nvSpPr>
        <p:spPr>
          <a:xfrm rot="18985106" flipH="1">
            <a:off x="181572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4" name="楕円 47">
            <a:extLst>
              <a:ext uri="{FF2B5EF4-FFF2-40B4-BE49-F238E27FC236}">
                <a16:creationId xmlns:a16="http://schemas.microsoft.com/office/drawing/2014/main" id="{6A1083D5-A4CD-42D5-833E-D98B9B4C8796}"/>
              </a:ext>
            </a:extLst>
          </p:cNvPr>
          <p:cNvSpPr/>
          <p:nvPr/>
        </p:nvSpPr>
        <p:spPr>
          <a:xfrm rot="18985106" flipH="1">
            <a:off x="1801345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5" name="楕円 51">
            <a:extLst>
              <a:ext uri="{FF2B5EF4-FFF2-40B4-BE49-F238E27FC236}">
                <a16:creationId xmlns:a16="http://schemas.microsoft.com/office/drawing/2014/main" id="{F5C41449-F8C7-4B48-BEAE-89ED0329DABC}"/>
              </a:ext>
            </a:extLst>
          </p:cNvPr>
          <p:cNvSpPr/>
          <p:nvPr/>
        </p:nvSpPr>
        <p:spPr>
          <a:xfrm rot="20044525" flipH="1">
            <a:off x="1639668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円弧 205">
            <a:extLst>
              <a:ext uri="{FF2B5EF4-FFF2-40B4-BE49-F238E27FC236}">
                <a16:creationId xmlns:a16="http://schemas.microsoft.com/office/drawing/2014/main" id="{471A7A17-1A08-4D94-B6C7-C1213733F34F}"/>
              </a:ext>
            </a:extLst>
          </p:cNvPr>
          <p:cNvSpPr/>
          <p:nvPr/>
        </p:nvSpPr>
        <p:spPr>
          <a:xfrm rot="5596267">
            <a:off x="1597813" y="2337491"/>
            <a:ext cx="1094725" cy="805585"/>
          </a:xfrm>
          <a:prstGeom prst="arc">
            <a:avLst>
              <a:gd name="adj1" fmla="val 17576158"/>
              <a:gd name="adj2" fmla="val 19696878"/>
            </a:avLst>
          </a:prstGeom>
          <a:ln w="85725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円弧 206">
            <a:extLst>
              <a:ext uri="{FF2B5EF4-FFF2-40B4-BE49-F238E27FC236}">
                <a16:creationId xmlns:a16="http://schemas.microsoft.com/office/drawing/2014/main" id="{4AF65E17-2FA3-458C-804D-BCB0AAFB2F6B}"/>
              </a:ext>
            </a:extLst>
          </p:cNvPr>
          <p:cNvSpPr/>
          <p:nvPr/>
        </p:nvSpPr>
        <p:spPr>
          <a:xfrm rot="6592279">
            <a:off x="1552922" y="2452679"/>
            <a:ext cx="1094725" cy="805585"/>
          </a:xfrm>
          <a:prstGeom prst="arc">
            <a:avLst>
              <a:gd name="adj1" fmla="val 17576158"/>
              <a:gd name="adj2" fmla="val 19747743"/>
            </a:avLst>
          </a:prstGeom>
          <a:ln w="82550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円弧 203">
            <a:extLst>
              <a:ext uri="{FF2B5EF4-FFF2-40B4-BE49-F238E27FC236}">
                <a16:creationId xmlns:a16="http://schemas.microsoft.com/office/drawing/2014/main" id="{80531864-A282-42EC-A85C-D45DF6E4DDC1}"/>
              </a:ext>
            </a:extLst>
          </p:cNvPr>
          <p:cNvSpPr/>
          <p:nvPr/>
        </p:nvSpPr>
        <p:spPr>
          <a:xfrm rot="16003733" flipH="1">
            <a:off x="1537642" y="2339307"/>
            <a:ext cx="1094725" cy="805585"/>
          </a:xfrm>
          <a:prstGeom prst="arc">
            <a:avLst>
              <a:gd name="adj1" fmla="val 17576158"/>
              <a:gd name="adj2" fmla="val 19696878"/>
            </a:avLst>
          </a:prstGeom>
          <a:ln w="85725" cap="rnd">
            <a:solidFill>
              <a:schemeClr val="bg1">
                <a:lumMod val="9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円弧 204">
            <a:extLst>
              <a:ext uri="{FF2B5EF4-FFF2-40B4-BE49-F238E27FC236}">
                <a16:creationId xmlns:a16="http://schemas.microsoft.com/office/drawing/2014/main" id="{79782913-468A-40E3-ABAF-378CDF9E647D}"/>
              </a:ext>
            </a:extLst>
          </p:cNvPr>
          <p:cNvSpPr/>
          <p:nvPr/>
        </p:nvSpPr>
        <p:spPr>
          <a:xfrm rot="15007721" flipH="1">
            <a:off x="1582533" y="2454495"/>
            <a:ext cx="1094725" cy="805585"/>
          </a:xfrm>
          <a:prstGeom prst="arc">
            <a:avLst>
              <a:gd name="adj1" fmla="val 17576158"/>
              <a:gd name="adj2" fmla="val 19747743"/>
            </a:avLst>
          </a:prstGeom>
          <a:ln w="82550" cap="rnd">
            <a:solidFill>
              <a:schemeClr val="bg1">
                <a:lumMod val="9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200795"/>
      </p:ext>
    </p:extLst>
  </p:cSld>
  <p:clrMapOvr>
    <a:masterClrMapping/>
  </p:clrMapOvr>
  <p:transition spd="slow" advClick="0" advTm="1000"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AC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二等辺三角形 167">
            <a:extLst>
              <a:ext uri="{FF2B5EF4-FFF2-40B4-BE49-F238E27FC236}">
                <a16:creationId xmlns:a16="http://schemas.microsoft.com/office/drawing/2014/main" id="{D15C4E9F-8B71-4B96-860F-7F8B7C025271}"/>
              </a:ext>
            </a:extLst>
          </p:cNvPr>
          <p:cNvSpPr/>
          <p:nvPr/>
        </p:nvSpPr>
        <p:spPr>
          <a:xfrm rot="10800000">
            <a:off x="1681469" y="593775"/>
            <a:ext cx="873762" cy="689429"/>
          </a:xfrm>
          <a:prstGeom prst="triangl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弧 168">
            <a:extLst>
              <a:ext uri="{FF2B5EF4-FFF2-40B4-BE49-F238E27FC236}">
                <a16:creationId xmlns:a16="http://schemas.microsoft.com/office/drawing/2014/main" id="{A2552FFB-1BBC-4B5A-9CD8-719DE36E176E}"/>
              </a:ext>
            </a:extLst>
          </p:cNvPr>
          <p:cNvSpPr/>
          <p:nvPr/>
        </p:nvSpPr>
        <p:spPr>
          <a:xfrm rot="201593" flipH="1">
            <a:off x="2507377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二等辺三角形 169">
            <a:extLst>
              <a:ext uri="{FF2B5EF4-FFF2-40B4-BE49-F238E27FC236}">
                <a16:creationId xmlns:a16="http://schemas.microsoft.com/office/drawing/2014/main" id="{CF0A056D-A01A-4B08-ADED-E3F4DB929419}"/>
              </a:ext>
            </a:extLst>
          </p:cNvPr>
          <p:cNvSpPr/>
          <p:nvPr/>
        </p:nvSpPr>
        <p:spPr>
          <a:xfrm rot="10800000">
            <a:off x="2509512" y="593773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弧 170">
            <a:extLst>
              <a:ext uri="{FF2B5EF4-FFF2-40B4-BE49-F238E27FC236}">
                <a16:creationId xmlns:a16="http://schemas.microsoft.com/office/drawing/2014/main" id="{C245CB41-8251-4D7C-8360-220EC54245E9}"/>
              </a:ext>
            </a:extLst>
          </p:cNvPr>
          <p:cNvSpPr/>
          <p:nvPr/>
        </p:nvSpPr>
        <p:spPr>
          <a:xfrm rot="21398407">
            <a:off x="1116726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二等辺三角形 171">
            <a:extLst>
              <a:ext uri="{FF2B5EF4-FFF2-40B4-BE49-F238E27FC236}">
                <a16:creationId xmlns:a16="http://schemas.microsoft.com/office/drawing/2014/main" id="{3B7CC469-FE46-4621-B625-E2329C5E0588}"/>
              </a:ext>
            </a:extLst>
          </p:cNvPr>
          <p:cNvSpPr/>
          <p:nvPr/>
        </p:nvSpPr>
        <p:spPr>
          <a:xfrm rot="10800000" flipH="1">
            <a:off x="1061709" y="593774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二等辺三角形 305">
            <a:extLst>
              <a:ext uri="{FF2B5EF4-FFF2-40B4-BE49-F238E27FC236}">
                <a16:creationId xmlns:a16="http://schemas.microsoft.com/office/drawing/2014/main" id="{6EE690BB-78B0-4A97-BBC7-4A6163513E31}"/>
              </a:ext>
            </a:extLst>
          </p:cNvPr>
          <p:cNvSpPr/>
          <p:nvPr/>
        </p:nvSpPr>
        <p:spPr>
          <a:xfrm rot="10800000">
            <a:off x="3029785" y="796966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二等辺三角形 306">
            <a:extLst>
              <a:ext uri="{FF2B5EF4-FFF2-40B4-BE49-F238E27FC236}">
                <a16:creationId xmlns:a16="http://schemas.microsoft.com/office/drawing/2014/main" id="{43D25E02-CF54-4134-9E01-CB1524780D6E}"/>
              </a:ext>
            </a:extLst>
          </p:cNvPr>
          <p:cNvSpPr/>
          <p:nvPr/>
        </p:nvSpPr>
        <p:spPr>
          <a:xfrm rot="11721489">
            <a:off x="3116703" y="1037128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4" name="二等辺三角形 303">
            <a:extLst>
              <a:ext uri="{FF2B5EF4-FFF2-40B4-BE49-F238E27FC236}">
                <a16:creationId xmlns:a16="http://schemas.microsoft.com/office/drawing/2014/main" id="{CBC2457D-BB5E-404F-B5A5-3695A0D04085}"/>
              </a:ext>
            </a:extLst>
          </p:cNvPr>
          <p:cNvSpPr/>
          <p:nvPr/>
        </p:nvSpPr>
        <p:spPr>
          <a:xfrm rot="10800000" flipH="1">
            <a:off x="933392" y="796965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304">
            <a:extLst>
              <a:ext uri="{FF2B5EF4-FFF2-40B4-BE49-F238E27FC236}">
                <a16:creationId xmlns:a16="http://schemas.microsoft.com/office/drawing/2014/main" id="{CCEC859C-0F1F-4A66-BFA0-FCB744922E67}"/>
              </a:ext>
            </a:extLst>
          </p:cNvPr>
          <p:cNvSpPr/>
          <p:nvPr/>
        </p:nvSpPr>
        <p:spPr>
          <a:xfrm rot="9878511" flipH="1">
            <a:off x="873534" y="1037127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E0EEF024-5033-4ADF-8BA2-D8EE1DDD056B}"/>
              </a:ext>
            </a:extLst>
          </p:cNvPr>
          <p:cNvSpPr/>
          <p:nvPr/>
        </p:nvSpPr>
        <p:spPr>
          <a:xfrm rot="11234124">
            <a:off x="3325207" y="1224467"/>
            <a:ext cx="240168" cy="575202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8" name="円弧 177">
            <a:extLst>
              <a:ext uri="{FF2B5EF4-FFF2-40B4-BE49-F238E27FC236}">
                <a16:creationId xmlns:a16="http://schemas.microsoft.com/office/drawing/2014/main" id="{A55FD608-5DE0-491C-A57F-29C72DF30333}"/>
              </a:ext>
            </a:extLst>
          </p:cNvPr>
          <p:cNvSpPr/>
          <p:nvPr/>
        </p:nvSpPr>
        <p:spPr>
          <a:xfrm rot="945023">
            <a:off x="2237140" y="622381"/>
            <a:ext cx="1197475" cy="100378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円弧 178">
            <a:extLst>
              <a:ext uri="{FF2B5EF4-FFF2-40B4-BE49-F238E27FC236}">
                <a16:creationId xmlns:a16="http://schemas.microsoft.com/office/drawing/2014/main" id="{52299685-5CE9-46AA-A4AC-331564117369}"/>
              </a:ext>
            </a:extLst>
          </p:cNvPr>
          <p:cNvSpPr/>
          <p:nvPr/>
        </p:nvSpPr>
        <p:spPr>
          <a:xfrm rot="895199" flipH="1">
            <a:off x="867709" y="609238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弧 179">
            <a:extLst>
              <a:ext uri="{FF2B5EF4-FFF2-40B4-BE49-F238E27FC236}">
                <a16:creationId xmlns:a16="http://schemas.microsoft.com/office/drawing/2014/main" id="{DDFF96CE-C333-412F-95D2-C0370A055825}"/>
              </a:ext>
            </a:extLst>
          </p:cNvPr>
          <p:cNvSpPr/>
          <p:nvPr/>
        </p:nvSpPr>
        <p:spPr>
          <a:xfrm rot="895199" flipH="1">
            <a:off x="765892" y="752390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57824D7E-A6CE-41AD-9DA5-F623E0A95DB1}"/>
              </a:ext>
            </a:extLst>
          </p:cNvPr>
          <p:cNvSpPr/>
          <p:nvPr/>
        </p:nvSpPr>
        <p:spPr>
          <a:xfrm>
            <a:off x="1000910" y="629039"/>
            <a:ext cx="122252" cy="161459"/>
          </a:xfrm>
          <a:prstGeom prst="ellips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楕円 181">
            <a:extLst>
              <a:ext uri="{FF2B5EF4-FFF2-40B4-BE49-F238E27FC236}">
                <a16:creationId xmlns:a16="http://schemas.microsoft.com/office/drawing/2014/main" id="{33A56AF6-357B-4077-AED5-45552BCF07A2}"/>
              </a:ext>
            </a:extLst>
          </p:cNvPr>
          <p:cNvSpPr/>
          <p:nvPr/>
        </p:nvSpPr>
        <p:spPr>
          <a:xfrm>
            <a:off x="153542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楕円 182">
            <a:extLst>
              <a:ext uri="{FF2B5EF4-FFF2-40B4-BE49-F238E27FC236}">
                <a16:creationId xmlns:a16="http://schemas.microsoft.com/office/drawing/2014/main" id="{90FCC4A4-8A15-419B-BC77-6686039CCD5E}"/>
              </a:ext>
            </a:extLst>
          </p:cNvPr>
          <p:cNvSpPr/>
          <p:nvPr/>
        </p:nvSpPr>
        <p:spPr>
          <a:xfrm>
            <a:off x="245644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楕円 183">
            <a:extLst>
              <a:ext uri="{FF2B5EF4-FFF2-40B4-BE49-F238E27FC236}">
                <a16:creationId xmlns:a16="http://schemas.microsoft.com/office/drawing/2014/main" id="{295C466D-7582-4D33-B150-23F09DBA1ADD}"/>
              </a:ext>
            </a:extLst>
          </p:cNvPr>
          <p:cNvSpPr/>
          <p:nvPr/>
        </p:nvSpPr>
        <p:spPr>
          <a:xfrm rot="20585052">
            <a:off x="1030863" y="2099333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楕円 184">
            <a:extLst>
              <a:ext uri="{FF2B5EF4-FFF2-40B4-BE49-F238E27FC236}">
                <a16:creationId xmlns:a16="http://schemas.microsoft.com/office/drawing/2014/main" id="{76881BB2-E7EE-4F78-8E31-700D2D100D1F}"/>
              </a:ext>
            </a:extLst>
          </p:cNvPr>
          <p:cNvSpPr/>
          <p:nvPr/>
        </p:nvSpPr>
        <p:spPr>
          <a:xfrm rot="1014948" flipH="1">
            <a:off x="3013539" y="2099331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台形 292">
            <a:extLst>
              <a:ext uri="{FF2B5EF4-FFF2-40B4-BE49-F238E27FC236}">
                <a16:creationId xmlns:a16="http://schemas.microsoft.com/office/drawing/2014/main" id="{78287C86-E952-402D-B9D6-52E067B2190F}"/>
              </a:ext>
            </a:extLst>
          </p:cNvPr>
          <p:cNvSpPr/>
          <p:nvPr/>
        </p:nvSpPr>
        <p:spPr>
          <a:xfrm rot="7858654" flipH="1">
            <a:off x="972892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台形 293">
            <a:extLst>
              <a:ext uri="{FF2B5EF4-FFF2-40B4-BE49-F238E27FC236}">
                <a16:creationId xmlns:a16="http://schemas.microsoft.com/office/drawing/2014/main" id="{100B0961-2A6C-4619-B44A-95A852B546A7}"/>
              </a:ext>
            </a:extLst>
          </p:cNvPr>
          <p:cNvSpPr/>
          <p:nvPr/>
        </p:nvSpPr>
        <p:spPr>
          <a:xfrm rot="3769921" flipH="1">
            <a:off x="922204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楕円 294">
            <a:extLst>
              <a:ext uri="{FF2B5EF4-FFF2-40B4-BE49-F238E27FC236}">
                <a16:creationId xmlns:a16="http://schemas.microsoft.com/office/drawing/2014/main" id="{5B0D0775-4FBF-44F2-B6DF-4B7903F786F4}"/>
              </a:ext>
            </a:extLst>
          </p:cNvPr>
          <p:cNvSpPr/>
          <p:nvPr/>
        </p:nvSpPr>
        <p:spPr>
          <a:xfrm flipH="1">
            <a:off x="991899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楕円 296">
            <a:extLst>
              <a:ext uri="{FF2B5EF4-FFF2-40B4-BE49-F238E27FC236}">
                <a16:creationId xmlns:a16="http://schemas.microsoft.com/office/drawing/2014/main" id="{289F4CC0-E4AC-442C-9A2A-141E809D1C30}"/>
              </a:ext>
            </a:extLst>
          </p:cNvPr>
          <p:cNvSpPr/>
          <p:nvPr/>
        </p:nvSpPr>
        <p:spPr>
          <a:xfrm rot="1236733" flipH="1">
            <a:off x="1265799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楕円 297">
            <a:extLst>
              <a:ext uri="{FF2B5EF4-FFF2-40B4-BE49-F238E27FC236}">
                <a16:creationId xmlns:a16="http://schemas.microsoft.com/office/drawing/2014/main" id="{0C7C455B-6B90-4C3D-BA09-6537FE61D4D6}"/>
              </a:ext>
            </a:extLst>
          </p:cNvPr>
          <p:cNvSpPr/>
          <p:nvPr/>
        </p:nvSpPr>
        <p:spPr>
          <a:xfrm rot="1627558" flipH="1">
            <a:off x="1422843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四角形: 角を丸くする 299">
            <a:extLst>
              <a:ext uri="{FF2B5EF4-FFF2-40B4-BE49-F238E27FC236}">
                <a16:creationId xmlns:a16="http://schemas.microsoft.com/office/drawing/2014/main" id="{9BA48F11-786E-4AFB-84D0-309416ED2411}"/>
              </a:ext>
            </a:extLst>
          </p:cNvPr>
          <p:cNvSpPr/>
          <p:nvPr/>
        </p:nvSpPr>
        <p:spPr>
          <a:xfrm rot="19548768" flipH="1">
            <a:off x="1258041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円弧 300">
            <a:extLst>
              <a:ext uri="{FF2B5EF4-FFF2-40B4-BE49-F238E27FC236}">
                <a16:creationId xmlns:a16="http://schemas.microsoft.com/office/drawing/2014/main" id="{F58A56A9-4613-484A-B32C-833231E69175}"/>
              </a:ext>
            </a:extLst>
          </p:cNvPr>
          <p:cNvSpPr/>
          <p:nvPr/>
        </p:nvSpPr>
        <p:spPr>
          <a:xfrm rot="20856138" flipH="1">
            <a:off x="1268004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円弧 301">
            <a:extLst>
              <a:ext uri="{FF2B5EF4-FFF2-40B4-BE49-F238E27FC236}">
                <a16:creationId xmlns:a16="http://schemas.microsoft.com/office/drawing/2014/main" id="{BC7A2432-EE13-48AD-84F9-AC0B5C995646}"/>
              </a:ext>
            </a:extLst>
          </p:cNvPr>
          <p:cNvSpPr/>
          <p:nvPr/>
        </p:nvSpPr>
        <p:spPr>
          <a:xfrm rot="20856138" flipH="1">
            <a:off x="1327264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円弧 302">
            <a:extLst>
              <a:ext uri="{FF2B5EF4-FFF2-40B4-BE49-F238E27FC236}">
                <a16:creationId xmlns:a16="http://schemas.microsoft.com/office/drawing/2014/main" id="{5C3AB0B4-215D-463A-8412-7D466B715517}"/>
              </a:ext>
            </a:extLst>
          </p:cNvPr>
          <p:cNvSpPr/>
          <p:nvPr/>
        </p:nvSpPr>
        <p:spPr>
          <a:xfrm rot="20856138" flipH="1">
            <a:off x="1294160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台形 281">
            <a:extLst>
              <a:ext uri="{FF2B5EF4-FFF2-40B4-BE49-F238E27FC236}">
                <a16:creationId xmlns:a16="http://schemas.microsoft.com/office/drawing/2014/main" id="{A11152FE-ED8E-45C0-950E-1282D68828F9}"/>
              </a:ext>
            </a:extLst>
          </p:cNvPr>
          <p:cNvSpPr/>
          <p:nvPr/>
        </p:nvSpPr>
        <p:spPr>
          <a:xfrm rot="13741346">
            <a:off x="2362313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台形 282">
            <a:extLst>
              <a:ext uri="{FF2B5EF4-FFF2-40B4-BE49-F238E27FC236}">
                <a16:creationId xmlns:a16="http://schemas.microsoft.com/office/drawing/2014/main" id="{6814F42A-BAFC-454F-8806-22509218F290}"/>
              </a:ext>
            </a:extLst>
          </p:cNvPr>
          <p:cNvSpPr/>
          <p:nvPr/>
        </p:nvSpPr>
        <p:spPr>
          <a:xfrm rot="17830079">
            <a:off x="2705693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楕円 283">
            <a:extLst>
              <a:ext uri="{FF2B5EF4-FFF2-40B4-BE49-F238E27FC236}">
                <a16:creationId xmlns:a16="http://schemas.microsoft.com/office/drawing/2014/main" id="{8C9CE72E-7F7B-4497-A4F3-EC39328D3A1A}"/>
              </a:ext>
            </a:extLst>
          </p:cNvPr>
          <p:cNvSpPr/>
          <p:nvPr/>
        </p:nvSpPr>
        <p:spPr>
          <a:xfrm>
            <a:off x="3140133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楕円 285">
            <a:extLst>
              <a:ext uri="{FF2B5EF4-FFF2-40B4-BE49-F238E27FC236}">
                <a16:creationId xmlns:a16="http://schemas.microsoft.com/office/drawing/2014/main" id="{B5B1F4D0-FFCD-4DB5-8E7D-3222E32BCDD6}"/>
              </a:ext>
            </a:extLst>
          </p:cNvPr>
          <p:cNvSpPr/>
          <p:nvPr/>
        </p:nvSpPr>
        <p:spPr>
          <a:xfrm rot="20363267">
            <a:off x="2762907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楕円 286">
            <a:extLst>
              <a:ext uri="{FF2B5EF4-FFF2-40B4-BE49-F238E27FC236}">
                <a16:creationId xmlns:a16="http://schemas.microsoft.com/office/drawing/2014/main" id="{8B9B9997-38AE-4D76-8BF7-63A6D8EE0792}"/>
              </a:ext>
            </a:extLst>
          </p:cNvPr>
          <p:cNvSpPr/>
          <p:nvPr/>
        </p:nvSpPr>
        <p:spPr>
          <a:xfrm rot="19972442">
            <a:off x="2737725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四角形: 角を丸くする 288">
            <a:extLst>
              <a:ext uri="{FF2B5EF4-FFF2-40B4-BE49-F238E27FC236}">
                <a16:creationId xmlns:a16="http://schemas.microsoft.com/office/drawing/2014/main" id="{1720D9FF-039B-4EFF-97D7-48D4C530E4DE}"/>
              </a:ext>
            </a:extLst>
          </p:cNvPr>
          <p:cNvSpPr/>
          <p:nvPr/>
        </p:nvSpPr>
        <p:spPr>
          <a:xfrm rot="2051232">
            <a:off x="2770667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円弧 289">
            <a:extLst>
              <a:ext uri="{FF2B5EF4-FFF2-40B4-BE49-F238E27FC236}">
                <a16:creationId xmlns:a16="http://schemas.microsoft.com/office/drawing/2014/main" id="{6CB61104-29E8-4B9D-A7F4-A317A0CB21A5}"/>
              </a:ext>
            </a:extLst>
          </p:cNvPr>
          <p:cNvSpPr/>
          <p:nvPr/>
        </p:nvSpPr>
        <p:spPr>
          <a:xfrm rot="743862">
            <a:off x="2701352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円弧 290">
            <a:extLst>
              <a:ext uri="{FF2B5EF4-FFF2-40B4-BE49-F238E27FC236}">
                <a16:creationId xmlns:a16="http://schemas.microsoft.com/office/drawing/2014/main" id="{B95CA542-01FD-46A3-B896-57F2A293E813}"/>
              </a:ext>
            </a:extLst>
          </p:cNvPr>
          <p:cNvSpPr/>
          <p:nvPr/>
        </p:nvSpPr>
        <p:spPr>
          <a:xfrm rot="743862">
            <a:off x="2642091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円弧 291">
            <a:extLst>
              <a:ext uri="{FF2B5EF4-FFF2-40B4-BE49-F238E27FC236}">
                <a16:creationId xmlns:a16="http://schemas.microsoft.com/office/drawing/2014/main" id="{0FD94E3E-1B31-47BD-A21A-A79D6E8EA7C2}"/>
              </a:ext>
            </a:extLst>
          </p:cNvPr>
          <p:cNvSpPr/>
          <p:nvPr/>
        </p:nvSpPr>
        <p:spPr>
          <a:xfrm rot="743862">
            <a:off x="2675196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楕円 24">
            <a:extLst>
              <a:ext uri="{FF2B5EF4-FFF2-40B4-BE49-F238E27FC236}">
                <a16:creationId xmlns:a16="http://schemas.microsoft.com/office/drawing/2014/main" id="{B6330F50-F081-49C5-8CBF-6C668FCECA3B}"/>
              </a:ext>
            </a:extLst>
          </p:cNvPr>
          <p:cNvSpPr/>
          <p:nvPr/>
        </p:nvSpPr>
        <p:spPr>
          <a:xfrm>
            <a:off x="1899912" y="2314220"/>
            <a:ext cx="477520" cy="117182"/>
          </a:xfrm>
          <a:custGeom>
            <a:avLst/>
            <a:gdLst>
              <a:gd name="connsiteX0" fmla="*/ 477520 w 477520"/>
              <a:gd name="connsiteY0" fmla="*/ 0 h 117182"/>
              <a:gd name="connsiteX1" fmla="*/ 223520 w 477520"/>
              <a:gd name="connsiteY1" fmla="*/ 116840 h 117182"/>
              <a:gd name="connsiteX2" fmla="*/ 0 w 477520"/>
              <a:gd name="connsiteY2" fmla="*/ 30480 h 11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520" h="117182" extrusionOk="0">
                <a:moveTo>
                  <a:pt x="477520" y="0"/>
                </a:moveTo>
                <a:cubicBezTo>
                  <a:pt x="420285" y="32889"/>
                  <a:pt x="296462" y="114254"/>
                  <a:pt x="223520" y="116840"/>
                </a:cubicBezTo>
                <a:cubicBezTo>
                  <a:pt x="152661" y="123757"/>
                  <a:pt x="42180" y="69593"/>
                  <a:pt x="0" y="30480"/>
                </a:cubicBezTo>
              </a:path>
            </a:pathLst>
          </a:custGeom>
          <a:noFill/>
          <a:ln w="50800" cap="rnd">
            <a:solidFill>
              <a:srgbClr val="4A4E58"/>
            </a:solidFill>
            <a:round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68960"/>
                      <a:gd name="connsiteY0" fmla="*/ 233680 h 467360"/>
                      <a:gd name="connsiteX1" fmla="*/ 284480 w 568960"/>
                      <a:gd name="connsiteY1" fmla="*/ 0 h 467360"/>
                      <a:gd name="connsiteX2" fmla="*/ 568960 w 568960"/>
                      <a:gd name="connsiteY2" fmla="*/ 233680 h 467360"/>
                      <a:gd name="connsiteX3" fmla="*/ 284480 w 568960"/>
                      <a:gd name="connsiteY3" fmla="*/ 467360 h 467360"/>
                      <a:gd name="connsiteX4" fmla="*/ 0 w 568960"/>
                      <a:gd name="connsiteY4" fmla="*/ 233680 h 467360"/>
                      <a:gd name="connsiteX0" fmla="*/ 0 w 590481"/>
                      <a:gd name="connsiteY0" fmla="*/ 233680 h 469906"/>
                      <a:gd name="connsiteX1" fmla="*/ 284480 w 590481"/>
                      <a:gd name="connsiteY1" fmla="*/ 0 h 469906"/>
                      <a:gd name="connsiteX2" fmla="*/ 568960 w 590481"/>
                      <a:gd name="connsiteY2" fmla="*/ 233680 h 469906"/>
                      <a:gd name="connsiteX3" fmla="*/ 538480 w 590481"/>
                      <a:gd name="connsiteY3" fmla="*/ 350520 h 469906"/>
                      <a:gd name="connsiteX4" fmla="*/ 284480 w 590481"/>
                      <a:gd name="connsiteY4" fmla="*/ 467360 h 469906"/>
                      <a:gd name="connsiteX5" fmla="*/ 0 w 590481"/>
                      <a:gd name="connsiteY5" fmla="*/ 233680 h 469906"/>
                      <a:gd name="connsiteX0" fmla="*/ 12871 w 603352"/>
                      <a:gd name="connsiteY0" fmla="*/ 233680 h 467702"/>
                      <a:gd name="connsiteX1" fmla="*/ 297351 w 603352"/>
                      <a:gd name="connsiteY1" fmla="*/ 0 h 467702"/>
                      <a:gd name="connsiteX2" fmla="*/ 581831 w 603352"/>
                      <a:gd name="connsiteY2" fmla="*/ 233680 h 467702"/>
                      <a:gd name="connsiteX3" fmla="*/ 551351 w 603352"/>
                      <a:gd name="connsiteY3" fmla="*/ 350520 h 467702"/>
                      <a:gd name="connsiteX4" fmla="*/ 297351 w 603352"/>
                      <a:gd name="connsiteY4" fmla="*/ 467360 h 467702"/>
                      <a:gd name="connsiteX5" fmla="*/ 73831 w 603352"/>
                      <a:gd name="connsiteY5" fmla="*/ 381000 h 467702"/>
                      <a:gd name="connsiteX6" fmla="*/ 12871 w 603352"/>
                      <a:gd name="connsiteY6" fmla="*/ 233680 h 467702"/>
                      <a:gd name="connsiteX0" fmla="*/ 551351 w 642791"/>
                      <a:gd name="connsiteY0" fmla="*/ 350520 h 467702"/>
                      <a:gd name="connsiteX1" fmla="*/ 297351 w 642791"/>
                      <a:gd name="connsiteY1" fmla="*/ 467360 h 467702"/>
                      <a:gd name="connsiteX2" fmla="*/ 73831 w 642791"/>
                      <a:gd name="connsiteY2" fmla="*/ 381000 h 467702"/>
                      <a:gd name="connsiteX3" fmla="*/ 12871 w 642791"/>
                      <a:gd name="connsiteY3" fmla="*/ 233680 h 467702"/>
                      <a:gd name="connsiteX4" fmla="*/ 297351 w 642791"/>
                      <a:gd name="connsiteY4" fmla="*/ 0 h 467702"/>
                      <a:gd name="connsiteX5" fmla="*/ 581831 w 642791"/>
                      <a:gd name="connsiteY5" fmla="*/ 233680 h 467702"/>
                      <a:gd name="connsiteX6" fmla="*/ 642791 w 642791"/>
                      <a:gd name="connsiteY6" fmla="*/ 441960 h 467702"/>
                      <a:gd name="connsiteX0" fmla="*/ 551351 w 581831"/>
                      <a:gd name="connsiteY0" fmla="*/ 350520 h 467702"/>
                      <a:gd name="connsiteX1" fmla="*/ 297351 w 581831"/>
                      <a:gd name="connsiteY1" fmla="*/ 467360 h 467702"/>
                      <a:gd name="connsiteX2" fmla="*/ 73831 w 581831"/>
                      <a:gd name="connsiteY2" fmla="*/ 381000 h 467702"/>
                      <a:gd name="connsiteX3" fmla="*/ 12871 w 581831"/>
                      <a:gd name="connsiteY3" fmla="*/ 233680 h 467702"/>
                      <a:gd name="connsiteX4" fmla="*/ 297351 w 581831"/>
                      <a:gd name="connsiteY4" fmla="*/ 0 h 467702"/>
                      <a:gd name="connsiteX5" fmla="*/ 581831 w 581831"/>
                      <a:gd name="connsiteY5" fmla="*/ 233680 h 467702"/>
                      <a:gd name="connsiteX0" fmla="*/ 551351 w 551351"/>
                      <a:gd name="connsiteY0" fmla="*/ 350520 h 467702"/>
                      <a:gd name="connsiteX1" fmla="*/ 297351 w 551351"/>
                      <a:gd name="connsiteY1" fmla="*/ 467360 h 467702"/>
                      <a:gd name="connsiteX2" fmla="*/ 73831 w 551351"/>
                      <a:gd name="connsiteY2" fmla="*/ 381000 h 467702"/>
                      <a:gd name="connsiteX3" fmla="*/ 12871 w 551351"/>
                      <a:gd name="connsiteY3" fmla="*/ 233680 h 467702"/>
                      <a:gd name="connsiteX4" fmla="*/ 297351 w 551351"/>
                      <a:gd name="connsiteY4" fmla="*/ 0 h 467702"/>
                      <a:gd name="connsiteX0" fmla="*/ 551351 w 551351"/>
                      <a:gd name="connsiteY0" fmla="*/ 116840 h 234022"/>
                      <a:gd name="connsiteX1" fmla="*/ 297351 w 551351"/>
                      <a:gd name="connsiteY1" fmla="*/ 233680 h 234022"/>
                      <a:gd name="connsiteX2" fmla="*/ 73831 w 551351"/>
                      <a:gd name="connsiteY2" fmla="*/ 147320 h 234022"/>
                      <a:gd name="connsiteX3" fmla="*/ 12871 w 551351"/>
                      <a:gd name="connsiteY3" fmla="*/ 0 h 234022"/>
                      <a:gd name="connsiteX0" fmla="*/ 477520 w 477520"/>
                      <a:gd name="connsiteY0" fmla="*/ 0 h 117182"/>
                      <a:gd name="connsiteX1" fmla="*/ 223520 w 477520"/>
                      <a:gd name="connsiteY1" fmla="*/ 116840 h 117182"/>
                      <a:gd name="connsiteX2" fmla="*/ 0 w 477520"/>
                      <a:gd name="connsiteY2" fmla="*/ 30480 h 117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77520" h="117182">
                        <a:moveTo>
                          <a:pt x="477520" y="0"/>
                        </a:moveTo>
                        <a:cubicBezTo>
                          <a:pt x="430107" y="38947"/>
                          <a:pt x="303107" y="111760"/>
                          <a:pt x="223520" y="116840"/>
                        </a:cubicBezTo>
                        <a:cubicBezTo>
                          <a:pt x="143933" y="121920"/>
                          <a:pt x="47413" y="69427"/>
                          <a:pt x="0" y="3048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四角形: 角を丸くする 279">
            <a:extLst>
              <a:ext uri="{FF2B5EF4-FFF2-40B4-BE49-F238E27FC236}">
                <a16:creationId xmlns:a16="http://schemas.microsoft.com/office/drawing/2014/main" id="{C20E4ACE-160F-48B3-91B8-F06172A1CE3F}"/>
              </a:ext>
            </a:extLst>
          </p:cNvPr>
          <p:cNvSpPr/>
          <p:nvPr/>
        </p:nvSpPr>
        <p:spPr>
          <a:xfrm rot="319268" flipH="1">
            <a:off x="1552440" y="5813919"/>
            <a:ext cx="197277" cy="655320"/>
          </a:xfrm>
          <a:prstGeom prst="roundRect">
            <a:avLst/>
          </a:prstGeom>
          <a:solidFill>
            <a:srgbClr val="FDEADA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四角形: 角を丸くする 280">
            <a:extLst>
              <a:ext uri="{FF2B5EF4-FFF2-40B4-BE49-F238E27FC236}">
                <a16:creationId xmlns:a16="http://schemas.microsoft.com/office/drawing/2014/main" id="{ACDEE84B-F8C4-4337-BE0A-8CB71F377910}"/>
              </a:ext>
            </a:extLst>
          </p:cNvPr>
          <p:cNvSpPr/>
          <p:nvPr/>
        </p:nvSpPr>
        <p:spPr>
          <a:xfrm rot="319268" flipH="1">
            <a:off x="1541272" y="6171930"/>
            <a:ext cx="184499" cy="307523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0" name="直線コネクタ 269">
            <a:extLst>
              <a:ext uri="{FF2B5EF4-FFF2-40B4-BE49-F238E27FC236}">
                <a16:creationId xmlns:a16="http://schemas.microsoft.com/office/drawing/2014/main" id="{EEF12CA0-CC28-425D-9081-EEE5B234EA11}"/>
              </a:ext>
            </a:extLst>
          </p:cNvPr>
          <p:cNvCxnSpPr>
            <a:cxnSpLocks/>
          </p:cNvCxnSpPr>
          <p:nvPr/>
        </p:nvCxnSpPr>
        <p:spPr>
          <a:xfrm>
            <a:off x="1765479" y="6406801"/>
            <a:ext cx="19785" cy="25032"/>
          </a:xfrm>
          <a:prstGeom prst="line">
            <a:avLst/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楕円 270">
            <a:extLst>
              <a:ext uri="{FF2B5EF4-FFF2-40B4-BE49-F238E27FC236}">
                <a16:creationId xmlns:a16="http://schemas.microsoft.com/office/drawing/2014/main" id="{755E9CE5-32FD-45C2-BA0D-0C5523A1D660}"/>
              </a:ext>
            </a:extLst>
          </p:cNvPr>
          <p:cNvSpPr/>
          <p:nvPr/>
        </p:nvSpPr>
        <p:spPr>
          <a:xfrm rot="21381460" flipH="1">
            <a:off x="1385792" y="6419832"/>
            <a:ext cx="422248" cy="17351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四角形: 角を丸くする 262">
            <a:extLst>
              <a:ext uri="{FF2B5EF4-FFF2-40B4-BE49-F238E27FC236}">
                <a16:creationId xmlns:a16="http://schemas.microsoft.com/office/drawing/2014/main" id="{50585368-D2B3-44C1-8F04-7CB0DADACC94}"/>
              </a:ext>
            </a:extLst>
          </p:cNvPr>
          <p:cNvSpPr/>
          <p:nvPr/>
        </p:nvSpPr>
        <p:spPr>
          <a:xfrm rot="21280732">
            <a:off x="2520101" y="5818919"/>
            <a:ext cx="197277" cy="655320"/>
          </a:xfrm>
          <a:prstGeom prst="roundRect">
            <a:avLst/>
          </a:prstGeom>
          <a:solidFill>
            <a:srgbClr val="FDEADA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台形 241">
            <a:extLst>
              <a:ext uri="{FF2B5EF4-FFF2-40B4-BE49-F238E27FC236}">
                <a16:creationId xmlns:a16="http://schemas.microsoft.com/office/drawing/2014/main" id="{BFBA40E3-F0AA-465E-A4EB-B9D729EDA2AD}"/>
              </a:ext>
            </a:extLst>
          </p:cNvPr>
          <p:cNvSpPr/>
          <p:nvPr/>
        </p:nvSpPr>
        <p:spPr>
          <a:xfrm>
            <a:off x="1280152" y="4620765"/>
            <a:ext cx="1663700" cy="1092200"/>
          </a:xfrm>
          <a:prstGeom prst="trapezoid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楕円 242">
            <a:extLst>
              <a:ext uri="{FF2B5EF4-FFF2-40B4-BE49-F238E27FC236}">
                <a16:creationId xmlns:a16="http://schemas.microsoft.com/office/drawing/2014/main" id="{C0B13A62-5D43-4995-858F-FC503B0D09BF}"/>
              </a:ext>
            </a:extLst>
          </p:cNvPr>
          <p:cNvSpPr/>
          <p:nvPr/>
        </p:nvSpPr>
        <p:spPr>
          <a:xfrm>
            <a:off x="1320792" y="4809349"/>
            <a:ext cx="1623060" cy="1092200"/>
          </a:xfrm>
          <a:prstGeom prst="ellips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直角三角形 243">
            <a:extLst>
              <a:ext uri="{FF2B5EF4-FFF2-40B4-BE49-F238E27FC236}">
                <a16:creationId xmlns:a16="http://schemas.microsoft.com/office/drawing/2014/main" id="{4C838E06-9D38-4473-B441-F3AD6673384A}"/>
              </a:ext>
            </a:extLst>
          </p:cNvPr>
          <p:cNvSpPr/>
          <p:nvPr/>
        </p:nvSpPr>
        <p:spPr>
          <a:xfrm>
            <a:off x="2705728" y="4662508"/>
            <a:ext cx="424470" cy="1050457"/>
          </a:xfrm>
          <a:prstGeom prst="rtTriangl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直角三角形 244">
            <a:extLst>
              <a:ext uri="{FF2B5EF4-FFF2-40B4-BE49-F238E27FC236}">
                <a16:creationId xmlns:a16="http://schemas.microsoft.com/office/drawing/2014/main" id="{89B215D8-9FB5-4AB7-87AE-2811587D4E46}"/>
              </a:ext>
            </a:extLst>
          </p:cNvPr>
          <p:cNvSpPr/>
          <p:nvPr/>
        </p:nvSpPr>
        <p:spPr>
          <a:xfrm flipH="1">
            <a:off x="1124578" y="4662508"/>
            <a:ext cx="424470" cy="1050457"/>
          </a:xfrm>
          <a:prstGeom prst="rtTriangl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楕円 245">
            <a:extLst>
              <a:ext uri="{FF2B5EF4-FFF2-40B4-BE49-F238E27FC236}">
                <a16:creationId xmlns:a16="http://schemas.microsoft.com/office/drawing/2014/main" id="{82E6A707-13D7-4E16-87C8-742B7FF3E63E}"/>
              </a:ext>
            </a:extLst>
          </p:cNvPr>
          <p:cNvSpPr/>
          <p:nvPr/>
        </p:nvSpPr>
        <p:spPr>
          <a:xfrm rot="20480296">
            <a:off x="2416450" y="5496311"/>
            <a:ext cx="641350" cy="317500"/>
          </a:xfrm>
          <a:prstGeom prst="ellips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楕円 246">
            <a:extLst>
              <a:ext uri="{FF2B5EF4-FFF2-40B4-BE49-F238E27FC236}">
                <a16:creationId xmlns:a16="http://schemas.microsoft.com/office/drawing/2014/main" id="{471A18C2-F28B-45A5-B98E-9CB63489F4BD}"/>
              </a:ext>
            </a:extLst>
          </p:cNvPr>
          <p:cNvSpPr/>
          <p:nvPr/>
        </p:nvSpPr>
        <p:spPr>
          <a:xfrm rot="1119704" flipH="1">
            <a:off x="1166203" y="5506312"/>
            <a:ext cx="641350" cy="317500"/>
          </a:xfrm>
          <a:prstGeom prst="ellips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円弧 239">
            <a:extLst>
              <a:ext uri="{FF2B5EF4-FFF2-40B4-BE49-F238E27FC236}">
                <a16:creationId xmlns:a16="http://schemas.microsoft.com/office/drawing/2014/main" id="{E2F51E31-08ED-4157-B677-C7E4275E6607}"/>
              </a:ext>
            </a:extLst>
          </p:cNvPr>
          <p:cNvSpPr/>
          <p:nvPr/>
        </p:nvSpPr>
        <p:spPr>
          <a:xfrm rot="21111668">
            <a:off x="1230283" y="4539011"/>
            <a:ext cx="1901240" cy="2473960"/>
          </a:xfrm>
          <a:prstGeom prst="arc">
            <a:avLst>
              <a:gd name="adj1" fmla="val 17716669"/>
              <a:gd name="adj2" fmla="val 123566"/>
            </a:avLst>
          </a:prstGeom>
          <a:ln w="104775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1" name="円弧 240">
            <a:extLst>
              <a:ext uri="{FF2B5EF4-FFF2-40B4-BE49-F238E27FC236}">
                <a16:creationId xmlns:a16="http://schemas.microsoft.com/office/drawing/2014/main" id="{82277E04-CB11-4C64-BF5C-80DBD46F8C1B}"/>
              </a:ext>
            </a:extLst>
          </p:cNvPr>
          <p:cNvSpPr/>
          <p:nvPr/>
        </p:nvSpPr>
        <p:spPr>
          <a:xfrm rot="488332" flipH="1">
            <a:off x="1137614" y="4539011"/>
            <a:ext cx="1901240" cy="2473960"/>
          </a:xfrm>
          <a:prstGeom prst="arc">
            <a:avLst>
              <a:gd name="adj1" fmla="val 17716669"/>
              <a:gd name="adj2" fmla="val 123566"/>
            </a:avLst>
          </a:prstGeom>
          <a:ln w="104775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円弧 236">
            <a:extLst>
              <a:ext uri="{FF2B5EF4-FFF2-40B4-BE49-F238E27FC236}">
                <a16:creationId xmlns:a16="http://schemas.microsoft.com/office/drawing/2014/main" id="{227B1FE3-1D38-4DAF-B9CF-8705D12EF9C2}"/>
              </a:ext>
            </a:extLst>
          </p:cNvPr>
          <p:cNvSpPr/>
          <p:nvPr/>
        </p:nvSpPr>
        <p:spPr>
          <a:xfrm rot="7164530">
            <a:off x="598428" y="3211788"/>
            <a:ext cx="1901240" cy="3098095"/>
          </a:xfrm>
          <a:prstGeom prst="arc">
            <a:avLst>
              <a:gd name="adj1" fmla="val 18278468"/>
              <a:gd name="adj2" fmla="val 21050516"/>
            </a:avLst>
          </a:prstGeom>
          <a:ln w="177800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8" name="円弧 237">
            <a:extLst>
              <a:ext uri="{FF2B5EF4-FFF2-40B4-BE49-F238E27FC236}">
                <a16:creationId xmlns:a16="http://schemas.microsoft.com/office/drawing/2014/main" id="{311CB78B-1FFE-4924-8F0A-26FD9C4117FB}"/>
              </a:ext>
            </a:extLst>
          </p:cNvPr>
          <p:cNvSpPr/>
          <p:nvPr/>
        </p:nvSpPr>
        <p:spPr>
          <a:xfrm rot="14435470" flipH="1">
            <a:off x="1786505" y="3211788"/>
            <a:ext cx="1901240" cy="3098095"/>
          </a:xfrm>
          <a:prstGeom prst="arc">
            <a:avLst>
              <a:gd name="adj1" fmla="val 18278468"/>
              <a:gd name="adj2" fmla="val 21050516"/>
            </a:avLst>
          </a:prstGeom>
          <a:ln w="177800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3" name="正方形/長方形 232">
            <a:extLst>
              <a:ext uri="{FF2B5EF4-FFF2-40B4-BE49-F238E27FC236}">
                <a16:creationId xmlns:a16="http://schemas.microsoft.com/office/drawing/2014/main" id="{EF187D75-1CAC-452B-8C43-E9CA6800B9CB}"/>
              </a:ext>
            </a:extLst>
          </p:cNvPr>
          <p:cNvSpPr/>
          <p:nvPr/>
        </p:nvSpPr>
        <p:spPr>
          <a:xfrm>
            <a:off x="1941386" y="2736576"/>
            <a:ext cx="354900" cy="360119"/>
          </a:xfrm>
          <a:prstGeom prst="rect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台形 233">
            <a:extLst>
              <a:ext uri="{FF2B5EF4-FFF2-40B4-BE49-F238E27FC236}">
                <a16:creationId xmlns:a16="http://schemas.microsoft.com/office/drawing/2014/main" id="{7D4C183B-8016-451E-BA5D-669D6B5AEF42}"/>
              </a:ext>
            </a:extLst>
          </p:cNvPr>
          <p:cNvSpPr/>
          <p:nvPr/>
        </p:nvSpPr>
        <p:spPr>
          <a:xfrm rot="10800000">
            <a:off x="1881248" y="2855472"/>
            <a:ext cx="496184" cy="182504"/>
          </a:xfrm>
          <a:prstGeom prst="trapezoid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台形 64">
            <a:extLst>
              <a:ext uri="{FF2B5EF4-FFF2-40B4-BE49-F238E27FC236}">
                <a16:creationId xmlns:a16="http://schemas.microsoft.com/office/drawing/2014/main" id="{81AF6C51-21C0-4CFD-BEEC-5162FB9B8BAD}"/>
              </a:ext>
            </a:extLst>
          </p:cNvPr>
          <p:cNvSpPr/>
          <p:nvPr/>
        </p:nvSpPr>
        <p:spPr>
          <a:xfrm>
            <a:off x="1535422" y="2994531"/>
            <a:ext cx="1165225" cy="1651000"/>
          </a:xfrm>
          <a:custGeom>
            <a:avLst/>
            <a:gdLst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65225 w 1165225"/>
              <a:gd name="connsiteY3" fmla="*/ 1651000 h 1651000"/>
              <a:gd name="connsiteX4" fmla="*/ 0 w 1165225"/>
              <a:gd name="connsiteY4" fmla="*/ 1651000 h 1651000"/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30300 w 1165225"/>
              <a:gd name="connsiteY3" fmla="*/ 812799 h 1651000"/>
              <a:gd name="connsiteX4" fmla="*/ 1165225 w 1165225"/>
              <a:gd name="connsiteY4" fmla="*/ 1651000 h 1651000"/>
              <a:gd name="connsiteX5" fmla="*/ 0 w 1165225"/>
              <a:gd name="connsiteY5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225" h="1651000">
                <a:moveTo>
                  <a:pt x="0" y="1651000"/>
                </a:moveTo>
                <a:lnTo>
                  <a:pt x="69855" y="0"/>
                </a:lnTo>
                <a:lnTo>
                  <a:pt x="1095370" y="0"/>
                </a:lnTo>
                <a:lnTo>
                  <a:pt x="1130300" y="812799"/>
                </a:lnTo>
                <a:lnTo>
                  <a:pt x="1165225" y="1651000"/>
                </a:lnTo>
                <a:lnTo>
                  <a:pt x="0" y="16510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楕円 65">
            <a:extLst>
              <a:ext uri="{FF2B5EF4-FFF2-40B4-BE49-F238E27FC236}">
                <a16:creationId xmlns:a16="http://schemas.microsoft.com/office/drawing/2014/main" id="{F27848FD-01C8-4911-9982-869683B91A93}"/>
              </a:ext>
            </a:extLst>
          </p:cNvPr>
          <p:cNvSpPr/>
          <p:nvPr/>
        </p:nvSpPr>
        <p:spPr>
          <a:xfrm flipH="1">
            <a:off x="1549639" y="2994531"/>
            <a:ext cx="215765" cy="1651000"/>
          </a:xfrm>
          <a:custGeom>
            <a:avLst/>
            <a:gdLst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0 w 431530"/>
              <a:gd name="connsiteY4" fmla="*/ 82550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91440 w 431530"/>
              <a:gd name="connsiteY4" fmla="*/ 91694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0" fmla="*/ 0 w 215765"/>
              <a:gd name="connsiteY0" fmla="*/ 0 h 1651000"/>
              <a:gd name="connsiteX1" fmla="*/ 215765 w 215765"/>
              <a:gd name="connsiteY1" fmla="*/ 825500 h 1651000"/>
              <a:gd name="connsiteX2" fmla="*/ 0 w 215765"/>
              <a:gd name="connsiteY2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765" h="1651000">
                <a:moveTo>
                  <a:pt x="0" y="0"/>
                </a:moveTo>
                <a:cubicBezTo>
                  <a:pt x="119164" y="0"/>
                  <a:pt x="215765" y="369589"/>
                  <a:pt x="215765" y="825500"/>
                </a:cubicBezTo>
                <a:cubicBezTo>
                  <a:pt x="215765" y="1281411"/>
                  <a:pt x="119164" y="1651000"/>
                  <a:pt x="0" y="1651000"/>
                </a:cubicBezTo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楕円 65">
            <a:extLst>
              <a:ext uri="{FF2B5EF4-FFF2-40B4-BE49-F238E27FC236}">
                <a16:creationId xmlns:a16="http://schemas.microsoft.com/office/drawing/2014/main" id="{422C4F79-F1E2-4BE0-A476-4B72397AB26F}"/>
              </a:ext>
            </a:extLst>
          </p:cNvPr>
          <p:cNvSpPr/>
          <p:nvPr/>
        </p:nvSpPr>
        <p:spPr>
          <a:xfrm>
            <a:off x="2470661" y="2994531"/>
            <a:ext cx="215765" cy="1651000"/>
          </a:xfrm>
          <a:custGeom>
            <a:avLst/>
            <a:gdLst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0 w 431530"/>
              <a:gd name="connsiteY4" fmla="*/ 82550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91440 w 431530"/>
              <a:gd name="connsiteY4" fmla="*/ 91694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0" fmla="*/ 0 w 215765"/>
              <a:gd name="connsiteY0" fmla="*/ 0 h 1651000"/>
              <a:gd name="connsiteX1" fmla="*/ 215765 w 215765"/>
              <a:gd name="connsiteY1" fmla="*/ 825500 h 1651000"/>
              <a:gd name="connsiteX2" fmla="*/ 0 w 215765"/>
              <a:gd name="connsiteY2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765" h="1651000">
                <a:moveTo>
                  <a:pt x="0" y="0"/>
                </a:moveTo>
                <a:cubicBezTo>
                  <a:pt x="119164" y="0"/>
                  <a:pt x="215765" y="369589"/>
                  <a:pt x="215765" y="825500"/>
                </a:cubicBezTo>
                <a:cubicBezTo>
                  <a:pt x="215765" y="1281411"/>
                  <a:pt x="119164" y="1651000"/>
                  <a:pt x="0" y="1651000"/>
                </a:cubicBezTo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楕円 227">
            <a:extLst>
              <a:ext uri="{FF2B5EF4-FFF2-40B4-BE49-F238E27FC236}">
                <a16:creationId xmlns:a16="http://schemas.microsoft.com/office/drawing/2014/main" id="{3CA4EDEE-981B-43D9-B399-EC756B032E36}"/>
              </a:ext>
            </a:extLst>
          </p:cNvPr>
          <p:cNvSpPr/>
          <p:nvPr/>
        </p:nvSpPr>
        <p:spPr>
          <a:xfrm rot="19953313">
            <a:off x="1805549" y="2963933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楕円 228">
            <a:extLst>
              <a:ext uri="{FF2B5EF4-FFF2-40B4-BE49-F238E27FC236}">
                <a16:creationId xmlns:a16="http://schemas.microsoft.com/office/drawing/2014/main" id="{B0F2BA32-DFDD-4D19-9AAA-74614C6685CF}"/>
              </a:ext>
            </a:extLst>
          </p:cNvPr>
          <p:cNvSpPr/>
          <p:nvPr/>
        </p:nvSpPr>
        <p:spPr>
          <a:xfrm rot="1646687" flipH="1">
            <a:off x="2051771" y="2963932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二等辺三角形 225">
            <a:extLst>
              <a:ext uri="{FF2B5EF4-FFF2-40B4-BE49-F238E27FC236}">
                <a16:creationId xmlns:a16="http://schemas.microsoft.com/office/drawing/2014/main" id="{37A891B5-6D10-4998-9040-E0E9794023BD}"/>
              </a:ext>
            </a:extLst>
          </p:cNvPr>
          <p:cNvSpPr/>
          <p:nvPr/>
        </p:nvSpPr>
        <p:spPr>
          <a:xfrm rot="20649556">
            <a:off x="2122239" y="3472584"/>
            <a:ext cx="200012" cy="294640"/>
          </a:xfrm>
          <a:prstGeom prst="triangle">
            <a:avLst/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二等辺三角形 226">
            <a:extLst>
              <a:ext uri="{FF2B5EF4-FFF2-40B4-BE49-F238E27FC236}">
                <a16:creationId xmlns:a16="http://schemas.microsoft.com/office/drawing/2014/main" id="{A738AEF5-64EF-4643-B148-A3A0993D32BA}"/>
              </a:ext>
            </a:extLst>
          </p:cNvPr>
          <p:cNvSpPr/>
          <p:nvPr/>
        </p:nvSpPr>
        <p:spPr>
          <a:xfrm rot="10004269">
            <a:off x="2184066" y="3753019"/>
            <a:ext cx="197504" cy="193890"/>
          </a:xfrm>
          <a:prstGeom prst="triangle">
            <a:avLst>
              <a:gd name="adj" fmla="val 59990"/>
            </a:avLst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二等辺三角形 223">
            <a:extLst>
              <a:ext uri="{FF2B5EF4-FFF2-40B4-BE49-F238E27FC236}">
                <a16:creationId xmlns:a16="http://schemas.microsoft.com/office/drawing/2014/main" id="{532C762D-530B-4B29-908D-1A572A886B3B}"/>
              </a:ext>
            </a:extLst>
          </p:cNvPr>
          <p:cNvSpPr/>
          <p:nvPr/>
        </p:nvSpPr>
        <p:spPr>
          <a:xfrm rot="950444" flipH="1">
            <a:off x="1921351" y="3472584"/>
            <a:ext cx="200012" cy="294640"/>
          </a:xfrm>
          <a:prstGeom prst="triangle">
            <a:avLst/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二等辺三角形 224">
            <a:extLst>
              <a:ext uri="{FF2B5EF4-FFF2-40B4-BE49-F238E27FC236}">
                <a16:creationId xmlns:a16="http://schemas.microsoft.com/office/drawing/2014/main" id="{3D022183-5E3D-4DB1-94FC-C51D2558FCBF}"/>
              </a:ext>
            </a:extLst>
          </p:cNvPr>
          <p:cNvSpPr/>
          <p:nvPr/>
        </p:nvSpPr>
        <p:spPr>
          <a:xfrm rot="11595731" flipH="1">
            <a:off x="1862032" y="3753019"/>
            <a:ext cx="197504" cy="193890"/>
          </a:xfrm>
          <a:prstGeom prst="triangle">
            <a:avLst>
              <a:gd name="adj" fmla="val 59990"/>
            </a:avLst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四角形: 角を丸くする 196">
            <a:extLst>
              <a:ext uri="{FF2B5EF4-FFF2-40B4-BE49-F238E27FC236}">
                <a16:creationId xmlns:a16="http://schemas.microsoft.com/office/drawing/2014/main" id="{B5F98499-5A00-4522-9B8A-CD9B984C900F}"/>
              </a:ext>
            </a:extLst>
          </p:cNvPr>
          <p:cNvSpPr/>
          <p:nvPr/>
        </p:nvSpPr>
        <p:spPr>
          <a:xfrm>
            <a:off x="2041255" y="3425431"/>
            <a:ext cx="175637" cy="146050"/>
          </a:xfrm>
          <a:prstGeom prst="roundRect">
            <a:avLst/>
          </a:prstGeom>
          <a:solidFill>
            <a:srgbClr val="4A92E2"/>
          </a:solidFill>
          <a:ln w="25400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正方形/長方形 197">
            <a:extLst>
              <a:ext uri="{FF2B5EF4-FFF2-40B4-BE49-F238E27FC236}">
                <a16:creationId xmlns:a16="http://schemas.microsoft.com/office/drawing/2014/main" id="{33D667E3-96A6-478A-B097-3DD64624D7AE}"/>
              </a:ext>
            </a:extLst>
          </p:cNvPr>
          <p:cNvSpPr/>
          <p:nvPr/>
        </p:nvSpPr>
        <p:spPr>
          <a:xfrm>
            <a:off x="1765333" y="2974451"/>
            <a:ext cx="714651" cy="194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正方形/長方形 198">
            <a:extLst>
              <a:ext uri="{FF2B5EF4-FFF2-40B4-BE49-F238E27FC236}">
                <a16:creationId xmlns:a16="http://schemas.microsoft.com/office/drawing/2014/main" id="{1798CA08-B283-4777-9EB5-E5443D2D3D4B}"/>
              </a:ext>
            </a:extLst>
          </p:cNvPr>
          <p:cNvSpPr/>
          <p:nvPr/>
        </p:nvSpPr>
        <p:spPr>
          <a:xfrm rot="5400000">
            <a:off x="1936607" y="3116992"/>
            <a:ext cx="363528" cy="205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二等辺三角形 215">
            <a:extLst>
              <a:ext uri="{FF2B5EF4-FFF2-40B4-BE49-F238E27FC236}">
                <a16:creationId xmlns:a16="http://schemas.microsoft.com/office/drawing/2014/main" id="{0EB15770-E9D4-4494-A97C-133C948EF4CE}"/>
              </a:ext>
            </a:extLst>
          </p:cNvPr>
          <p:cNvSpPr/>
          <p:nvPr/>
        </p:nvSpPr>
        <p:spPr>
          <a:xfrm rot="12724613">
            <a:off x="2179037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二等辺三角形 216">
            <a:extLst>
              <a:ext uri="{FF2B5EF4-FFF2-40B4-BE49-F238E27FC236}">
                <a16:creationId xmlns:a16="http://schemas.microsoft.com/office/drawing/2014/main" id="{D66E257A-F90C-4F09-84FD-73D9C6E4B74D}"/>
              </a:ext>
            </a:extLst>
          </p:cNvPr>
          <p:cNvSpPr/>
          <p:nvPr/>
        </p:nvSpPr>
        <p:spPr>
          <a:xfrm rot="12724613">
            <a:off x="2147208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正方形/長方形 35">
            <a:extLst>
              <a:ext uri="{FF2B5EF4-FFF2-40B4-BE49-F238E27FC236}">
                <a16:creationId xmlns:a16="http://schemas.microsoft.com/office/drawing/2014/main" id="{C21B938A-ED87-4A85-AC9F-7FEA06FF999D}"/>
              </a:ext>
            </a:extLst>
          </p:cNvPr>
          <p:cNvSpPr/>
          <p:nvPr/>
        </p:nvSpPr>
        <p:spPr>
          <a:xfrm rot="1800000">
            <a:off x="2307757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楕円 36">
            <a:extLst>
              <a:ext uri="{FF2B5EF4-FFF2-40B4-BE49-F238E27FC236}">
                <a16:creationId xmlns:a16="http://schemas.microsoft.com/office/drawing/2014/main" id="{D9FFF895-4684-43B9-83F7-B8687C4166F9}"/>
              </a:ext>
            </a:extLst>
          </p:cNvPr>
          <p:cNvSpPr/>
          <p:nvPr/>
        </p:nvSpPr>
        <p:spPr>
          <a:xfrm rot="1427996">
            <a:off x="225556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楕円 47">
            <a:extLst>
              <a:ext uri="{FF2B5EF4-FFF2-40B4-BE49-F238E27FC236}">
                <a16:creationId xmlns:a16="http://schemas.microsoft.com/office/drawing/2014/main" id="{58580C15-5E3E-4032-AE24-70B4E9965238}"/>
              </a:ext>
            </a:extLst>
          </p:cNvPr>
          <p:cNvSpPr/>
          <p:nvPr/>
        </p:nvSpPr>
        <p:spPr>
          <a:xfrm rot="1031150" flipH="1">
            <a:off x="2236099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1" name="楕円 47">
            <a:extLst>
              <a:ext uri="{FF2B5EF4-FFF2-40B4-BE49-F238E27FC236}">
                <a16:creationId xmlns:a16="http://schemas.microsoft.com/office/drawing/2014/main" id="{76FAA03E-BF07-40C6-A462-350DC5E9E2CF}"/>
              </a:ext>
            </a:extLst>
          </p:cNvPr>
          <p:cNvSpPr/>
          <p:nvPr/>
        </p:nvSpPr>
        <p:spPr>
          <a:xfrm rot="2614894">
            <a:off x="234909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2" name="楕円 47">
            <a:extLst>
              <a:ext uri="{FF2B5EF4-FFF2-40B4-BE49-F238E27FC236}">
                <a16:creationId xmlns:a16="http://schemas.microsoft.com/office/drawing/2014/main" id="{3D9F6B69-0DBC-4D3C-920B-BB7DDA6E8DFB}"/>
              </a:ext>
            </a:extLst>
          </p:cNvPr>
          <p:cNvSpPr/>
          <p:nvPr/>
        </p:nvSpPr>
        <p:spPr>
          <a:xfrm rot="2614894">
            <a:off x="2376650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3" name="楕円 51">
            <a:extLst>
              <a:ext uri="{FF2B5EF4-FFF2-40B4-BE49-F238E27FC236}">
                <a16:creationId xmlns:a16="http://schemas.microsoft.com/office/drawing/2014/main" id="{75E44929-C8A2-42FB-9FAE-228F0B6F97D1}"/>
              </a:ext>
            </a:extLst>
          </p:cNvPr>
          <p:cNvSpPr/>
          <p:nvPr/>
        </p:nvSpPr>
        <p:spPr>
          <a:xfrm rot="1555475">
            <a:off x="2303165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二等辺三角形 207">
            <a:extLst>
              <a:ext uri="{FF2B5EF4-FFF2-40B4-BE49-F238E27FC236}">
                <a16:creationId xmlns:a16="http://schemas.microsoft.com/office/drawing/2014/main" id="{AA8BAFAD-BC0B-4F8A-A6D4-F65E5C648C2C}"/>
              </a:ext>
            </a:extLst>
          </p:cNvPr>
          <p:cNvSpPr/>
          <p:nvPr/>
        </p:nvSpPr>
        <p:spPr>
          <a:xfrm rot="8875387" flipH="1">
            <a:off x="1865944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二等辺三角形 208">
            <a:extLst>
              <a:ext uri="{FF2B5EF4-FFF2-40B4-BE49-F238E27FC236}">
                <a16:creationId xmlns:a16="http://schemas.microsoft.com/office/drawing/2014/main" id="{81762DB6-C75C-4990-AF36-3B54C9C48D3E}"/>
              </a:ext>
            </a:extLst>
          </p:cNvPr>
          <p:cNvSpPr/>
          <p:nvPr/>
        </p:nvSpPr>
        <p:spPr>
          <a:xfrm rot="8875387" flipH="1">
            <a:off x="1897773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正方形/長方形 35">
            <a:extLst>
              <a:ext uri="{FF2B5EF4-FFF2-40B4-BE49-F238E27FC236}">
                <a16:creationId xmlns:a16="http://schemas.microsoft.com/office/drawing/2014/main" id="{15087EF0-19BA-4E92-BE80-6BAEA8C1F6EC}"/>
              </a:ext>
            </a:extLst>
          </p:cNvPr>
          <p:cNvSpPr/>
          <p:nvPr/>
        </p:nvSpPr>
        <p:spPr>
          <a:xfrm rot="19800000" flipH="1">
            <a:off x="1741293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楕円 36">
            <a:extLst>
              <a:ext uri="{FF2B5EF4-FFF2-40B4-BE49-F238E27FC236}">
                <a16:creationId xmlns:a16="http://schemas.microsoft.com/office/drawing/2014/main" id="{BE34F33A-BC5C-4B1A-8FE4-7654031A0D22}"/>
              </a:ext>
            </a:extLst>
          </p:cNvPr>
          <p:cNvSpPr/>
          <p:nvPr/>
        </p:nvSpPr>
        <p:spPr>
          <a:xfrm rot="20172004" flipH="1">
            <a:off x="180042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楕円 47">
            <a:extLst>
              <a:ext uri="{FF2B5EF4-FFF2-40B4-BE49-F238E27FC236}">
                <a16:creationId xmlns:a16="http://schemas.microsoft.com/office/drawing/2014/main" id="{F6E01C3B-894C-46DF-85C7-161C9B2F6CF4}"/>
              </a:ext>
            </a:extLst>
          </p:cNvPr>
          <p:cNvSpPr/>
          <p:nvPr/>
        </p:nvSpPr>
        <p:spPr>
          <a:xfrm rot="20568850">
            <a:off x="1894112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3" name="楕円 47">
            <a:extLst>
              <a:ext uri="{FF2B5EF4-FFF2-40B4-BE49-F238E27FC236}">
                <a16:creationId xmlns:a16="http://schemas.microsoft.com/office/drawing/2014/main" id="{58F0149C-0249-48AA-AC5A-D49D793E3062}"/>
              </a:ext>
            </a:extLst>
          </p:cNvPr>
          <p:cNvSpPr/>
          <p:nvPr/>
        </p:nvSpPr>
        <p:spPr>
          <a:xfrm rot="18985106" flipH="1">
            <a:off x="181572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4" name="楕円 47">
            <a:extLst>
              <a:ext uri="{FF2B5EF4-FFF2-40B4-BE49-F238E27FC236}">
                <a16:creationId xmlns:a16="http://schemas.microsoft.com/office/drawing/2014/main" id="{6A1083D5-A4CD-42D5-833E-D98B9B4C8796}"/>
              </a:ext>
            </a:extLst>
          </p:cNvPr>
          <p:cNvSpPr/>
          <p:nvPr/>
        </p:nvSpPr>
        <p:spPr>
          <a:xfrm rot="18985106" flipH="1">
            <a:off x="1801345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5" name="楕円 51">
            <a:extLst>
              <a:ext uri="{FF2B5EF4-FFF2-40B4-BE49-F238E27FC236}">
                <a16:creationId xmlns:a16="http://schemas.microsoft.com/office/drawing/2014/main" id="{F5C41449-F8C7-4B48-BEAE-89ED0329DABC}"/>
              </a:ext>
            </a:extLst>
          </p:cNvPr>
          <p:cNvSpPr/>
          <p:nvPr/>
        </p:nvSpPr>
        <p:spPr>
          <a:xfrm rot="20044525" flipH="1">
            <a:off x="1639668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円弧 205">
            <a:extLst>
              <a:ext uri="{FF2B5EF4-FFF2-40B4-BE49-F238E27FC236}">
                <a16:creationId xmlns:a16="http://schemas.microsoft.com/office/drawing/2014/main" id="{471A7A17-1A08-4D94-B6C7-C1213733F34F}"/>
              </a:ext>
            </a:extLst>
          </p:cNvPr>
          <p:cNvSpPr/>
          <p:nvPr/>
        </p:nvSpPr>
        <p:spPr>
          <a:xfrm rot="5596267">
            <a:off x="1597813" y="2337491"/>
            <a:ext cx="1094725" cy="805585"/>
          </a:xfrm>
          <a:prstGeom prst="arc">
            <a:avLst>
              <a:gd name="adj1" fmla="val 17576158"/>
              <a:gd name="adj2" fmla="val 19696878"/>
            </a:avLst>
          </a:prstGeom>
          <a:ln w="85725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円弧 206">
            <a:extLst>
              <a:ext uri="{FF2B5EF4-FFF2-40B4-BE49-F238E27FC236}">
                <a16:creationId xmlns:a16="http://schemas.microsoft.com/office/drawing/2014/main" id="{4AF65E17-2FA3-458C-804D-BCB0AAFB2F6B}"/>
              </a:ext>
            </a:extLst>
          </p:cNvPr>
          <p:cNvSpPr/>
          <p:nvPr/>
        </p:nvSpPr>
        <p:spPr>
          <a:xfrm rot="6592279">
            <a:off x="1552922" y="2452679"/>
            <a:ext cx="1094725" cy="805585"/>
          </a:xfrm>
          <a:prstGeom prst="arc">
            <a:avLst>
              <a:gd name="adj1" fmla="val 17576158"/>
              <a:gd name="adj2" fmla="val 19747743"/>
            </a:avLst>
          </a:prstGeom>
          <a:ln w="82550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円弧 203">
            <a:extLst>
              <a:ext uri="{FF2B5EF4-FFF2-40B4-BE49-F238E27FC236}">
                <a16:creationId xmlns:a16="http://schemas.microsoft.com/office/drawing/2014/main" id="{80531864-A282-42EC-A85C-D45DF6E4DDC1}"/>
              </a:ext>
            </a:extLst>
          </p:cNvPr>
          <p:cNvSpPr/>
          <p:nvPr/>
        </p:nvSpPr>
        <p:spPr>
          <a:xfrm rot="16003733" flipH="1">
            <a:off x="1537642" y="2339307"/>
            <a:ext cx="1094725" cy="805585"/>
          </a:xfrm>
          <a:prstGeom prst="arc">
            <a:avLst>
              <a:gd name="adj1" fmla="val 17576158"/>
              <a:gd name="adj2" fmla="val 19696878"/>
            </a:avLst>
          </a:prstGeom>
          <a:ln w="85725" cap="rnd">
            <a:solidFill>
              <a:schemeClr val="bg1">
                <a:lumMod val="9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円弧 204">
            <a:extLst>
              <a:ext uri="{FF2B5EF4-FFF2-40B4-BE49-F238E27FC236}">
                <a16:creationId xmlns:a16="http://schemas.microsoft.com/office/drawing/2014/main" id="{79782913-468A-40E3-ABAF-378CDF9E647D}"/>
              </a:ext>
            </a:extLst>
          </p:cNvPr>
          <p:cNvSpPr/>
          <p:nvPr/>
        </p:nvSpPr>
        <p:spPr>
          <a:xfrm rot="15007721" flipH="1">
            <a:off x="1582533" y="2454495"/>
            <a:ext cx="1094725" cy="805585"/>
          </a:xfrm>
          <a:prstGeom prst="arc">
            <a:avLst>
              <a:gd name="adj1" fmla="val 17576158"/>
              <a:gd name="adj2" fmla="val 19747743"/>
            </a:avLst>
          </a:prstGeom>
          <a:ln w="82550" cap="rnd">
            <a:solidFill>
              <a:schemeClr val="bg1">
                <a:lumMod val="9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215962"/>
      </p:ext>
    </p:extLst>
  </p:cSld>
  <p:clrMapOvr>
    <a:masterClrMapping/>
  </p:clrMapOvr>
  <p:transition spd="slow" advClick="0" advTm="1000"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二等辺三角形 167">
            <a:extLst>
              <a:ext uri="{FF2B5EF4-FFF2-40B4-BE49-F238E27FC236}">
                <a16:creationId xmlns:a16="http://schemas.microsoft.com/office/drawing/2014/main" id="{D15C4E9F-8B71-4B96-860F-7F8B7C025271}"/>
              </a:ext>
            </a:extLst>
          </p:cNvPr>
          <p:cNvSpPr/>
          <p:nvPr/>
        </p:nvSpPr>
        <p:spPr>
          <a:xfrm rot="10800000">
            <a:off x="1681469" y="593775"/>
            <a:ext cx="873762" cy="689429"/>
          </a:xfrm>
          <a:prstGeom prst="triangl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弧 168">
            <a:extLst>
              <a:ext uri="{FF2B5EF4-FFF2-40B4-BE49-F238E27FC236}">
                <a16:creationId xmlns:a16="http://schemas.microsoft.com/office/drawing/2014/main" id="{A2552FFB-1BBC-4B5A-9CD8-719DE36E176E}"/>
              </a:ext>
            </a:extLst>
          </p:cNvPr>
          <p:cNvSpPr/>
          <p:nvPr/>
        </p:nvSpPr>
        <p:spPr>
          <a:xfrm rot="201593" flipH="1">
            <a:off x="2507377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二等辺三角形 169">
            <a:extLst>
              <a:ext uri="{FF2B5EF4-FFF2-40B4-BE49-F238E27FC236}">
                <a16:creationId xmlns:a16="http://schemas.microsoft.com/office/drawing/2014/main" id="{CF0A056D-A01A-4B08-ADED-E3F4DB929419}"/>
              </a:ext>
            </a:extLst>
          </p:cNvPr>
          <p:cNvSpPr/>
          <p:nvPr/>
        </p:nvSpPr>
        <p:spPr>
          <a:xfrm rot="10800000">
            <a:off x="2509512" y="593773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弧 170">
            <a:extLst>
              <a:ext uri="{FF2B5EF4-FFF2-40B4-BE49-F238E27FC236}">
                <a16:creationId xmlns:a16="http://schemas.microsoft.com/office/drawing/2014/main" id="{C245CB41-8251-4D7C-8360-220EC54245E9}"/>
              </a:ext>
            </a:extLst>
          </p:cNvPr>
          <p:cNvSpPr/>
          <p:nvPr/>
        </p:nvSpPr>
        <p:spPr>
          <a:xfrm rot="21398407">
            <a:off x="1116726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二等辺三角形 171">
            <a:extLst>
              <a:ext uri="{FF2B5EF4-FFF2-40B4-BE49-F238E27FC236}">
                <a16:creationId xmlns:a16="http://schemas.microsoft.com/office/drawing/2014/main" id="{3B7CC469-FE46-4621-B625-E2329C5E0588}"/>
              </a:ext>
            </a:extLst>
          </p:cNvPr>
          <p:cNvSpPr/>
          <p:nvPr/>
        </p:nvSpPr>
        <p:spPr>
          <a:xfrm rot="10800000" flipH="1">
            <a:off x="1061709" y="593774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二等辺三角形 305">
            <a:extLst>
              <a:ext uri="{FF2B5EF4-FFF2-40B4-BE49-F238E27FC236}">
                <a16:creationId xmlns:a16="http://schemas.microsoft.com/office/drawing/2014/main" id="{6EE690BB-78B0-4A97-BBC7-4A6163513E31}"/>
              </a:ext>
            </a:extLst>
          </p:cNvPr>
          <p:cNvSpPr/>
          <p:nvPr/>
        </p:nvSpPr>
        <p:spPr>
          <a:xfrm rot="10800000">
            <a:off x="3029785" y="796966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二等辺三角形 306">
            <a:extLst>
              <a:ext uri="{FF2B5EF4-FFF2-40B4-BE49-F238E27FC236}">
                <a16:creationId xmlns:a16="http://schemas.microsoft.com/office/drawing/2014/main" id="{43D25E02-CF54-4134-9E01-CB1524780D6E}"/>
              </a:ext>
            </a:extLst>
          </p:cNvPr>
          <p:cNvSpPr/>
          <p:nvPr/>
        </p:nvSpPr>
        <p:spPr>
          <a:xfrm rot="11721489">
            <a:off x="3116703" y="1037128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4" name="二等辺三角形 303">
            <a:extLst>
              <a:ext uri="{FF2B5EF4-FFF2-40B4-BE49-F238E27FC236}">
                <a16:creationId xmlns:a16="http://schemas.microsoft.com/office/drawing/2014/main" id="{CBC2457D-BB5E-404F-B5A5-3695A0D04085}"/>
              </a:ext>
            </a:extLst>
          </p:cNvPr>
          <p:cNvSpPr/>
          <p:nvPr/>
        </p:nvSpPr>
        <p:spPr>
          <a:xfrm rot="10800000" flipH="1">
            <a:off x="933392" y="796965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304">
            <a:extLst>
              <a:ext uri="{FF2B5EF4-FFF2-40B4-BE49-F238E27FC236}">
                <a16:creationId xmlns:a16="http://schemas.microsoft.com/office/drawing/2014/main" id="{CCEC859C-0F1F-4A66-BFA0-FCB744922E67}"/>
              </a:ext>
            </a:extLst>
          </p:cNvPr>
          <p:cNvSpPr/>
          <p:nvPr/>
        </p:nvSpPr>
        <p:spPr>
          <a:xfrm rot="9878511" flipH="1">
            <a:off x="873534" y="1037127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E0EEF024-5033-4ADF-8BA2-D8EE1DDD056B}"/>
              </a:ext>
            </a:extLst>
          </p:cNvPr>
          <p:cNvSpPr/>
          <p:nvPr/>
        </p:nvSpPr>
        <p:spPr>
          <a:xfrm rot="11234124">
            <a:off x="3325207" y="1224467"/>
            <a:ext cx="240168" cy="575202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8" name="円弧 177">
            <a:extLst>
              <a:ext uri="{FF2B5EF4-FFF2-40B4-BE49-F238E27FC236}">
                <a16:creationId xmlns:a16="http://schemas.microsoft.com/office/drawing/2014/main" id="{A55FD608-5DE0-491C-A57F-29C72DF30333}"/>
              </a:ext>
            </a:extLst>
          </p:cNvPr>
          <p:cNvSpPr/>
          <p:nvPr/>
        </p:nvSpPr>
        <p:spPr>
          <a:xfrm rot="945023">
            <a:off x="2237140" y="622381"/>
            <a:ext cx="1197475" cy="100378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円弧 178">
            <a:extLst>
              <a:ext uri="{FF2B5EF4-FFF2-40B4-BE49-F238E27FC236}">
                <a16:creationId xmlns:a16="http://schemas.microsoft.com/office/drawing/2014/main" id="{52299685-5CE9-46AA-A4AC-331564117369}"/>
              </a:ext>
            </a:extLst>
          </p:cNvPr>
          <p:cNvSpPr/>
          <p:nvPr/>
        </p:nvSpPr>
        <p:spPr>
          <a:xfrm rot="895199" flipH="1">
            <a:off x="867709" y="609238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弧 179">
            <a:extLst>
              <a:ext uri="{FF2B5EF4-FFF2-40B4-BE49-F238E27FC236}">
                <a16:creationId xmlns:a16="http://schemas.microsoft.com/office/drawing/2014/main" id="{DDFF96CE-C333-412F-95D2-C0370A055825}"/>
              </a:ext>
            </a:extLst>
          </p:cNvPr>
          <p:cNvSpPr/>
          <p:nvPr/>
        </p:nvSpPr>
        <p:spPr>
          <a:xfrm rot="895199" flipH="1">
            <a:off x="765892" y="752390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57824D7E-A6CE-41AD-9DA5-F623E0A95DB1}"/>
              </a:ext>
            </a:extLst>
          </p:cNvPr>
          <p:cNvSpPr/>
          <p:nvPr/>
        </p:nvSpPr>
        <p:spPr>
          <a:xfrm>
            <a:off x="1000910" y="629039"/>
            <a:ext cx="122252" cy="161459"/>
          </a:xfrm>
          <a:prstGeom prst="ellips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楕円 181">
            <a:extLst>
              <a:ext uri="{FF2B5EF4-FFF2-40B4-BE49-F238E27FC236}">
                <a16:creationId xmlns:a16="http://schemas.microsoft.com/office/drawing/2014/main" id="{33A56AF6-357B-4077-AED5-45552BCF07A2}"/>
              </a:ext>
            </a:extLst>
          </p:cNvPr>
          <p:cNvSpPr/>
          <p:nvPr/>
        </p:nvSpPr>
        <p:spPr>
          <a:xfrm>
            <a:off x="153542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楕円 182">
            <a:extLst>
              <a:ext uri="{FF2B5EF4-FFF2-40B4-BE49-F238E27FC236}">
                <a16:creationId xmlns:a16="http://schemas.microsoft.com/office/drawing/2014/main" id="{90FCC4A4-8A15-419B-BC77-6686039CCD5E}"/>
              </a:ext>
            </a:extLst>
          </p:cNvPr>
          <p:cNvSpPr/>
          <p:nvPr/>
        </p:nvSpPr>
        <p:spPr>
          <a:xfrm>
            <a:off x="245644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楕円 183">
            <a:extLst>
              <a:ext uri="{FF2B5EF4-FFF2-40B4-BE49-F238E27FC236}">
                <a16:creationId xmlns:a16="http://schemas.microsoft.com/office/drawing/2014/main" id="{295C466D-7582-4D33-B150-23F09DBA1ADD}"/>
              </a:ext>
            </a:extLst>
          </p:cNvPr>
          <p:cNvSpPr/>
          <p:nvPr/>
        </p:nvSpPr>
        <p:spPr>
          <a:xfrm rot="20585052">
            <a:off x="1030863" y="2099333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楕円 184">
            <a:extLst>
              <a:ext uri="{FF2B5EF4-FFF2-40B4-BE49-F238E27FC236}">
                <a16:creationId xmlns:a16="http://schemas.microsoft.com/office/drawing/2014/main" id="{76881BB2-E7EE-4F78-8E31-700D2D100D1F}"/>
              </a:ext>
            </a:extLst>
          </p:cNvPr>
          <p:cNvSpPr/>
          <p:nvPr/>
        </p:nvSpPr>
        <p:spPr>
          <a:xfrm rot="1014948" flipH="1">
            <a:off x="3013539" y="2099331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台形 292">
            <a:extLst>
              <a:ext uri="{FF2B5EF4-FFF2-40B4-BE49-F238E27FC236}">
                <a16:creationId xmlns:a16="http://schemas.microsoft.com/office/drawing/2014/main" id="{78287C86-E952-402D-B9D6-52E067B2190F}"/>
              </a:ext>
            </a:extLst>
          </p:cNvPr>
          <p:cNvSpPr/>
          <p:nvPr/>
        </p:nvSpPr>
        <p:spPr>
          <a:xfrm rot="7858654" flipH="1">
            <a:off x="972892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台形 293">
            <a:extLst>
              <a:ext uri="{FF2B5EF4-FFF2-40B4-BE49-F238E27FC236}">
                <a16:creationId xmlns:a16="http://schemas.microsoft.com/office/drawing/2014/main" id="{100B0961-2A6C-4619-B44A-95A852B546A7}"/>
              </a:ext>
            </a:extLst>
          </p:cNvPr>
          <p:cNvSpPr/>
          <p:nvPr/>
        </p:nvSpPr>
        <p:spPr>
          <a:xfrm rot="3769921" flipH="1">
            <a:off x="922204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楕円 294">
            <a:extLst>
              <a:ext uri="{FF2B5EF4-FFF2-40B4-BE49-F238E27FC236}">
                <a16:creationId xmlns:a16="http://schemas.microsoft.com/office/drawing/2014/main" id="{5B0D0775-4FBF-44F2-B6DF-4B7903F786F4}"/>
              </a:ext>
            </a:extLst>
          </p:cNvPr>
          <p:cNvSpPr/>
          <p:nvPr/>
        </p:nvSpPr>
        <p:spPr>
          <a:xfrm flipH="1">
            <a:off x="991899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楕円 296">
            <a:extLst>
              <a:ext uri="{FF2B5EF4-FFF2-40B4-BE49-F238E27FC236}">
                <a16:creationId xmlns:a16="http://schemas.microsoft.com/office/drawing/2014/main" id="{289F4CC0-E4AC-442C-9A2A-141E809D1C30}"/>
              </a:ext>
            </a:extLst>
          </p:cNvPr>
          <p:cNvSpPr/>
          <p:nvPr/>
        </p:nvSpPr>
        <p:spPr>
          <a:xfrm rot="1236733" flipH="1">
            <a:off x="1265799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楕円 297">
            <a:extLst>
              <a:ext uri="{FF2B5EF4-FFF2-40B4-BE49-F238E27FC236}">
                <a16:creationId xmlns:a16="http://schemas.microsoft.com/office/drawing/2014/main" id="{0C7C455B-6B90-4C3D-BA09-6537FE61D4D6}"/>
              </a:ext>
            </a:extLst>
          </p:cNvPr>
          <p:cNvSpPr/>
          <p:nvPr/>
        </p:nvSpPr>
        <p:spPr>
          <a:xfrm rot="1627558" flipH="1">
            <a:off x="1422843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四角形: 角を丸くする 299">
            <a:extLst>
              <a:ext uri="{FF2B5EF4-FFF2-40B4-BE49-F238E27FC236}">
                <a16:creationId xmlns:a16="http://schemas.microsoft.com/office/drawing/2014/main" id="{9BA48F11-786E-4AFB-84D0-309416ED2411}"/>
              </a:ext>
            </a:extLst>
          </p:cNvPr>
          <p:cNvSpPr/>
          <p:nvPr/>
        </p:nvSpPr>
        <p:spPr>
          <a:xfrm rot="19548768" flipH="1">
            <a:off x="1258041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円弧 300">
            <a:extLst>
              <a:ext uri="{FF2B5EF4-FFF2-40B4-BE49-F238E27FC236}">
                <a16:creationId xmlns:a16="http://schemas.microsoft.com/office/drawing/2014/main" id="{F58A56A9-4613-484A-B32C-833231E69175}"/>
              </a:ext>
            </a:extLst>
          </p:cNvPr>
          <p:cNvSpPr/>
          <p:nvPr/>
        </p:nvSpPr>
        <p:spPr>
          <a:xfrm rot="20856138" flipH="1">
            <a:off x="1268004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円弧 301">
            <a:extLst>
              <a:ext uri="{FF2B5EF4-FFF2-40B4-BE49-F238E27FC236}">
                <a16:creationId xmlns:a16="http://schemas.microsoft.com/office/drawing/2014/main" id="{BC7A2432-EE13-48AD-84F9-AC0B5C995646}"/>
              </a:ext>
            </a:extLst>
          </p:cNvPr>
          <p:cNvSpPr/>
          <p:nvPr/>
        </p:nvSpPr>
        <p:spPr>
          <a:xfrm rot="20856138" flipH="1">
            <a:off x="1327264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円弧 302">
            <a:extLst>
              <a:ext uri="{FF2B5EF4-FFF2-40B4-BE49-F238E27FC236}">
                <a16:creationId xmlns:a16="http://schemas.microsoft.com/office/drawing/2014/main" id="{5C3AB0B4-215D-463A-8412-7D466B715517}"/>
              </a:ext>
            </a:extLst>
          </p:cNvPr>
          <p:cNvSpPr/>
          <p:nvPr/>
        </p:nvSpPr>
        <p:spPr>
          <a:xfrm rot="20856138" flipH="1">
            <a:off x="1294160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台形 281">
            <a:extLst>
              <a:ext uri="{FF2B5EF4-FFF2-40B4-BE49-F238E27FC236}">
                <a16:creationId xmlns:a16="http://schemas.microsoft.com/office/drawing/2014/main" id="{A11152FE-ED8E-45C0-950E-1282D68828F9}"/>
              </a:ext>
            </a:extLst>
          </p:cNvPr>
          <p:cNvSpPr/>
          <p:nvPr/>
        </p:nvSpPr>
        <p:spPr>
          <a:xfrm rot="13741346">
            <a:off x="2362313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台形 282">
            <a:extLst>
              <a:ext uri="{FF2B5EF4-FFF2-40B4-BE49-F238E27FC236}">
                <a16:creationId xmlns:a16="http://schemas.microsoft.com/office/drawing/2014/main" id="{6814F42A-BAFC-454F-8806-22509218F290}"/>
              </a:ext>
            </a:extLst>
          </p:cNvPr>
          <p:cNvSpPr/>
          <p:nvPr/>
        </p:nvSpPr>
        <p:spPr>
          <a:xfrm rot="17830079">
            <a:off x="2705693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楕円 283">
            <a:extLst>
              <a:ext uri="{FF2B5EF4-FFF2-40B4-BE49-F238E27FC236}">
                <a16:creationId xmlns:a16="http://schemas.microsoft.com/office/drawing/2014/main" id="{8C9CE72E-7F7B-4497-A4F3-EC39328D3A1A}"/>
              </a:ext>
            </a:extLst>
          </p:cNvPr>
          <p:cNvSpPr/>
          <p:nvPr/>
        </p:nvSpPr>
        <p:spPr>
          <a:xfrm>
            <a:off x="3140133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楕円 285">
            <a:extLst>
              <a:ext uri="{FF2B5EF4-FFF2-40B4-BE49-F238E27FC236}">
                <a16:creationId xmlns:a16="http://schemas.microsoft.com/office/drawing/2014/main" id="{B5B1F4D0-FFCD-4DB5-8E7D-3222E32BCDD6}"/>
              </a:ext>
            </a:extLst>
          </p:cNvPr>
          <p:cNvSpPr/>
          <p:nvPr/>
        </p:nvSpPr>
        <p:spPr>
          <a:xfrm rot="20363267">
            <a:off x="2762907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楕円 286">
            <a:extLst>
              <a:ext uri="{FF2B5EF4-FFF2-40B4-BE49-F238E27FC236}">
                <a16:creationId xmlns:a16="http://schemas.microsoft.com/office/drawing/2014/main" id="{8B9B9997-38AE-4D76-8BF7-63A6D8EE0792}"/>
              </a:ext>
            </a:extLst>
          </p:cNvPr>
          <p:cNvSpPr/>
          <p:nvPr/>
        </p:nvSpPr>
        <p:spPr>
          <a:xfrm rot="19972442">
            <a:off x="2737725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四角形: 角を丸くする 288">
            <a:extLst>
              <a:ext uri="{FF2B5EF4-FFF2-40B4-BE49-F238E27FC236}">
                <a16:creationId xmlns:a16="http://schemas.microsoft.com/office/drawing/2014/main" id="{1720D9FF-039B-4EFF-97D7-48D4C530E4DE}"/>
              </a:ext>
            </a:extLst>
          </p:cNvPr>
          <p:cNvSpPr/>
          <p:nvPr/>
        </p:nvSpPr>
        <p:spPr>
          <a:xfrm rot="2051232">
            <a:off x="2770667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円弧 289">
            <a:extLst>
              <a:ext uri="{FF2B5EF4-FFF2-40B4-BE49-F238E27FC236}">
                <a16:creationId xmlns:a16="http://schemas.microsoft.com/office/drawing/2014/main" id="{6CB61104-29E8-4B9D-A7F4-A317A0CB21A5}"/>
              </a:ext>
            </a:extLst>
          </p:cNvPr>
          <p:cNvSpPr/>
          <p:nvPr/>
        </p:nvSpPr>
        <p:spPr>
          <a:xfrm rot="743862">
            <a:off x="2701352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円弧 290">
            <a:extLst>
              <a:ext uri="{FF2B5EF4-FFF2-40B4-BE49-F238E27FC236}">
                <a16:creationId xmlns:a16="http://schemas.microsoft.com/office/drawing/2014/main" id="{B95CA542-01FD-46A3-B896-57F2A293E813}"/>
              </a:ext>
            </a:extLst>
          </p:cNvPr>
          <p:cNvSpPr/>
          <p:nvPr/>
        </p:nvSpPr>
        <p:spPr>
          <a:xfrm rot="743862">
            <a:off x="2642091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円弧 291">
            <a:extLst>
              <a:ext uri="{FF2B5EF4-FFF2-40B4-BE49-F238E27FC236}">
                <a16:creationId xmlns:a16="http://schemas.microsoft.com/office/drawing/2014/main" id="{0FD94E3E-1B31-47BD-A21A-A79D6E8EA7C2}"/>
              </a:ext>
            </a:extLst>
          </p:cNvPr>
          <p:cNvSpPr/>
          <p:nvPr/>
        </p:nvSpPr>
        <p:spPr>
          <a:xfrm rot="743862">
            <a:off x="2675196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楕円 24">
            <a:extLst>
              <a:ext uri="{FF2B5EF4-FFF2-40B4-BE49-F238E27FC236}">
                <a16:creationId xmlns:a16="http://schemas.microsoft.com/office/drawing/2014/main" id="{B6330F50-F081-49C5-8CBF-6C668FCECA3B}"/>
              </a:ext>
            </a:extLst>
          </p:cNvPr>
          <p:cNvSpPr/>
          <p:nvPr/>
        </p:nvSpPr>
        <p:spPr>
          <a:xfrm>
            <a:off x="1899912" y="2314220"/>
            <a:ext cx="477520" cy="117182"/>
          </a:xfrm>
          <a:custGeom>
            <a:avLst/>
            <a:gdLst>
              <a:gd name="connsiteX0" fmla="*/ 477520 w 477520"/>
              <a:gd name="connsiteY0" fmla="*/ 0 h 117182"/>
              <a:gd name="connsiteX1" fmla="*/ 223520 w 477520"/>
              <a:gd name="connsiteY1" fmla="*/ 116840 h 117182"/>
              <a:gd name="connsiteX2" fmla="*/ 0 w 477520"/>
              <a:gd name="connsiteY2" fmla="*/ 30480 h 11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520" h="117182" extrusionOk="0">
                <a:moveTo>
                  <a:pt x="477520" y="0"/>
                </a:moveTo>
                <a:cubicBezTo>
                  <a:pt x="420285" y="32889"/>
                  <a:pt x="296462" y="114254"/>
                  <a:pt x="223520" y="116840"/>
                </a:cubicBezTo>
                <a:cubicBezTo>
                  <a:pt x="152661" y="123757"/>
                  <a:pt x="42180" y="69593"/>
                  <a:pt x="0" y="30480"/>
                </a:cubicBezTo>
              </a:path>
            </a:pathLst>
          </a:custGeom>
          <a:noFill/>
          <a:ln w="50800" cap="rnd">
            <a:solidFill>
              <a:srgbClr val="4A4E58"/>
            </a:solidFill>
            <a:round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68960"/>
                      <a:gd name="connsiteY0" fmla="*/ 233680 h 467360"/>
                      <a:gd name="connsiteX1" fmla="*/ 284480 w 568960"/>
                      <a:gd name="connsiteY1" fmla="*/ 0 h 467360"/>
                      <a:gd name="connsiteX2" fmla="*/ 568960 w 568960"/>
                      <a:gd name="connsiteY2" fmla="*/ 233680 h 467360"/>
                      <a:gd name="connsiteX3" fmla="*/ 284480 w 568960"/>
                      <a:gd name="connsiteY3" fmla="*/ 467360 h 467360"/>
                      <a:gd name="connsiteX4" fmla="*/ 0 w 568960"/>
                      <a:gd name="connsiteY4" fmla="*/ 233680 h 467360"/>
                      <a:gd name="connsiteX0" fmla="*/ 0 w 590481"/>
                      <a:gd name="connsiteY0" fmla="*/ 233680 h 469906"/>
                      <a:gd name="connsiteX1" fmla="*/ 284480 w 590481"/>
                      <a:gd name="connsiteY1" fmla="*/ 0 h 469906"/>
                      <a:gd name="connsiteX2" fmla="*/ 568960 w 590481"/>
                      <a:gd name="connsiteY2" fmla="*/ 233680 h 469906"/>
                      <a:gd name="connsiteX3" fmla="*/ 538480 w 590481"/>
                      <a:gd name="connsiteY3" fmla="*/ 350520 h 469906"/>
                      <a:gd name="connsiteX4" fmla="*/ 284480 w 590481"/>
                      <a:gd name="connsiteY4" fmla="*/ 467360 h 469906"/>
                      <a:gd name="connsiteX5" fmla="*/ 0 w 590481"/>
                      <a:gd name="connsiteY5" fmla="*/ 233680 h 469906"/>
                      <a:gd name="connsiteX0" fmla="*/ 12871 w 603352"/>
                      <a:gd name="connsiteY0" fmla="*/ 233680 h 467702"/>
                      <a:gd name="connsiteX1" fmla="*/ 297351 w 603352"/>
                      <a:gd name="connsiteY1" fmla="*/ 0 h 467702"/>
                      <a:gd name="connsiteX2" fmla="*/ 581831 w 603352"/>
                      <a:gd name="connsiteY2" fmla="*/ 233680 h 467702"/>
                      <a:gd name="connsiteX3" fmla="*/ 551351 w 603352"/>
                      <a:gd name="connsiteY3" fmla="*/ 350520 h 467702"/>
                      <a:gd name="connsiteX4" fmla="*/ 297351 w 603352"/>
                      <a:gd name="connsiteY4" fmla="*/ 467360 h 467702"/>
                      <a:gd name="connsiteX5" fmla="*/ 73831 w 603352"/>
                      <a:gd name="connsiteY5" fmla="*/ 381000 h 467702"/>
                      <a:gd name="connsiteX6" fmla="*/ 12871 w 603352"/>
                      <a:gd name="connsiteY6" fmla="*/ 233680 h 467702"/>
                      <a:gd name="connsiteX0" fmla="*/ 551351 w 642791"/>
                      <a:gd name="connsiteY0" fmla="*/ 350520 h 467702"/>
                      <a:gd name="connsiteX1" fmla="*/ 297351 w 642791"/>
                      <a:gd name="connsiteY1" fmla="*/ 467360 h 467702"/>
                      <a:gd name="connsiteX2" fmla="*/ 73831 w 642791"/>
                      <a:gd name="connsiteY2" fmla="*/ 381000 h 467702"/>
                      <a:gd name="connsiteX3" fmla="*/ 12871 w 642791"/>
                      <a:gd name="connsiteY3" fmla="*/ 233680 h 467702"/>
                      <a:gd name="connsiteX4" fmla="*/ 297351 w 642791"/>
                      <a:gd name="connsiteY4" fmla="*/ 0 h 467702"/>
                      <a:gd name="connsiteX5" fmla="*/ 581831 w 642791"/>
                      <a:gd name="connsiteY5" fmla="*/ 233680 h 467702"/>
                      <a:gd name="connsiteX6" fmla="*/ 642791 w 642791"/>
                      <a:gd name="connsiteY6" fmla="*/ 441960 h 467702"/>
                      <a:gd name="connsiteX0" fmla="*/ 551351 w 581831"/>
                      <a:gd name="connsiteY0" fmla="*/ 350520 h 467702"/>
                      <a:gd name="connsiteX1" fmla="*/ 297351 w 581831"/>
                      <a:gd name="connsiteY1" fmla="*/ 467360 h 467702"/>
                      <a:gd name="connsiteX2" fmla="*/ 73831 w 581831"/>
                      <a:gd name="connsiteY2" fmla="*/ 381000 h 467702"/>
                      <a:gd name="connsiteX3" fmla="*/ 12871 w 581831"/>
                      <a:gd name="connsiteY3" fmla="*/ 233680 h 467702"/>
                      <a:gd name="connsiteX4" fmla="*/ 297351 w 581831"/>
                      <a:gd name="connsiteY4" fmla="*/ 0 h 467702"/>
                      <a:gd name="connsiteX5" fmla="*/ 581831 w 581831"/>
                      <a:gd name="connsiteY5" fmla="*/ 233680 h 467702"/>
                      <a:gd name="connsiteX0" fmla="*/ 551351 w 551351"/>
                      <a:gd name="connsiteY0" fmla="*/ 350520 h 467702"/>
                      <a:gd name="connsiteX1" fmla="*/ 297351 w 551351"/>
                      <a:gd name="connsiteY1" fmla="*/ 467360 h 467702"/>
                      <a:gd name="connsiteX2" fmla="*/ 73831 w 551351"/>
                      <a:gd name="connsiteY2" fmla="*/ 381000 h 467702"/>
                      <a:gd name="connsiteX3" fmla="*/ 12871 w 551351"/>
                      <a:gd name="connsiteY3" fmla="*/ 233680 h 467702"/>
                      <a:gd name="connsiteX4" fmla="*/ 297351 w 551351"/>
                      <a:gd name="connsiteY4" fmla="*/ 0 h 467702"/>
                      <a:gd name="connsiteX0" fmla="*/ 551351 w 551351"/>
                      <a:gd name="connsiteY0" fmla="*/ 116840 h 234022"/>
                      <a:gd name="connsiteX1" fmla="*/ 297351 w 551351"/>
                      <a:gd name="connsiteY1" fmla="*/ 233680 h 234022"/>
                      <a:gd name="connsiteX2" fmla="*/ 73831 w 551351"/>
                      <a:gd name="connsiteY2" fmla="*/ 147320 h 234022"/>
                      <a:gd name="connsiteX3" fmla="*/ 12871 w 551351"/>
                      <a:gd name="connsiteY3" fmla="*/ 0 h 234022"/>
                      <a:gd name="connsiteX0" fmla="*/ 477520 w 477520"/>
                      <a:gd name="connsiteY0" fmla="*/ 0 h 117182"/>
                      <a:gd name="connsiteX1" fmla="*/ 223520 w 477520"/>
                      <a:gd name="connsiteY1" fmla="*/ 116840 h 117182"/>
                      <a:gd name="connsiteX2" fmla="*/ 0 w 477520"/>
                      <a:gd name="connsiteY2" fmla="*/ 30480 h 117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77520" h="117182">
                        <a:moveTo>
                          <a:pt x="477520" y="0"/>
                        </a:moveTo>
                        <a:cubicBezTo>
                          <a:pt x="430107" y="38947"/>
                          <a:pt x="303107" y="111760"/>
                          <a:pt x="223520" y="116840"/>
                        </a:cubicBezTo>
                        <a:cubicBezTo>
                          <a:pt x="143933" y="121920"/>
                          <a:pt x="47413" y="69427"/>
                          <a:pt x="0" y="3048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四角形: 角を丸くする 279">
            <a:extLst>
              <a:ext uri="{FF2B5EF4-FFF2-40B4-BE49-F238E27FC236}">
                <a16:creationId xmlns:a16="http://schemas.microsoft.com/office/drawing/2014/main" id="{C20E4ACE-160F-48B3-91B8-F06172A1CE3F}"/>
              </a:ext>
            </a:extLst>
          </p:cNvPr>
          <p:cNvSpPr/>
          <p:nvPr/>
        </p:nvSpPr>
        <p:spPr>
          <a:xfrm rot="319268" flipH="1">
            <a:off x="1552440" y="5813919"/>
            <a:ext cx="197277" cy="655320"/>
          </a:xfrm>
          <a:prstGeom prst="roundRect">
            <a:avLst/>
          </a:prstGeom>
          <a:solidFill>
            <a:srgbClr val="FDEADA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四角形: 角を丸くする 280">
            <a:extLst>
              <a:ext uri="{FF2B5EF4-FFF2-40B4-BE49-F238E27FC236}">
                <a16:creationId xmlns:a16="http://schemas.microsoft.com/office/drawing/2014/main" id="{ACDEE84B-F8C4-4337-BE0A-8CB71F377910}"/>
              </a:ext>
            </a:extLst>
          </p:cNvPr>
          <p:cNvSpPr/>
          <p:nvPr/>
        </p:nvSpPr>
        <p:spPr>
          <a:xfrm rot="319268" flipH="1">
            <a:off x="1541272" y="6171930"/>
            <a:ext cx="184499" cy="307523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0" name="直線コネクタ 269">
            <a:extLst>
              <a:ext uri="{FF2B5EF4-FFF2-40B4-BE49-F238E27FC236}">
                <a16:creationId xmlns:a16="http://schemas.microsoft.com/office/drawing/2014/main" id="{EEF12CA0-CC28-425D-9081-EEE5B234EA11}"/>
              </a:ext>
            </a:extLst>
          </p:cNvPr>
          <p:cNvCxnSpPr>
            <a:cxnSpLocks/>
          </p:cNvCxnSpPr>
          <p:nvPr/>
        </p:nvCxnSpPr>
        <p:spPr>
          <a:xfrm>
            <a:off x="1765479" y="6406801"/>
            <a:ext cx="19785" cy="25032"/>
          </a:xfrm>
          <a:prstGeom prst="line">
            <a:avLst/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楕円 270">
            <a:extLst>
              <a:ext uri="{FF2B5EF4-FFF2-40B4-BE49-F238E27FC236}">
                <a16:creationId xmlns:a16="http://schemas.microsoft.com/office/drawing/2014/main" id="{755E9CE5-32FD-45C2-BA0D-0C5523A1D660}"/>
              </a:ext>
            </a:extLst>
          </p:cNvPr>
          <p:cNvSpPr/>
          <p:nvPr/>
        </p:nvSpPr>
        <p:spPr>
          <a:xfrm rot="21381460" flipH="1">
            <a:off x="1385792" y="6419832"/>
            <a:ext cx="422248" cy="17351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円弧 267">
            <a:extLst>
              <a:ext uri="{FF2B5EF4-FFF2-40B4-BE49-F238E27FC236}">
                <a16:creationId xmlns:a16="http://schemas.microsoft.com/office/drawing/2014/main" id="{DD95650F-C745-47D9-8CBD-0BA655ABCCF1}"/>
              </a:ext>
            </a:extLst>
          </p:cNvPr>
          <p:cNvSpPr/>
          <p:nvPr/>
        </p:nvSpPr>
        <p:spPr>
          <a:xfrm rot="19939419" flipH="1" flipV="1">
            <a:off x="743494" y="5455147"/>
            <a:ext cx="1578443" cy="1072944"/>
          </a:xfrm>
          <a:prstGeom prst="arc">
            <a:avLst>
              <a:gd name="adj1" fmla="val 16200000"/>
              <a:gd name="adj2" fmla="val 19373492"/>
            </a:avLst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四角形: 角を丸くする 262">
            <a:extLst>
              <a:ext uri="{FF2B5EF4-FFF2-40B4-BE49-F238E27FC236}">
                <a16:creationId xmlns:a16="http://schemas.microsoft.com/office/drawing/2014/main" id="{50585368-D2B3-44C1-8F04-7CB0DADACC94}"/>
              </a:ext>
            </a:extLst>
          </p:cNvPr>
          <p:cNvSpPr/>
          <p:nvPr/>
        </p:nvSpPr>
        <p:spPr>
          <a:xfrm rot="21280732">
            <a:off x="2520101" y="5818919"/>
            <a:ext cx="197277" cy="655320"/>
          </a:xfrm>
          <a:prstGeom prst="roundRect">
            <a:avLst/>
          </a:prstGeom>
          <a:solidFill>
            <a:srgbClr val="FDEADA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台形 241">
            <a:extLst>
              <a:ext uri="{FF2B5EF4-FFF2-40B4-BE49-F238E27FC236}">
                <a16:creationId xmlns:a16="http://schemas.microsoft.com/office/drawing/2014/main" id="{BFBA40E3-F0AA-465E-A4EB-B9D729EDA2AD}"/>
              </a:ext>
            </a:extLst>
          </p:cNvPr>
          <p:cNvSpPr/>
          <p:nvPr/>
        </p:nvSpPr>
        <p:spPr>
          <a:xfrm>
            <a:off x="1280152" y="4620765"/>
            <a:ext cx="1663700" cy="1092200"/>
          </a:xfrm>
          <a:prstGeom prst="trapezoid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楕円 242">
            <a:extLst>
              <a:ext uri="{FF2B5EF4-FFF2-40B4-BE49-F238E27FC236}">
                <a16:creationId xmlns:a16="http://schemas.microsoft.com/office/drawing/2014/main" id="{C0B13A62-5D43-4995-858F-FC503B0D09BF}"/>
              </a:ext>
            </a:extLst>
          </p:cNvPr>
          <p:cNvSpPr/>
          <p:nvPr/>
        </p:nvSpPr>
        <p:spPr>
          <a:xfrm>
            <a:off x="1320792" y="4809349"/>
            <a:ext cx="1623060" cy="1092200"/>
          </a:xfrm>
          <a:prstGeom prst="ellips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直角三角形 243">
            <a:extLst>
              <a:ext uri="{FF2B5EF4-FFF2-40B4-BE49-F238E27FC236}">
                <a16:creationId xmlns:a16="http://schemas.microsoft.com/office/drawing/2014/main" id="{4C838E06-9D38-4473-B441-F3AD6673384A}"/>
              </a:ext>
            </a:extLst>
          </p:cNvPr>
          <p:cNvSpPr/>
          <p:nvPr/>
        </p:nvSpPr>
        <p:spPr>
          <a:xfrm>
            <a:off x="2705728" y="4662508"/>
            <a:ext cx="424470" cy="1050457"/>
          </a:xfrm>
          <a:prstGeom prst="rtTriangl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直角三角形 244">
            <a:extLst>
              <a:ext uri="{FF2B5EF4-FFF2-40B4-BE49-F238E27FC236}">
                <a16:creationId xmlns:a16="http://schemas.microsoft.com/office/drawing/2014/main" id="{89B215D8-9FB5-4AB7-87AE-2811587D4E46}"/>
              </a:ext>
            </a:extLst>
          </p:cNvPr>
          <p:cNvSpPr/>
          <p:nvPr/>
        </p:nvSpPr>
        <p:spPr>
          <a:xfrm flipH="1">
            <a:off x="1124578" y="4662508"/>
            <a:ext cx="424470" cy="1050457"/>
          </a:xfrm>
          <a:prstGeom prst="rtTriangl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楕円 245">
            <a:extLst>
              <a:ext uri="{FF2B5EF4-FFF2-40B4-BE49-F238E27FC236}">
                <a16:creationId xmlns:a16="http://schemas.microsoft.com/office/drawing/2014/main" id="{82E6A707-13D7-4E16-87C8-742B7FF3E63E}"/>
              </a:ext>
            </a:extLst>
          </p:cNvPr>
          <p:cNvSpPr/>
          <p:nvPr/>
        </p:nvSpPr>
        <p:spPr>
          <a:xfrm rot="20480296">
            <a:off x="2416450" y="5496311"/>
            <a:ext cx="641350" cy="317500"/>
          </a:xfrm>
          <a:prstGeom prst="ellips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楕円 246">
            <a:extLst>
              <a:ext uri="{FF2B5EF4-FFF2-40B4-BE49-F238E27FC236}">
                <a16:creationId xmlns:a16="http://schemas.microsoft.com/office/drawing/2014/main" id="{471A18C2-F28B-45A5-B98E-9CB63489F4BD}"/>
              </a:ext>
            </a:extLst>
          </p:cNvPr>
          <p:cNvSpPr/>
          <p:nvPr/>
        </p:nvSpPr>
        <p:spPr>
          <a:xfrm rot="1119704" flipH="1">
            <a:off x="1166203" y="5506312"/>
            <a:ext cx="641350" cy="317500"/>
          </a:xfrm>
          <a:prstGeom prst="ellips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円弧 239">
            <a:extLst>
              <a:ext uri="{FF2B5EF4-FFF2-40B4-BE49-F238E27FC236}">
                <a16:creationId xmlns:a16="http://schemas.microsoft.com/office/drawing/2014/main" id="{E2F51E31-08ED-4157-B677-C7E4275E6607}"/>
              </a:ext>
            </a:extLst>
          </p:cNvPr>
          <p:cNvSpPr/>
          <p:nvPr/>
        </p:nvSpPr>
        <p:spPr>
          <a:xfrm rot="21111668">
            <a:off x="1230283" y="4539011"/>
            <a:ext cx="1901240" cy="2473960"/>
          </a:xfrm>
          <a:prstGeom prst="arc">
            <a:avLst>
              <a:gd name="adj1" fmla="val 17716669"/>
              <a:gd name="adj2" fmla="val 123566"/>
            </a:avLst>
          </a:prstGeom>
          <a:ln w="104775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1" name="円弧 240">
            <a:extLst>
              <a:ext uri="{FF2B5EF4-FFF2-40B4-BE49-F238E27FC236}">
                <a16:creationId xmlns:a16="http://schemas.microsoft.com/office/drawing/2014/main" id="{82277E04-CB11-4C64-BF5C-80DBD46F8C1B}"/>
              </a:ext>
            </a:extLst>
          </p:cNvPr>
          <p:cNvSpPr/>
          <p:nvPr/>
        </p:nvSpPr>
        <p:spPr>
          <a:xfrm rot="488332" flipH="1">
            <a:off x="1137614" y="4539011"/>
            <a:ext cx="1901240" cy="2473960"/>
          </a:xfrm>
          <a:prstGeom prst="arc">
            <a:avLst>
              <a:gd name="adj1" fmla="val 17716669"/>
              <a:gd name="adj2" fmla="val 123566"/>
            </a:avLst>
          </a:prstGeom>
          <a:ln w="104775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円弧 236">
            <a:extLst>
              <a:ext uri="{FF2B5EF4-FFF2-40B4-BE49-F238E27FC236}">
                <a16:creationId xmlns:a16="http://schemas.microsoft.com/office/drawing/2014/main" id="{227B1FE3-1D38-4DAF-B9CF-8705D12EF9C2}"/>
              </a:ext>
            </a:extLst>
          </p:cNvPr>
          <p:cNvSpPr/>
          <p:nvPr/>
        </p:nvSpPr>
        <p:spPr>
          <a:xfrm rot="7164530">
            <a:off x="598428" y="3211788"/>
            <a:ext cx="1901240" cy="3098095"/>
          </a:xfrm>
          <a:prstGeom prst="arc">
            <a:avLst>
              <a:gd name="adj1" fmla="val 18278468"/>
              <a:gd name="adj2" fmla="val 21050516"/>
            </a:avLst>
          </a:prstGeom>
          <a:ln w="177800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8" name="円弧 237">
            <a:extLst>
              <a:ext uri="{FF2B5EF4-FFF2-40B4-BE49-F238E27FC236}">
                <a16:creationId xmlns:a16="http://schemas.microsoft.com/office/drawing/2014/main" id="{311CB78B-1FFE-4924-8F0A-26FD9C4117FB}"/>
              </a:ext>
            </a:extLst>
          </p:cNvPr>
          <p:cNvSpPr/>
          <p:nvPr/>
        </p:nvSpPr>
        <p:spPr>
          <a:xfrm rot="14435470" flipH="1">
            <a:off x="1786505" y="3211788"/>
            <a:ext cx="1901240" cy="3098095"/>
          </a:xfrm>
          <a:prstGeom prst="arc">
            <a:avLst>
              <a:gd name="adj1" fmla="val 18278468"/>
              <a:gd name="adj2" fmla="val 21050516"/>
            </a:avLst>
          </a:prstGeom>
          <a:ln w="177800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3" name="正方形/長方形 232">
            <a:extLst>
              <a:ext uri="{FF2B5EF4-FFF2-40B4-BE49-F238E27FC236}">
                <a16:creationId xmlns:a16="http://schemas.microsoft.com/office/drawing/2014/main" id="{EF187D75-1CAC-452B-8C43-E9CA6800B9CB}"/>
              </a:ext>
            </a:extLst>
          </p:cNvPr>
          <p:cNvSpPr/>
          <p:nvPr/>
        </p:nvSpPr>
        <p:spPr>
          <a:xfrm>
            <a:off x="1941386" y="2736576"/>
            <a:ext cx="354900" cy="360119"/>
          </a:xfrm>
          <a:prstGeom prst="rect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台形 233">
            <a:extLst>
              <a:ext uri="{FF2B5EF4-FFF2-40B4-BE49-F238E27FC236}">
                <a16:creationId xmlns:a16="http://schemas.microsoft.com/office/drawing/2014/main" id="{7D4C183B-8016-451E-BA5D-669D6B5AEF42}"/>
              </a:ext>
            </a:extLst>
          </p:cNvPr>
          <p:cNvSpPr/>
          <p:nvPr/>
        </p:nvSpPr>
        <p:spPr>
          <a:xfrm rot="10800000">
            <a:off x="1881248" y="2855472"/>
            <a:ext cx="496184" cy="182504"/>
          </a:xfrm>
          <a:prstGeom prst="trapezoid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台形 64">
            <a:extLst>
              <a:ext uri="{FF2B5EF4-FFF2-40B4-BE49-F238E27FC236}">
                <a16:creationId xmlns:a16="http://schemas.microsoft.com/office/drawing/2014/main" id="{81AF6C51-21C0-4CFD-BEEC-5162FB9B8BAD}"/>
              </a:ext>
            </a:extLst>
          </p:cNvPr>
          <p:cNvSpPr/>
          <p:nvPr/>
        </p:nvSpPr>
        <p:spPr>
          <a:xfrm>
            <a:off x="1535422" y="2994531"/>
            <a:ext cx="1165225" cy="1651000"/>
          </a:xfrm>
          <a:custGeom>
            <a:avLst/>
            <a:gdLst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65225 w 1165225"/>
              <a:gd name="connsiteY3" fmla="*/ 1651000 h 1651000"/>
              <a:gd name="connsiteX4" fmla="*/ 0 w 1165225"/>
              <a:gd name="connsiteY4" fmla="*/ 1651000 h 1651000"/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30300 w 1165225"/>
              <a:gd name="connsiteY3" fmla="*/ 812799 h 1651000"/>
              <a:gd name="connsiteX4" fmla="*/ 1165225 w 1165225"/>
              <a:gd name="connsiteY4" fmla="*/ 1651000 h 1651000"/>
              <a:gd name="connsiteX5" fmla="*/ 0 w 1165225"/>
              <a:gd name="connsiteY5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225" h="1651000">
                <a:moveTo>
                  <a:pt x="0" y="1651000"/>
                </a:moveTo>
                <a:lnTo>
                  <a:pt x="69855" y="0"/>
                </a:lnTo>
                <a:lnTo>
                  <a:pt x="1095370" y="0"/>
                </a:lnTo>
                <a:lnTo>
                  <a:pt x="1130300" y="812799"/>
                </a:lnTo>
                <a:lnTo>
                  <a:pt x="1165225" y="1651000"/>
                </a:lnTo>
                <a:lnTo>
                  <a:pt x="0" y="16510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楕円 65">
            <a:extLst>
              <a:ext uri="{FF2B5EF4-FFF2-40B4-BE49-F238E27FC236}">
                <a16:creationId xmlns:a16="http://schemas.microsoft.com/office/drawing/2014/main" id="{F27848FD-01C8-4911-9982-869683B91A93}"/>
              </a:ext>
            </a:extLst>
          </p:cNvPr>
          <p:cNvSpPr/>
          <p:nvPr/>
        </p:nvSpPr>
        <p:spPr>
          <a:xfrm flipH="1">
            <a:off x="1549639" y="2994531"/>
            <a:ext cx="215765" cy="1651000"/>
          </a:xfrm>
          <a:custGeom>
            <a:avLst/>
            <a:gdLst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0 w 431530"/>
              <a:gd name="connsiteY4" fmla="*/ 82550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91440 w 431530"/>
              <a:gd name="connsiteY4" fmla="*/ 91694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0" fmla="*/ 0 w 215765"/>
              <a:gd name="connsiteY0" fmla="*/ 0 h 1651000"/>
              <a:gd name="connsiteX1" fmla="*/ 215765 w 215765"/>
              <a:gd name="connsiteY1" fmla="*/ 825500 h 1651000"/>
              <a:gd name="connsiteX2" fmla="*/ 0 w 215765"/>
              <a:gd name="connsiteY2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765" h="1651000">
                <a:moveTo>
                  <a:pt x="0" y="0"/>
                </a:moveTo>
                <a:cubicBezTo>
                  <a:pt x="119164" y="0"/>
                  <a:pt x="215765" y="369589"/>
                  <a:pt x="215765" y="825500"/>
                </a:cubicBezTo>
                <a:cubicBezTo>
                  <a:pt x="215765" y="1281411"/>
                  <a:pt x="119164" y="1651000"/>
                  <a:pt x="0" y="1651000"/>
                </a:cubicBezTo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楕円 65">
            <a:extLst>
              <a:ext uri="{FF2B5EF4-FFF2-40B4-BE49-F238E27FC236}">
                <a16:creationId xmlns:a16="http://schemas.microsoft.com/office/drawing/2014/main" id="{422C4F79-F1E2-4BE0-A476-4B72397AB26F}"/>
              </a:ext>
            </a:extLst>
          </p:cNvPr>
          <p:cNvSpPr/>
          <p:nvPr/>
        </p:nvSpPr>
        <p:spPr>
          <a:xfrm>
            <a:off x="2470661" y="2994531"/>
            <a:ext cx="215765" cy="1651000"/>
          </a:xfrm>
          <a:custGeom>
            <a:avLst/>
            <a:gdLst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0 w 431530"/>
              <a:gd name="connsiteY4" fmla="*/ 82550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91440 w 431530"/>
              <a:gd name="connsiteY4" fmla="*/ 91694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0" fmla="*/ 0 w 215765"/>
              <a:gd name="connsiteY0" fmla="*/ 0 h 1651000"/>
              <a:gd name="connsiteX1" fmla="*/ 215765 w 215765"/>
              <a:gd name="connsiteY1" fmla="*/ 825500 h 1651000"/>
              <a:gd name="connsiteX2" fmla="*/ 0 w 215765"/>
              <a:gd name="connsiteY2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765" h="1651000">
                <a:moveTo>
                  <a:pt x="0" y="0"/>
                </a:moveTo>
                <a:cubicBezTo>
                  <a:pt x="119164" y="0"/>
                  <a:pt x="215765" y="369589"/>
                  <a:pt x="215765" y="825500"/>
                </a:cubicBezTo>
                <a:cubicBezTo>
                  <a:pt x="215765" y="1281411"/>
                  <a:pt x="119164" y="1651000"/>
                  <a:pt x="0" y="1651000"/>
                </a:cubicBezTo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楕円 227">
            <a:extLst>
              <a:ext uri="{FF2B5EF4-FFF2-40B4-BE49-F238E27FC236}">
                <a16:creationId xmlns:a16="http://schemas.microsoft.com/office/drawing/2014/main" id="{3CA4EDEE-981B-43D9-B399-EC756B032E36}"/>
              </a:ext>
            </a:extLst>
          </p:cNvPr>
          <p:cNvSpPr/>
          <p:nvPr/>
        </p:nvSpPr>
        <p:spPr>
          <a:xfrm rot="19953313">
            <a:off x="1805549" y="2963933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楕円 228">
            <a:extLst>
              <a:ext uri="{FF2B5EF4-FFF2-40B4-BE49-F238E27FC236}">
                <a16:creationId xmlns:a16="http://schemas.microsoft.com/office/drawing/2014/main" id="{B0F2BA32-DFDD-4D19-9AAA-74614C6685CF}"/>
              </a:ext>
            </a:extLst>
          </p:cNvPr>
          <p:cNvSpPr/>
          <p:nvPr/>
        </p:nvSpPr>
        <p:spPr>
          <a:xfrm rot="1646687" flipH="1">
            <a:off x="2051771" y="2963932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二等辺三角形 225">
            <a:extLst>
              <a:ext uri="{FF2B5EF4-FFF2-40B4-BE49-F238E27FC236}">
                <a16:creationId xmlns:a16="http://schemas.microsoft.com/office/drawing/2014/main" id="{37A891B5-6D10-4998-9040-E0E9794023BD}"/>
              </a:ext>
            </a:extLst>
          </p:cNvPr>
          <p:cNvSpPr/>
          <p:nvPr/>
        </p:nvSpPr>
        <p:spPr>
          <a:xfrm rot="20649556">
            <a:off x="2122239" y="3472584"/>
            <a:ext cx="200012" cy="294640"/>
          </a:xfrm>
          <a:prstGeom prst="triangle">
            <a:avLst/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二等辺三角形 226">
            <a:extLst>
              <a:ext uri="{FF2B5EF4-FFF2-40B4-BE49-F238E27FC236}">
                <a16:creationId xmlns:a16="http://schemas.microsoft.com/office/drawing/2014/main" id="{A738AEF5-64EF-4643-B148-A3A0993D32BA}"/>
              </a:ext>
            </a:extLst>
          </p:cNvPr>
          <p:cNvSpPr/>
          <p:nvPr/>
        </p:nvSpPr>
        <p:spPr>
          <a:xfrm rot="10004269">
            <a:off x="2184066" y="3753019"/>
            <a:ext cx="197504" cy="193890"/>
          </a:xfrm>
          <a:prstGeom prst="triangle">
            <a:avLst>
              <a:gd name="adj" fmla="val 59990"/>
            </a:avLst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二等辺三角形 223">
            <a:extLst>
              <a:ext uri="{FF2B5EF4-FFF2-40B4-BE49-F238E27FC236}">
                <a16:creationId xmlns:a16="http://schemas.microsoft.com/office/drawing/2014/main" id="{532C762D-530B-4B29-908D-1A572A886B3B}"/>
              </a:ext>
            </a:extLst>
          </p:cNvPr>
          <p:cNvSpPr/>
          <p:nvPr/>
        </p:nvSpPr>
        <p:spPr>
          <a:xfrm rot="950444" flipH="1">
            <a:off x="1921351" y="3472584"/>
            <a:ext cx="200012" cy="294640"/>
          </a:xfrm>
          <a:prstGeom prst="triangle">
            <a:avLst/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二等辺三角形 224">
            <a:extLst>
              <a:ext uri="{FF2B5EF4-FFF2-40B4-BE49-F238E27FC236}">
                <a16:creationId xmlns:a16="http://schemas.microsoft.com/office/drawing/2014/main" id="{3D022183-5E3D-4DB1-94FC-C51D2558FCBF}"/>
              </a:ext>
            </a:extLst>
          </p:cNvPr>
          <p:cNvSpPr/>
          <p:nvPr/>
        </p:nvSpPr>
        <p:spPr>
          <a:xfrm rot="11595731" flipH="1">
            <a:off x="1862032" y="3753019"/>
            <a:ext cx="197504" cy="193890"/>
          </a:xfrm>
          <a:prstGeom prst="triangle">
            <a:avLst>
              <a:gd name="adj" fmla="val 59990"/>
            </a:avLst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四角形: 角を丸くする 196">
            <a:extLst>
              <a:ext uri="{FF2B5EF4-FFF2-40B4-BE49-F238E27FC236}">
                <a16:creationId xmlns:a16="http://schemas.microsoft.com/office/drawing/2014/main" id="{B5F98499-5A00-4522-9B8A-CD9B984C900F}"/>
              </a:ext>
            </a:extLst>
          </p:cNvPr>
          <p:cNvSpPr/>
          <p:nvPr/>
        </p:nvSpPr>
        <p:spPr>
          <a:xfrm>
            <a:off x="2041255" y="3425431"/>
            <a:ext cx="175637" cy="146050"/>
          </a:xfrm>
          <a:prstGeom prst="roundRect">
            <a:avLst/>
          </a:prstGeom>
          <a:solidFill>
            <a:srgbClr val="4A92E2"/>
          </a:solidFill>
          <a:ln w="25400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正方形/長方形 197">
            <a:extLst>
              <a:ext uri="{FF2B5EF4-FFF2-40B4-BE49-F238E27FC236}">
                <a16:creationId xmlns:a16="http://schemas.microsoft.com/office/drawing/2014/main" id="{33D667E3-96A6-478A-B097-3DD64624D7AE}"/>
              </a:ext>
            </a:extLst>
          </p:cNvPr>
          <p:cNvSpPr/>
          <p:nvPr/>
        </p:nvSpPr>
        <p:spPr>
          <a:xfrm>
            <a:off x="1765333" y="2974451"/>
            <a:ext cx="714651" cy="194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正方形/長方形 198">
            <a:extLst>
              <a:ext uri="{FF2B5EF4-FFF2-40B4-BE49-F238E27FC236}">
                <a16:creationId xmlns:a16="http://schemas.microsoft.com/office/drawing/2014/main" id="{1798CA08-B283-4777-9EB5-E5443D2D3D4B}"/>
              </a:ext>
            </a:extLst>
          </p:cNvPr>
          <p:cNvSpPr/>
          <p:nvPr/>
        </p:nvSpPr>
        <p:spPr>
          <a:xfrm rot="5400000">
            <a:off x="1936607" y="3116992"/>
            <a:ext cx="363528" cy="205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二等辺三角形 215">
            <a:extLst>
              <a:ext uri="{FF2B5EF4-FFF2-40B4-BE49-F238E27FC236}">
                <a16:creationId xmlns:a16="http://schemas.microsoft.com/office/drawing/2014/main" id="{0EB15770-E9D4-4494-A97C-133C948EF4CE}"/>
              </a:ext>
            </a:extLst>
          </p:cNvPr>
          <p:cNvSpPr/>
          <p:nvPr/>
        </p:nvSpPr>
        <p:spPr>
          <a:xfrm rot="12724613">
            <a:off x="2179037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二等辺三角形 216">
            <a:extLst>
              <a:ext uri="{FF2B5EF4-FFF2-40B4-BE49-F238E27FC236}">
                <a16:creationId xmlns:a16="http://schemas.microsoft.com/office/drawing/2014/main" id="{D66E257A-F90C-4F09-84FD-73D9C6E4B74D}"/>
              </a:ext>
            </a:extLst>
          </p:cNvPr>
          <p:cNvSpPr/>
          <p:nvPr/>
        </p:nvSpPr>
        <p:spPr>
          <a:xfrm rot="12724613">
            <a:off x="2147208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正方形/長方形 35">
            <a:extLst>
              <a:ext uri="{FF2B5EF4-FFF2-40B4-BE49-F238E27FC236}">
                <a16:creationId xmlns:a16="http://schemas.microsoft.com/office/drawing/2014/main" id="{C21B938A-ED87-4A85-AC9F-7FEA06FF999D}"/>
              </a:ext>
            </a:extLst>
          </p:cNvPr>
          <p:cNvSpPr/>
          <p:nvPr/>
        </p:nvSpPr>
        <p:spPr>
          <a:xfrm rot="1800000">
            <a:off x="2307757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楕円 36">
            <a:extLst>
              <a:ext uri="{FF2B5EF4-FFF2-40B4-BE49-F238E27FC236}">
                <a16:creationId xmlns:a16="http://schemas.microsoft.com/office/drawing/2014/main" id="{D9FFF895-4684-43B9-83F7-B8687C4166F9}"/>
              </a:ext>
            </a:extLst>
          </p:cNvPr>
          <p:cNvSpPr/>
          <p:nvPr/>
        </p:nvSpPr>
        <p:spPr>
          <a:xfrm rot="1427996">
            <a:off x="225556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楕円 47">
            <a:extLst>
              <a:ext uri="{FF2B5EF4-FFF2-40B4-BE49-F238E27FC236}">
                <a16:creationId xmlns:a16="http://schemas.microsoft.com/office/drawing/2014/main" id="{58580C15-5E3E-4032-AE24-70B4E9965238}"/>
              </a:ext>
            </a:extLst>
          </p:cNvPr>
          <p:cNvSpPr/>
          <p:nvPr/>
        </p:nvSpPr>
        <p:spPr>
          <a:xfrm rot="1031150" flipH="1">
            <a:off x="2236099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1" name="楕円 47">
            <a:extLst>
              <a:ext uri="{FF2B5EF4-FFF2-40B4-BE49-F238E27FC236}">
                <a16:creationId xmlns:a16="http://schemas.microsoft.com/office/drawing/2014/main" id="{76FAA03E-BF07-40C6-A462-350DC5E9E2CF}"/>
              </a:ext>
            </a:extLst>
          </p:cNvPr>
          <p:cNvSpPr/>
          <p:nvPr/>
        </p:nvSpPr>
        <p:spPr>
          <a:xfrm rot="2614894">
            <a:off x="234909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2" name="楕円 47">
            <a:extLst>
              <a:ext uri="{FF2B5EF4-FFF2-40B4-BE49-F238E27FC236}">
                <a16:creationId xmlns:a16="http://schemas.microsoft.com/office/drawing/2014/main" id="{3D9F6B69-0DBC-4D3C-920B-BB7DDA6E8DFB}"/>
              </a:ext>
            </a:extLst>
          </p:cNvPr>
          <p:cNvSpPr/>
          <p:nvPr/>
        </p:nvSpPr>
        <p:spPr>
          <a:xfrm rot="2614894">
            <a:off x="2376650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3" name="楕円 51">
            <a:extLst>
              <a:ext uri="{FF2B5EF4-FFF2-40B4-BE49-F238E27FC236}">
                <a16:creationId xmlns:a16="http://schemas.microsoft.com/office/drawing/2014/main" id="{75E44929-C8A2-42FB-9FAE-228F0B6F97D1}"/>
              </a:ext>
            </a:extLst>
          </p:cNvPr>
          <p:cNvSpPr/>
          <p:nvPr/>
        </p:nvSpPr>
        <p:spPr>
          <a:xfrm rot="1555475">
            <a:off x="2303165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二等辺三角形 207">
            <a:extLst>
              <a:ext uri="{FF2B5EF4-FFF2-40B4-BE49-F238E27FC236}">
                <a16:creationId xmlns:a16="http://schemas.microsoft.com/office/drawing/2014/main" id="{AA8BAFAD-BC0B-4F8A-A6D4-F65E5C648C2C}"/>
              </a:ext>
            </a:extLst>
          </p:cNvPr>
          <p:cNvSpPr/>
          <p:nvPr/>
        </p:nvSpPr>
        <p:spPr>
          <a:xfrm rot="8875387" flipH="1">
            <a:off x="1865944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二等辺三角形 208">
            <a:extLst>
              <a:ext uri="{FF2B5EF4-FFF2-40B4-BE49-F238E27FC236}">
                <a16:creationId xmlns:a16="http://schemas.microsoft.com/office/drawing/2014/main" id="{81762DB6-C75C-4990-AF36-3B54C9C48D3E}"/>
              </a:ext>
            </a:extLst>
          </p:cNvPr>
          <p:cNvSpPr/>
          <p:nvPr/>
        </p:nvSpPr>
        <p:spPr>
          <a:xfrm rot="8875387" flipH="1">
            <a:off x="1897773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正方形/長方形 35">
            <a:extLst>
              <a:ext uri="{FF2B5EF4-FFF2-40B4-BE49-F238E27FC236}">
                <a16:creationId xmlns:a16="http://schemas.microsoft.com/office/drawing/2014/main" id="{15087EF0-19BA-4E92-BE80-6BAEA8C1F6EC}"/>
              </a:ext>
            </a:extLst>
          </p:cNvPr>
          <p:cNvSpPr/>
          <p:nvPr/>
        </p:nvSpPr>
        <p:spPr>
          <a:xfrm rot="19800000" flipH="1">
            <a:off x="1741293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楕円 36">
            <a:extLst>
              <a:ext uri="{FF2B5EF4-FFF2-40B4-BE49-F238E27FC236}">
                <a16:creationId xmlns:a16="http://schemas.microsoft.com/office/drawing/2014/main" id="{BE34F33A-BC5C-4B1A-8FE4-7654031A0D22}"/>
              </a:ext>
            </a:extLst>
          </p:cNvPr>
          <p:cNvSpPr/>
          <p:nvPr/>
        </p:nvSpPr>
        <p:spPr>
          <a:xfrm rot="20172004" flipH="1">
            <a:off x="180042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楕円 47">
            <a:extLst>
              <a:ext uri="{FF2B5EF4-FFF2-40B4-BE49-F238E27FC236}">
                <a16:creationId xmlns:a16="http://schemas.microsoft.com/office/drawing/2014/main" id="{F6E01C3B-894C-46DF-85C7-161C9B2F6CF4}"/>
              </a:ext>
            </a:extLst>
          </p:cNvPr>
          <p:cNvSpPr/>
          <p:nvPr/>
        </p:nvSpPr>
        <p:spPr>
          <a:xfrm rot="20568850">
            <a:off x="1894112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3" name="楕円 47">
            <a:extLst>
              <a:ext uri="{FF2B5EF4-FFF2-40B4-BE49-F238E27FC236}">
                <a16:creationId xmlns:a16="http://schemas.microsoft.com/office/drawing/2014/main" id="{58F0149C-0249-48AA-AC5A-D49D793E3062}"/>
              </a:ext>
            </a:extLst>
          </p:cNvPr>
          <p:cNvSpPr/>
          <p:nvPr/>
        </p:nvSpPr>
        <p:spPr>
          <a:xfrm rot="18985106" flipH="1">
            <a:off x="181572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4" name="楕円 47">
            <a:extLst>
              <a:ext uri="{FF2B5EF4-FFF2-40B4-BE49-F238E27FC236}">
                <a16:creationId xmlns:a16="http://schemas.microsoft.com/office/drawing/2014/main" id="{6A1083D5-A4CD-42D5-833E-D98B9B4C8796}"/>
              </a:ext>
            </a:extLst>
          </p:cNvPr>
          <p:cNvSpPr/>
          <p:nvPr/>
        </p:nvSpPr>
        <p:spPr>
          <a:xfrm rot="18985106" flipH="1">
            <a:off x="1801345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5" name="楕円 51">
            <a:extLst>
              <a:ext uri="{FF2B5EF4-FFF2-40B4-BE49-F238E27FC236}">
                <a16:creationId xmlns:a16="http://schemas.microsoft.com/office/drawing/2014/main" id="{F5C41449-F8C7-4B48-BEAE-89ED0329DABC}"/>
              </a:ext>
            </a:extLst>
          </p:cNvPr>
          <p:cNvSpPr/>
          <p:nvPr/>
        </p:nvSpPr>
        <p:spPr>
          <a:xfrm rot="20044525" flipH="1">
            <a:off x="1639668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円弧 205">
            <a:extLst>
              <a:ext uri="{FF2B5EF4-FFF2-40B4-BE49-F238E27FC236}">
                <a16:creationId xmlns:a16="http://schemas.microsoft.com/office/drawing/2014/main" id="{471A7A17-1A08-4D94-B6C7-C1213733F34F}"/>
              </a:ext>
            </a:extLst>
          </p:cNvPr>
          <p:cNvSpPr/>
          <p:nvPr/>
        </p:nvSpPr>
        <p:spPr>
          <a:xfrm rot="5596267">
            <a:off x="1597813" y="2337491"/>
            <a:ext cx="1094725" cy="805585"/>
          </a:xfrm>
          <a:prstGeom prst="arc">
            <a:avLst>
              <a:gd name="adj1" fmla="val 17576158"/>
              <a:gd name="adj2" fmla="val 19696878"/>
            </a:avLst>
          </a:prstGeom>
          <a:ln w="85725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円弧 206">
            <a:extLst>
              <a:ext uri="{FF2B5EF4-FFF2-40B4-BE49-F238E27FC236}">
                <a16:creationId xmlns:a16="http://schemas.microsoft.com/office/drawing/2014/main" id="{4AF65E17-2FA3-458C-804D-BCB0AAFB2F6B}"/>
              </a:ext>
            </a:extLst>
          </p:cNvPr>
          <p:cNvSpPr/>
          <p:nvPr/>
        </p:nvSpPr>
        <p:spPr>
          <a:xfrm rot="6592279">
            <a:off x="1552922" y="2452679"/>
            <a:ext cx="1094725" cy="805585"/>
          </a:xfrm>
          <a:prstGeom prst="arc">
            <a:avLst>
              <a:gd name="adj1" fmla="val 17576158"/>
              <a:gd name="adj2" fmla="val 19747743"/>
            </a:avLst>
          </a:prstGeom>
          <a:ln w="82550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円弧 203">
            <a:extLst>
              <a:ext uri="{FF2B5EF4-FFF2-40B4-BE49-F238E27FC236}">
                <a16:creationId xmlns:a16="http://schemas.microsoft.com/office/drawing/2014/main" id="{80531864-A282-42EC-A85C-D45DF6E4DDC1}"/>
              </a:ext>
            </a:extLst>
          </p:cNvPr>
          <p:cNvSpPr/>
          <p:nvPr/>
        </p:nvSpPr>
        <p:spPr>
          <a:xfrm rot="16003733" flipH="1">
            <a:off x="1537642" y="2339307"/>
            <a:ext cx="1094725" cy="805585"/>
          </a:xfrm>
          <a:prstGeom prst="arc">
            <a:avLst>
              <a:gd name="adj1" fmla="val 17576158"/>
              <a:gd name="adj2" fmla="val 19696878"/>
            </a:avLst>
          </a:prstGeom>
          <a:ln w="85725" cap="rnd">
            <a:solidFill>
              <a:schemeClr val="bg1">
                <a:lumMod val="9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円弧 204">
            <a:extLst>
              <a:ext uri="{FF2B5EF4-FFF2-40B4-BE49-F238E27FC236}">
                <a16:creationId xmlns:a16="http://schemas.microsoft.com/office/drawing/2014/main" id="{79782913-468A-40E3-ABAF-378CDF9E647D}"/>
              </a:ext>
            </a:extLst>
          </p:cNvPr>
          <p:cNvSpPr/>
          <p:nvPr/>
        </p:nvSpPr>
        <p:spPr>
          <a:xfrm rot="15007721" flipH="1">
            <a:off x="1582533" y="2454495"/>
            <a:ext cx="1094725" cy="805585"/>
          </a:xfrm>
          <a:prstGeom prst="arc">
            <a:avLst>
              <a:gd name="adj1" fmla="val 17576158"/>
              <a:gd name="adj2" fmla="val 19747743"/>
            </a:avLst>
          </a:prstGeom>
          <a:ln w="82550" cap="rnd">
            <a:solidFill>
              <a:schemeClr val="bg1">
                <a:lumMod val="9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219845"/>
      </p:ext>
    </p:extLst>
  </p:cSld>
  <p:clrMapOvr>
    <a:masterClrMapping/>
  </p:clrMapOvr>
  <p:transition spd="slow" advClick="0" advTm="1000"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部分円 163">
            <a:extLst>
              <a:ext uri="{FF2B5EF4-FFF2-40B4-BE49-F238E27FC236}">
                <a16:creationId xmlns:a16="http://schemas.microsoft.com/office/drawing/2014/main" id="{18011079-03CC-4CA6-B85E-6BD92CF8ACEF}"/>
              </a:ext>
            </a:extLst>
          </p:cNvPr>
          <p:cNvSpPr/>
          <p:nvPr/>
        </p:nvSpPr>
        <p:spPr>
          <a:xfrm rot="10800000">
            <a:off x="418728" y="16833"/>
            <a:ext cx="3447144" cy="4839299"/>
          </a:xfrm>
          <a:prstGeom prst="pie">
            <a:avLst>
              <a:gd name="adj1" fmla="val 0"/>
              <a:gd name="adj2" fmla="val 1090361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0" name="楕円 309">
            <a:extLst>
              <a:ext uri="{FF2B5EF4-FFF2-40B4-BE49-F238E27FC236}">
                <a16:creationId xmlns:a16="http://schemas.microsoft.com/office/drawing/2014/main" id="{40A1505E-B3E7-4CE6-A211-88BBC64CFAAB}"/>
              </a:ext>
            </a:extLst>
          </p:cNvPr>
          <p:cNvSpPr/>
          <p:nvPr/>
        </p:nvSpPr>
        <p:spPr>
          <a:xfrm rot="20188296">
            <a:off x="726432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楕円 310">
            <a:extLst>
              <a:ext uri="{FF2B5EF4-FFF2-40B4-BE49-F238E27FC236}">
                <a16:creationId xmlns:a16="http://schemas.microsoft.com/office/drawing/2014/main" id="{EB3FA8F5-E677-4096-A591-36BB0AE8E87E}"/>
              </a:ext>
            </a:extLst>
          </p:cNvPr>
          <p:cNvSpPr/>
          <p:nvPr/>
        </p:nvSpPr>
        <p:spPr>
          <a:xfrm rot="20188296">
            <a:off x="77794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楕円 307">
            <a:extLst>
              <a:ext uri="{FF2B5EF4-FFF2-40B4-BE49-F238E27FC236}">
                <a16:creationId xmlns:a16="http://schemas.microsoft.com/office/drawing/2014/main" id="{D3CB7FCE-F46B-43D8-8678-BEA46BDE2004}"/>
              </a:ext>
            </a:extLst>
          </p:cNvPr>
          <p:cNvSpPr/>
          <p:nvPr/>
        </p:nvSpPr>
        <p:spPr>
          <a:xfrm rot="1411704" flipH="1">
            <a:off x="3280748" y="1825491"/>
            <a:ext cx="222760" cy="367033"/>
          </a:xfrm>
          <a:prstGeom prst="ellipse">
            <a:avLst/>
          </a:prstGeom>
          <a:solidFill>
            <a:srgbClr val="EACEC8"/>
          </a:solidFill>
          <a:ln w="25400">
            <a:solidFill>
              <a:srgbClr val="F7E1E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楕円 308">
            <a:extLst>
              <a:ext uri="{FF2B5EF4-FFF2-40B4-BE49-F238E27FC236}">
                <a16:creationId xmlns:a16="http://schemas.microsoft.com/office/drawing/2014/main" id="{C352785A-0962-42DD-9738-3781A29BC84A}"/>
              </a:ext>
            </a:extLst>
          </p:cNvPr>
          <p:cNvSpPr/>
          <p:nvPr/>
        </p:nvSpPr>
        <p:spPr>
          <a:xfrm rot="1411704" flipH="1">
            <a:off x="3264153" y="1856781"/>
            <a:ext cx="187844" cy="309504"/>
          </a:xfrm>
          <a:prstGeom prst="ellipse">
            <a:avLst/>
          </a:prstGeom>
          <a:solidFill>
            <a:srgbClr val="EACEC8"/>
          </a:solidFill>
          <a:ln w="25400">
            <a:solidFill>
              <a:srgbClr val="EACE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楕円 18">
            <a:extLst>
              <a:ext uri="{FF2B5EF4-FFF2-40B4-BE49-F238E27FC236}">
                <a16:creationId xmlns:a16="http://schemas.microsoft.com/office/drawing/2014/main" id="{BA1D21D2-7F09-4ED9-ABF9-4AA3EB2F888D}"/>
              </a:ext>
            </a:extLst>
          </p:cNvPr>
          <p:cNvSpPr/>
          <p:nvPr/>
        </p:nvSpPr>
        <p:spPr>
          <a:xfrm>
            <a:off x="868077" y="245433"/>
            <a:ext cx="2493738" cy="2525486"/>
          </a:xfrm>
          <a:custGeom>
            <a:avLst/>
            <a:gdLst>
              <a:gd name="connsiteX0" fmla="*/ 0 w 2493737"/>
              <a:gd name="connsiteY0" fmla="*/ 1262743 h 2525486"/>
              <a:gd name="connsiteX1" fmla="*/ 1246869 w 2493737"/>
              <a:gd name="connsiteY1" fmla="*/ 0 h 2525486"/>
              <a:gd name="connsiteX2" fmla="*/ 2493738 w 2493737"/>
              <a:gd name="connsiteY2" fmla="*/ 1262743 h 2525486"/>
              <a:gd name="connsiteX3" fmla="*/ 1246869 w 2493737"/>
              <a:gd name="connsiteY3" fmla="*/ 2525486 h 2525486"/>
              <a:gd name="connsiteX4" fmla="*/ 0 w 2493737"/>
              <a:gd name="connsiteY4" fmla="*/ 1262743 h 2525486"/>
              <a:gd name="connsiteX0" fmla="*/ 0 w 2493738"/>
              <a:gd name="connsiteY0" fmla="*/ 1262743 h 2525486"/>
              <a:gd name="connsiteX1" fmla="*/ 1246869 w 2493738"/>
              <a:gd name="connsiteY1" fmla="*/ 0 h 2525486"/>
              <a:gd name="connsiteX2" fmla="*/ 2493738 w 2493738"/>
              <a:gd name="connsiteY2" fmla="*/ 1262743 h 2525486"/>
              <a:gd name="connsiteX3" fmla="*/ 1246869 w 2493738"/>
              <a:gd name="connsiteY3" fmla="*/ 2525486 h 2525486"/>
              <a:gd name="connsiteX4" fmla="*/ 0 w 2493738"/>
              <a:gd name="connsiteY4" fmla="*/ 1262743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8" h="2525486">
                <a:moveTo>
                  <a:pt x="0" y="1262743"/>
                </a:moveTo>
                <a:cubicBezTo>
                  <a:pt x="0" y="565349"/>
                  <a:pt x="558242" y="0"/>
                  <a:pt x="1246869" y="0"/>
                </a:cubicBezTo>
                <a:cubicBezTo>
                  <a:pt x="1935496" y="0"/>
                  <a:pt x="2493738" y="565349"/>
                  <a:pt x="2493738" y="1262743"/>
                </a:cubicBezTo>
                <a:cubicBezTo>
                  <a:pt x="2493738" y="1960137"/>
                  <a:pt x="2316496" y="2525486"/>
                  <a:pt x="1246869" y="2525486"/>
                </a:cubicBezTo>
                <a:cubicBezTo>
                  <a:pt x="177242" y="2525486"/>
                  <a:pt x="0" y="1960137"/>
                  <a:pt x="0" y="126274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二等辺三角形 167">
            <a:extLst>
              <a:ext uri="{FF2B5EF4-FFF2-40B4-BE49-F238E27FC236}">
                <a16:creationId xmlns:a16="http://schemas.microsoft.com/office/drawing/2014/main" id="{D15C4E9F-8B71-4B96-860F-7F8B7C025271}"/>
              </a:ext>
            </a:extLst>
          </p:cNvPr>
          <p:cNvSpPr/>
          <p:nvPr/>
        </p:nvSpPr>
        <p:spPr>
          <a:xfrm rot="10800000">
            <a:off x="1681469" y="593775"/>
            <a:ext cx="873762" cy="689429"/>
          </a:xfrm>
          <a:prstGeom prst="triangl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弧 168">
            <a:extLst>
              <a:ext uri="{FF2B5EF4-FFF2-40B4-BE49-F238E27FC236}">
                <a16:creationId xmlns:a16="http://schemas.microsoft.com/office/drawing/2014/main" id="{A2552FFB-1BBC-4B5A-9CD8-719DE36E176E}"/>
              </a:ext>
            </a:extLst>
          </p:cNvPr>
          <p:cNvSpPr/>
          <p:nvPr/>
        </p:nvSpPr>
        <p:spPr>
          <a:xfrm rot="201593" flipH="1">
            <a:off x="2507377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二等辺三角形 169">
            <a:extLst>
              <a:ext uri="{FF2B5EF4-FFF2-40B4-BE49-F238E27FC236}">
                <a16:creationId xmlns:a16="http://schemas.microsoft.com/office/drawing/2014/main" id="{CF0A056D-A01A-4B08-ADED-E3F4DB929419}"/>
              </a:ext>
            </a:extLst>
          </p:cNvPr>
          <p:cNvSpPr/>
          <p:nvPr/>
        </p:nvSpPr>
        <p:spPr>
          <a:xfrm rot="10800000">
            <a:off x="2509512" y="593773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弧 170">
            <a:extLst>
              <a:ext uri="{FF2B5EF4-FFF2-40B4-BE49-F238E27FC236}">
                <a16:creationId xmlns:a16="http://schemas.microsoft.com/office/drawing/2014/main" id="{C245CB41-8251-4D7C-8360-220EC54245E9}"/>
              </a:ext>
            </a:extLst>
          </p:cNvPr>
          <p:cNvSpPr/>
          <p:nvPr/>
        </p:nvSpPr>
        <p:spPr>
          <a:xfrm rot="21398407">
            <a:off x="1116726" y="1122756"/>
            <a:ext cx="608549" cy="331484"/>
          </a:xfrm>
          <a:prstGeom prst="arc">
            <a:avLst>
              <a:gd name="adj1" fmla="val 14124110"/>
              <a:gd name="adj2" fmla="val 0"/>
            </a:avLst>
          </a:prstGeom>
          <a:ln w="44450" cap="rnd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二等辺三角形 171">
            <a:extLst>
              <a:ext uri="{FF2B5EF4-FFF2-40B4-BE49-F238E27FC236}">
                <a16:creationId xmlns:a16="http://schemas.microsoft.com/office/drawing/2014/main" id="{3B7CC469-FE46-4621-B625-E2329C5E0588}"/>
              </a:ext>
            </a:extLst>
          </p:cNvPr>
          <p:cNvSpPr/>
          <p:nvPr/>
        </p:nvSpPr>
        <p:spPr>
          <a:xfrm rot="10800000" flipH="1">
            <a:off x="1061709" y="593774"/>
            <a:ext cx="670560" cy="689430"/>
          </a:xfrm>
          <a:prstGeom prst="triangle">
            <a:avLst>
              <a:gd name="adj" fmla="val 63260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二等辺三角形 305">
            <a:extLst>
              <a:ext uri="{FF2B5EF4-FFF2-40B4-BE49-F238E27FC236}">
                <a16:creationId xmlns:a16="http://schemas.microsoft.com/office/drawing/2014/main" id="{6EE690BB-78B0-4A97-BBC7-4A6163513E31}"/>
              </a:ext>
            </a:extLst>
          </p:cNvPr>
          <p:cNvSpPr/>
          <p:nvPr/>
        </p:nvSpPr>
        <p:spPr>
          <a:xfrm rot="10800000">
            <a:off x="3029785" y="796966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二等辺三角形 306">
            <a:extLst>
              <a:ext uri="{FF2B5EF4-FFF2-40B4-BE49-F238E27FC236}">
                <a16:creationId xmlns:a16="http://schemas.microsoft.com/office/drawing/2014/main" id="{43D25E02-CF54-4134-9E01-CB1524780D6E}"/>
              </a:ext>
            </a:extLst>
          </p:cNvPr>
          <p:cNvSpPr/>
          <p:nvPr/>
        </p:nvSpPr>
        <p:spPr>
          <a:xfrm rot="11721489">
            <a:off x="3116703" y="1037128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4" name="二等辺三角形 303">
            <a:extLst>
              <a:ext uri="{FF2B5EF4-FFF2-40B4-BE49-F238E27FC236}">
                <a16:creationId xmlns:a16="http://schemas.microsoft.com/office/drawing/2014/main" id="{CBC2457D-BB5E-404F-B5A5-3695A0D04085}"/>
              </a:ext>
            </a:extLst>
          </p:cNvPr>
          <p:cNvSpPr/>
          <p:nvPr/>
        </p:nvSpPr>
        <p:spPr>
          <a:xfrm rot="10800000" flipH="1">
            <a:off x="933392" y="796965"/>
            <a:ext cx="282368" cy="666156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304">
            <a:extLst>
              <a:ext uri="{FF2B5EF4-FFF2-40B4-BE49-F238E27FC236}">
                <a16:creationId xmlns:a16="http://schemas.microsoft.com/office/drawing/2014/main" id="{CCEC859C-0F1F-4A66-BFA0-FCB744922E67}"/>
              </a:ext>
            </a:extLst>
          </p:cNvPr>
          <p:cNvSpPr/>
          <p:nvPr/>
        </p:nvSpPr>
        <p:spPr>
          <a:xfrm rot="9878511" flipH="1">
            <a:off x="873534" y="1037127"/>
            <a:ext cx="255308" cy="450639"/>
          </a:xfrm>
          <a:prstGeom prst="triangle">
            <a:avLst>
              <a:gd name="adj" fmla="val 52005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5" name="二等辺三角形 174">
            <a:extLst>
              <a:ext uri="{FF2B5EF4-FFF2-40B4-BE49-F238E27FC236}">
                <a16:creationId xmlns:a16="http://schemas.microsoft.com/office/drawing/2014/main" id="{E0EEF024-5033-4ADF-8BA2-D8EE1DDD056B}"/>
              </a:ext>
            </a:extLst>
          </p:cNvPr>
          <p:cNvSpPr/>
          <p:nvPr/>
        </p:nvSpPr>
        <p:spPr>
          <a:xfrm rot="11234124">
            <a:off x="3325207" y="1224467"/>
            <a:ext cx="240168" cy="575202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>
            <a:extLst>
              <a:ext uri="{FF2B5EF4-FFF2-40B4-BE49-F238E27FC236}">
                <a16:creationId xmlns:a16="http://schemas.microsoft.com/office/drawing/2014/main" id="{806540AF-8960-4FA7-A5BF-F61C6C233031}"/>
              </a:ext>
            </a:extLst>
          </p:cNvPr>
          <p:cNvSpPr/>
          <p:nvPr/>
        </p:nvSpPr>
        <p:spPr>
          <a:xfrm rot="10365876" flipH="1">
            <a:off x="727116" y="1137238"/>
            <a:ext cx="178837" cy="658901"/>
          </a:xfrm>
          <a:prstGeom prst="triangle">
            <a:avLst>
              <a:gd name="adj" fmla="val 69847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部分円 176">
            <a:extLst>
              <a:ext uri="{FF2B5EF4-FFF2-40B4-BE49-F238E27FC236}">
                <a16:creationId xmlns:a16="http://schemas.microsoft.com/office/drawing/2014/main" id="{2CCE2BF9-76DC-4F56-A279-98E0BC74548B}"/>
              </a:ext>
            </a:extLst>
          </p:cNvPr>
          <p:cNvSpPr/>
          <p:nvPr/>
        </p:nvSpPr>
        <p:spPr>
          <a:xfrm rot="10800000">
            <a:off x="1061708" y="196085"/>
            <a:ext cx="2118364" cy="878840"/>
          </a:xfrm>
          <a:prstGeom prst="pie">
            <a:avLst>
              <a:gd name="adj1" fmla="val 0"/>
              <a:gd name="adj2" fmla="val 10695099"/>
            </a:avLst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8" name="円弧 177">
            <a:extLst>
              <a:ext uri="{FF2B5EF4-FFF2-40B4-BE49-F238E27FC236}">
                <a16:creationId xmlns:a16="http://schemas.microsoft.com/office/drawing/2014/main" id="{A55FD608-5DE0-491C-A57F-29C72DF30333}"/>
              </a:ext>
            </a:extLst>
          </p:cNvPr>
          <p:cNvSpPr/>
          <p:nvPr/>
        </p:nvSpPr>
        <p:spPr>
          <a:xfrm rot="945023">
            <a:off x="2237140" y="622381"/>
            <a:ext cx="1197475" cy="100378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円弧 178">
            <a:extLst>
              <a:ext uri="{FF2B5EF4-FFF2-40B4-BE49-F238E27FC236}">
                <a16:creationId xmlns:a16="http://schemas.microsoft.com/office/drawing/2014/main" id="{52299685-5CE9-46AA-A4AC-331564117369}"/>
              </a:ext>
            </a:extLst>
          </p:cNvPr>
          <p:cNvSpPr/>
          <p:nvPr/>
        </p:nvSpPr>
        <p:spPr>
          <a:xfrm rot="895199" flipH="1">
            <a:off x="867709" y="609238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弧 179">
            <a:extLst>
              <a:ext uri="{FF2B5EF4-FFF2-40B4-BE49-F238E27FC236}">
                <a16:creationId xmlns:a16="http://schemas.microsoft.com/office/drawing/2014/main" id="{DDFF96CE-C333-412F-95D2-C0370A055825}"/>
              </a:ext>
            </a:extLst>
          </p:cNvPr>
          <p:cNvSpPr/>
          <p:nvPr/>
        </p:nvSpPr>
        <p:spPr>
          <a:xfrm rot="895199" flipH="1">
            <a:off x="765892" y="752390"/>
            <a:ext cx="1301133" cy="1321164"/>
          </a:xfrm>
          <a:prstGeom prst="arc">
            <a:avLst>
              <a:gd name="adj1" fmla="val 17086394"/>
              <a:gd name="adj2" fmla="val 0"/>
            </a:avLst>
          </a:prstGeom>
          <a:ln w="254000">
            <a:solidFill>
              <a:srgbClr val="4A4E5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楕円 180">
            <a:extLst>
              <a:ext uri="{FF2B5EF4-FFF2-40B4-BE49-F238E27FC236}">
                <a16:creationId xmlns:a16="http://schemas.microsoft.com/office/drawing/2014/main" id="{57824D7E-A6CE-41AD-9DA5-F623E0A95DB1}"/>
              </a:ext>
            </a:extLst>
          </p:cNvPr>
          <p:cNvSpPr/>
          <p:nvPr/>
        </p:nvSpPr>
        <p:spPr>
          <a:xfrm>
            <a:off x="1000910" y="629039"/>
            <a:ext cx="122252" cy="161459"/>
          </a:xfrm>
          <a:prstGeom prst="ellipse">
            <a:avLst/>
          </a:prstGeom>
          <a:solidFill>
            <a:srgbClr val="4A4E58"/>
          </a:solidFill>
          <a:ln w="25400">
            <a:solidFill>
              <a:srgbClr val="4A4E5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楕円 181">
            <a:extLst>
              <a:ext uri="{FF2B5EF4-FFF2-40B4-BE49-F238E27FC236}">
                <a16:creationId xmlns:a16="http://schemas.microsoft.com/office/drawing/2014/main" id="{33A56AF6-357B-4077-AED5-45552BCF07A2}"/>
              </a:ext>
            </a:extLst>
          </p:cNvPr>
          <p:cNvSpPr/>
          <p:nvPr/>
        </p:nvSpPr>
        <p:spPr>
          <a:xfrm>
            <a:off x="153542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楕円 182">
            <a:extLst>
              <a:ext uri="{FF2B5EF4-FFF2-40B4-BE49-F238E27FC236}">
                <a16:creationId xmlns:a16="http://schemas.microsoft.com/office/drawing/2014/main" id="{90FCC4A4-8A15-419B-BC77-6686039CCD5E}"/>
              </a:ext>
            </a:extLst>
          </p:cNvPr>
          <p:cNvSpPr/>
          <p:nvPr/>
        </p:nvSpPr>
        <p:spPr>
          <a:xfrm>
            <a:off x="2456442" y="1591447"/>
            <a:ext cx="244205" cy="244205"/>
          </a:xfrm>
          <a:prstGeom prst="ellipse">
            <a:avLst/>
          </a:prstGeom>
          <a:solidFill>
            <a:srgbClr val="4F5358"/>
          </a:solidFill>
          <a:ln w="25400">
            <a:solidFill>
              <a:srgbClr val="53546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楕円 183">
            <a:extLst>
              <a:ext uri="{FF2B5EF4-FFF2-40B4-BE49-F238E27FC236}">
                <a16:creationId xmlns:a16="http://schemas.microsoft.com/office/drawing/2014/main" id="{295C466D-7582-4D33-B150-23F09DBA1ADD}"/>
              </a:ext>
            </a:extLst>
          </p:cNvPr>
          <p:cNvSpPr/>
          <p:nvPr/>
        </p:nvSpPr>
        <p:spPr>
          <a:xfrm rot="20585052">
            <a:off x="1030863" y="2099333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楕円 184">
            <a:extLst>
              <a:ext uri="{FF2B5EF4-FFF2-40B4-BE49-F238E27FC236}">
                <a16:creationId xmlns:a16="http://schemas.microsoft.com/office/drawing/2014/main" id="{76881BB2-E7EE-4F78-8E31-700D2D100D1F}"/>
              </a:ext>
            </a:extLst>
          </p:cNvPr>
          <p:cNvSpPr/>
          <p:nvPr/>
        </p:nvSpPr>
        <p:spPr>
          <a:xfrm rot="1014948" flipH="1">
            <a:off x="3013539" y="2099331"/>
            <a:ext cx="186198" cy="334384"/>
          </a:xfrm>
          <a:prstGeom prst="ellipse">
            <a:avLst/>
          </a:prstGeom>
          <a:solidFill>
            <a:srgbClr val="EAC6D0"/>
          </a:solidFill>
          <a:ln w="25400">
            <a:solidFill>
              <a:srgbClr val="EAC6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台形 292">
            <a:extLst>
              <a:ext uri="{FF2B5EF4-FFF2-40B4-BE49-F238E27FC236}">
                <a16:creationId xmlns:a16="http://schemas.microsoft.com/office/drawing/2014/main" id="{78287C86-E952-402D-B9D6-52E067B2190F}"/>
              </a:ext>
            </a:extLst>
          </p:cNvPr>
          <p:cNvSpPr/>
          <p:nvPr/>
        </p:nvSpPr>
        <p:spPr>
          <a:xfrm rot="7858654" flipH="1">
            <a:off x="972892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台形 293">
            <a:extLst>
              <a:ext uri="{FF2B5EF4-FFF2-40B4-BE49-F238E27FC236}">
                <a16:creationId xmlns:a16="http://schemas.microsoft.com/office/drawing/2014/main" id="{100B0961-2A6C-4619-B44A-95A852B546A7}"/>
              </a:ext>
            </a:extLst>
          </p:cNvPr>
          <p:cNvSpPr/>
          <p:nvPr/>
        </p:nvSpPr>
        <p:spPr>
          <a:xfrm rot="3769921" flipH="1">
            <a:off x="922204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楕円 294">
            <a:extLst>
              <a:ext uri="{FF2B5EF4-FFF2-40B4-BE49-F238E27FC236}">
                <a16:creationId xmlns:a16="http://schemas.microsoft.com/office/drawing/2014/main" id="{5B0D0775-4FBF-44F2-B6DF-4B7903F786F4}"/>
              </a:ext>
            </a:extLst>
          </p:cNvPr>
          <p:cNvSpPr/>
          <p:nvPr/>
        </p:nvSpPr>
        <p:spPr>
          <a:xfrm flipH="1">
            <a:off x="991899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楕円 296">
            <a:extLst>
              <a:ext uri="{FF2B5EF4-FFF2-40B4-BE49-F238E27FC236}">
                <a16:creationId xmlns:a16="http://schemas.microsoft.com/office/drawing/2014/main" id="{289F4CC0-E4AC-442C-9A2A-141E809D1C30}"/>
              </a:ext>
            </a:extLst>
          </p:cNvPr>
          <p:cNvSpPr/>
          <p:nvPr/>
        </p:nvSpPr>
        <p:spPr>
          <a:xfrm rot="1236733" flipH="1">
            <a:off x="1265799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楕円 297">
            <a:extLst>
              <a:ext uri="{FF2B5EF4-FFF2-40B4-BE49-F238E27FC236}">
                <a16:creationId xmlns:a16="http://schemas.microsoft.com/office/drawing/2014/main" id="{0C7C455B-6B90-4C3D-BA09-6537FE61D4D6}"/>
              </a:ext>
            </a:extLst>
          </p:cNvPr>
          <p:cNvSpPr/>
          <p:nvPr/>
        </p:nvSpPr>
        <p:spPr>
          <a:xfrm rot="1627558" flipH="1">
            <a:off x="1422843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四角形: 角を丸くする 299">
            <a:extLst>
              <a:ext uri="{FF2B5EF4-FFF2-40B4-BE49-F238E27FC236}">
                <a16:creationId xmlns:a16="http://schemas.microsoft.com/office/drawing/2014/main" id="{9BA48F11-786E-4AFB-84D0-309416ED2411}"/>
              </a:ext>
            </a:extLst>
          </p:cNvPr>
          <p:cNvSpPr/>
          <p:nvPr/>
        </p:nvSpPr>
        <p:spPr>
          <a:xfrm rot="19548768" flipH="1">
            <a:off x="1258041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円弧 300">
            <a:extLst>
              <a:ext uri="{FF2B5EF4-FFF2-40B4-BE49-F238E27FC236}">
                <a16:creationId xmlns:a16="http://schemas.microsoft.com/office/drawing/2014/main" id="{F58A56A9-4613-484A-B32C-833231E69175}"/>
              </a:ext>
            </a:extLst>
          </p:cNvPr>
          <p:cNvSpPr/>
          <p:nvPr/>
        </p:nvSpPr>
        <p:spPr>
          <a:xfrm rot="20856138" flipH="1">
            <a:off x="1268004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円弧 301">
            <a:extLst>
              <a:ext uri="{FF2B5EF4-FFF2-40B4-BE49-F238E27FC236}">
                <a16:creationId xmlns:a16="http://schemas.microsoft.com/office/drawing/2014/main" id="{BC7A2432-EE13-48AD-84F9-AC0B5C995646}"/>
              </a:ext>
            </a:extLst>
          </p:cNvPr>
          <p:cNvSpPr/>
          <p:nvPr/>
        </p:nvSpPr>
        <p:spPr>
          <a:xfrm rot="20856138" flipH="1">
            <a:off x="1327264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円弧 302">
            <a:extLst>
              <a:ext uri="{FF2B5EF4-FFF2-40B4-BE49-F238E27FC236}">
                <a16:creationId xmlns:a16="http://schemas.microsoft.com/office/drawing/2014/main" id="{5C3AB0B4-215D-463A-8412-7D466B715517}"/>
              </a:ext>
            </a:extLst>
          </p:cNvPr>
          <p:cNvSpPr/>
          <p:nvPr/>
        </p:nvSpPr>
        <p:spPr>
          <a:xfrm rot="20856138" flipH="1">
            <a:off x="1294160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台形 281">
            <a:extLst>
              <a:ext uri="{FF2B5EF4-FFF2-40B4-BE49-F238E27FC236}">
                <a16:creationId xmlns:a16="http://schemas.microsoft.com/office/drawing/2014/main" id="{A11152FE-ED8E-45C0-950E-1282D68828F9}"/>
              </a:ext>
            </a:extLst>
          </p:cNvPr>
          <p:cNvSpPr/>
          <p:nvPr/>
        </p:nvSpPr>
        <p:spPr>
          <a:xfrm rot="13741346">
            <a:off x="2362313" y="3296100"/>
            <a:ext cx="907768" cy="164827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台形 282">
            <a:extLst>
              <a:ext uri="{FF2B5EF4-FFF2-40B4-BE49-F238E27FC236}">
                <a16:creationId xmlns:a16="http://schemas.microsoft.com/office/drawing/2014/main" id="{6814F42A-BAFC-454F-8806-22509218F290}"/>
              </a:ext>
            </a:extLst>
          </p:cNvPr>
          <p:cNvSpPr/>
          <p:nvPr/>
        </p:nvSpPr>
        <p:spPr>
          <a:xfrm rot="17830079">
            <a:off x="2705693" y="3943749"/>
            <a:ext cx="615076" cy="124721"/>
          </a:xfrm>
          <a:prstGeom prst="trapezoid">
            <a:avLst/>
          </a:prstGeom>
          <a:solidFill>
            <a:schemeClr val="bg1"/>
          </a:solidFill>
          <a:ln w="889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楕円 283">
            <a:extLst>
              <a:ext uri="{FF2B5EF4-FFF2-40B4-BE49-F238E27FC236}">
                <a16:creationId xmlns:a16="http://schemas.microsoft.com/office/drawing/2014/main" id="{8C9CE72E-7F7B-4497-A4F3-EC39328D3A1A}"/>
              </a:ext>
            </a:extLst>
          </p:cNvPr>
          <p:cNvSpPr/>
          <p:nvPr/>
        </p:nvSpPr>
        <p:spPr>
          <a:xfrm>
            <a:off x="3140133" y="3665962"/>
            <a:ext cx="110941" cy="1093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楕円 285">
            <a:extLst>
              <a:ext uri="{FF2B5EF4-FFF2-40B4-BE49-F238E27FC236}">
                <a16:creationId xmlns:a16="http://schemas.microsoft.com/office/drawing/2014/main" id="{B5B1F4D0-FFCD-4DB5-8E7D-3222E32BCDD6}"/>
              </a:ext>
            </a:extLst>
          </p:cNvPr>
          <p:cNvSpPr/>
          <p:nvPr/>
        </p:nvSpPr>
        <p:spPr>
          <a:xfrm rot="20363267">
            <a:off x="2762907" y="4225284"/>
            <a:ext cx="214267" cy="434504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楕円 286">
            <a:extLst>
              <a:ext uri="{FF2B5EF4-FFF2-40B4-BE49-F238E27FC236}">
                <a16:creationId xmlns:a16="http://schemas.microsoft.com/office/drawing/2014/main" id="{8B9B9997-38AE-4D76-8BF7-63A6D8EE0792}"/>
              </a:ext>
            </a:extLst>
          </p:cNvPr>
          <p:cNvSpPr/>
          <p:nvPr/>
        </p:nvSpPr>
        <p:spPr>
          <a:xfrm rot="19972442">
            <a:off x="2737725" y="4423163"/>
            <a:ext cx="82405" cy="193481"/>
          </a:xfrm>
          <a:prstGeom prst="ellipse">
            <a:avLst/>
          </a:prstGeom>
          <a:solidFill>
            <a:srgbClr val="FDEADA"/>
          </a:solidFill>
          <a:ln w="25400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四角形: 角を丸くする 288">
            <a:extLst>
              <a:ext uri="{FF2B5EF4-FFF2-40B4-BE49-F238E27FC236}">
                <a16:creationId xmlns:a16="http://schemas.microsoft.com/office/drawing/2014/main" id="{1720D9FF-039B-4EFF-97D7-48D4C530E4DE}"/>
              </a:ext>
            </a:extLst>
          </p:cNvPr>
          <p:cNvSpPr/>
          <p:nvPr/>
        </p:nvSpPr>
        <p:spPr>
          <a:xfrm rot="2051232">
            <a:off x="2770667" y="4229549"/>
            <a:ext cx="214265" cy="73428"/>
          </a:xfrm>
          <a:prstGeom prst="roundRect">
            <a:avLst/>
          </a:prstGeom>
          <a:solidFill>
            <a:srgbClr val="45434B"/>
          </a:solidFill>
          <a:ln w="41275">
            <a:solidFill>
              <a:srgbClr val="4543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円弧 289">
            <a:extLst>
              <a:ext uri="{FF2B5EF4-FFF2-40B4-BE49-F238E27FC236}">
                <a16:creationId xmlns:a16="http://schemas.microsoft.com/office/drawing/2014/main" id="{6CB61104-29E8-4B9D-A7F4-A317A0CB21A5}"/>
              </a:ext>
            </a:extLst>
          </p:cNvPr>
          <p:cNvSpPr/>
          <p:nvPr/>
        </p:nvSpPr>
        <p:spPr>
          <a:xfrm rot="743862">
            <a:off x="2701352" y="4186558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円弧 290">
            <a:extLst>
              <a:ext uri="{FF2B5EF4-FFF2-40B4-BE49-F238E27FC236}">
                <a16:creationId xmlns:a16="http://schemas.microsoft.com/office/drawing/2014/main" id="{B95CA542-01FD-46A3-B896-57F2A293E813}"/>
              </a:ext>
            </a:extLst>
          </p:cNvPr>
          <p:cNvSpPr/>
          <p:nvPr/>
        </p:nvSpPr>
        <p:spPr>
          <a:xfrm rot="743862">
            <a:off x="2642091" y="4264056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98425" cap="rnd">
            <a:solidFill>
              <a:srgbClr val="45434B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円弧 291">
            <a:extLst>
              <a:ext uri="{FF2B5EF4-FFF2-40B4-BE49-F238E27FC236}">
                <a16:creationId xmlns:a16="http://schemas.microsoft.com/office/drawing/2014/main" id="{0FD94E3E-1B31-47BD-A21A-A79D6E8EA7C2}"/>
              </a:ext>
            </a:extLst>
          </p:cNvPr>
          <p:cNvSpPr/>
          <p:nvPr/>
        </p:nvSpPr>
        <p:spPr>
          <a:xfrm rot="743862">
            <a:off x="2675196" y="4226992"/>
            <a:ext cx="273617" cy="163936"/>
          </a:xfrm>
          <a:prstGeom prst="arc">
            <a:avLst>
              <a:gd name="adj1" fmla="val 15489259"/>
              <a:gd name="adj2" fmla="val 20913815"/>
            </a:avLst>
          </a:prstGeom>
          <a:ln w="57150" cap="rnd">
            <a:solidFill>
              <a:srgbClr val="E4E9E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楕円 24">
            <a:extLst>
              <a:ext uri="{FF2B5EF4-FFF2-40B4-BE49-F238E27FC236}">
                <a16:creationId xmlns:a16="http://schemas.microsoft.com/office/drawing/2014/main" id="{B6330F50-F081-49C5-8CBF-6C668FCECA3B}"/>
              </a:ext>
            </a:extLst>
          </p:cNvPr>
          <p:cNvSpPr/>
          <p:nvPr/>
        </p:nvSpPr>
        <p:spPr>
          <a:xfrm>
            <a:off x="1899912" y="2314220"/>
            <a:ext cx="477520" cy="117182"/>
          </a:xfrm>
          <a:custGeom>
            <a:avLst/>
            <a:gdLst>
              <a:gd name="connsiteX0" fmla="*/ 477520 w 477520"/>
              <a:gd name="connsiteY0" fmla="*/ 0 h 117182"/>
              <a:gd name="connsiteX1" fmla="*/ 223520 w 477520"/>
              <a:gd name="connsiteY1" fmla="*/ 116840 h 117182"/>
              <a:gd name="connsiteX2" fmla="*/ 0 w 477520"/>
              <a:gd name="connsiteY2" fmla="*/ 30480 h 11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520" h="117182" extrusionOk="0">
                <a:moveTo>
                  <a:pt x="477520" y="0"/>
                </a:moveTo>
                <a:cubicBezTo>
                  <a:pt x="420285" y="32889"/>
                  <a:pt x="296462" y="114254"/>
                  <a:pt x="223520" y="116840"/>
                </a:cubicBezTo>
                <a:cubicBezTo>
                  <a:pt x="152661" y="123757"/>
                  <a:pt x="42180" y="69593"/>
                  <a:pt x="0" y="30480"/>
                </a:cubicBezTo>
              </a:path>
            </a:pathLst>
          </a:custGeom>
          <a:noFill/>
          <a:ln w="50800" cap="rnd">
            <a:solidFill>
              <a:srgbClr val="4A4E58"/>
            </a:solidFill>
            <a:round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68960"/>
                      <a:gd name="connsiteY0" fmla="*/ 233680 h 467360"/>
                      <a:gd name="connsiteX1" fmla="*/ 284480 w 568960"/>
                      <a:gd name="connsiteY1" fmla="*/ 0 h 467360"/>
                      <a:gd name="connsiteX2" fmla="*/ 568960 w 568960"/>
                      <a:gd name="connsiteY2" fmla="*/ 233680 h 467360"/>
                      <a:gd name="connsiteX3" fmla="*/ 284480 w 568960"/>
                      <a:gd name="connsiteY3" fmla="*/ 467360 h 467360"/>
                      <a:gd name="connsiteX4" fmla="*/ 0 w 568960"/>
                      <a:gd name="connsiteY4" fmla="*/ 233680 h 467360"/>
                      <a:gd name="connsiteX0" fmla="*/ 0 w 590481"/>
                      <a:gd name="connsiteY0" fmla="*/ 233680 h 469906"/>
                      <a:gd name="connsiteX1" fmla="*/ 284480 w 590481"/>
                      <a:gd name="connsiteY1" fmla="*/ 0 h 469906"/>
                      <a:gd name="connsiteX2" fmla="*/ 568960 w 590481"/>
                      <a:gd name="connsiteY2" fmla="*/ 233680 h 469906"/>
                      <a:gd name="connsiteX3" fmla="*/ 538480 w 590481"/>
                      <a:gd name="connsiteY3" fmla="*/ 350520 h 469906"/>
                      <a:gd name="connsiteX4" fmla="*/ 284480 w 590481"/>
                      <a:gd name="connsiteY4" fmla="*/ 467360 h 469906"/>
                      <a:gd name="connsiteX5" fmla="*/ 0 w 590481"/>
                      <a:gd name="connsiteY5" fmla="*/ 233680 h 469906"/>
                      <a:gd name="connsiteX0" fmla="*/ 12871 w 603352"/>
                      <a:gd name="connsiteY0" fmla="*/ 233680 h 467702"/>
                      <a:gd name="connsiteX1" fmla="*/ 297351 w 603352"/>
                      <a:gd name="connsiteY1" fmla="*/ 0 h 467702"/>
                      <a:gd name="connsiteX2" fmla="*/ 581831 w 603352"/>
                      <a:gd name="connsiteY2" fmla="*/ 233680 h 467702"/>
                      <a:gd name="connsiteX3" fmla="*/ 551351 w 603352"/>
                      <a:gd name="connsiteY3" fmla="*/ 350520 h 467702"/>
                      <a:gd name="connsiteX4" fmla="*/ 297351 w 603352"/>
                      <a:gd name="connsiteY4" fmla="*/ 467360 h 467702"/>
                      <a:gd name="connsiteX5" fmla="*/ 73831 w 603352"/>
                      <a:gd name="connsiteY5" fmla="*/ 381000 h 467702"/>
                      <a:gd name="connsiteX6" fmla="*/ 12871 w 603352"/>
                      <a:gd name="connsiteY6" fmla="*/ 233680 h 467702"/>
                      <a:gd name="connsiteX0" fmla="*/ 551351 w 642791"/>
                      <a:gd name="connsiteY0" fmla="*/ 350520 h 467702"/>
                      <a:gd name="connsiteX1" fmla="*/ 297351 w 642791"/>
                      <a:gd name="connsiteY1" fmla="*/ 467360 h 467702"/>
                      <a:gd name="connsiteX2" fmla="*/ 73831 w 642791"/>
                      <a:gd name="connsiteY2" fmla="*/ 381000 h 467702"/>
                      <a:gd name="connsiteX3" fmla="*/ 12871 w 642791"/>
                      <a:gd name="connsiteY3" fmla="*/ 233680 h 467702"/>
                      <a:gd name="connsiteX4" fmla="*/ 297351 w 642791"/>
                      <a:gd name="connsiteY4" fmla="*/ 0 h 467702"/>
                      <a:gd name="connsiteX5" fmla="*/ 581831 w 642791"/>
                      <a:gd name="connsiteY5" fmla="*/ 233680 h 467702"/>
                      <a:gd name="connsiteX6" fmla="*/ 642791 w 642791"/>
                      <a:gd name="connsiteY6" fmla="*/ 441960 h 467702"/>
                      <a:gd name="connsiteX0" fmla="*/ 551351 w 581831"/>
                      <a:gd name="connsiteY0" fmla="*/ 350520 h 467702"/>
                      <a:gd name="connsiteX1" fmla="*/ 297351 w 581831"/>
                      <a:gd name="connsiteY1" fmla="*/ 467360 h 467702"/>
                      <a:gd name="connsiteX2" fmla="*/ 73831 w 581831"/>
                      <a:gd name="connsiteY2" fmla="*/ 381000 h 467702"/>
                      <a:gd name="connsiteX3" fmla="*/ 12871 w 581831"/>
                      <a:gd name="connsiteY3" fmla="*/ 233680 h 467702"/>
                      <a:gd name="connsiteX4" fmla="*/ 297351 w 581831"/>
                      <a:gd name="connsiteY4" fmla="*/ 0 h 467702"/>
                      <a:gd name="connsiteX5" fmla="*/ 581831 w 581831"/>
                      <a:gd name="connsiteY5" fmla="*/ 233680 h 467702"/>
                      <a:gd name="connsiteX0" fmla="*/ 551351 w 551351"/>
                      <a:gd name="connsiteY0" fmla="*/ 350520 h 467702"/>
                      <a:gd name="connsiteX1" fmla="*/ 297351 w 551351"/>
                      <a:gd name="connsiteY1" fmla="*/ 467360 h 467702"/>
                      <a:gd name="connsiteX2" fmla="*/ 73831 w 551351"/>
                      <a:gd name="connsiteY2" fmla="*/ 381000 h 467702"/>
                      <a:gd name="connsiteX3" fmla="*/ 12871 w 551351"/>
                      <a:gd name="connsiteY3" fmla="*/ 233680 h 467702"/>
                      <a:gd name="connsiteX4" fmla="*/ 297351 w 551351"/>
                      <a:gd name="connsiteY4" fmla="*/ 0 h 467702"/>
                      <a:gd name="connsiteX0" fmla="*/ 551351 w 551351"/>
                      <a:gd name="connsiteY0" fmla="*/ 116840 h 234022"/>
                      <a:gd name="connsiteX1" fmla="*/ 297351 w 551351"/>
                      <a:gd name="connsiteY1" fmla="*/ 233680 h 234022"/>
                      <a:gd name="connsiteX2" fmla="*/ 73831 w 551351"/>
                      <a:gd name="connsiteY2" fmla="*/ 147320 h 234022"/>
                      <a:gd name="connsiteX3" fmla="*/ 12871 w 551351"/>
                      <a:gd name="connsiteY3" fmla="*/ 0 h 234022"/>
                      <a:gd name="connsiteX0" fmla="*/ 477520 w 477520"/>
                      <a:gd name="connsiteY0" fmla="*/ 0 h 117182"/>
                      <a:gd name="connsiteX1" fmla="*/ 223520 w 477520"/>
                      <a:gd name="connsiteY1" fmla="*/ 116840 h 117182"/>
                      <a:gd name="connsiteX2" fmla="*/ 0 w 477520"/>
                      <a:gd name="connsiteY2" fmla="*/ 30480 h 117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77520" h="117182">
                        <a:moveTo>
                          <a:pt x="477520" y="0"/>
                        </a:moveTo>
                        <a:cubicBezTo>
                          <a:pt x="430107" y="38947"/>
                          <a:pt x="303107" y="111760"/>
                          <a:pt x="223520" y="116840"/>
                        </a:cubicBezTo>
                        <a:cubicBezTo>
                          <a:pt x="143933" y="121920"/>
                          <a:pt x="47413" y="69427"/>
                          <a:pt x="0" y="3048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四角形: 角を丸くする 279">
            <a:extLst>
              <a:ext uri="{FF2B5EF4-FFF2-40B4-BE49-F238E27FC236}">
                <a16:creationId xmlns:a16="http://schemas.microsoft.com/office/drawing/2014/main" id="{C20E4ACE-160F-48B3-91B8-F06172A1CE3F}"/>
              </a:ext>
            </a:extLst>
          </p:cNvPr>
          <p:cNvSpPr/>
          <p:nvPr/>
        </p:nvSpPr>
        <p:spPr>
          <a:xfrm rot="319268" flipH="1">
            <a:off x="1552440" y="5813919"/>
            <a:ext cx="197277" cy="655320"/>
          </a:xfrm>
          <a:prstGeom prst="roundRect">
            <a:avLst/>
          </a:prstGeom>
          <a:solidFill>
            <a:srgbClr val="FDEADA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四角形: 角を丸くする 280">
            <a:extLst>
              <a:ext uri="{FF2B5EF4-FFF2-40B4-BE49-F238E27FC236}">
                <a16:creationId xmlns:a16="http://schemas.microsoft.com/office/drawing/2014/main" id="{ACDEE84B-F8C4-4337-BE0A-8CB71F377910}"/>
              </a:ext>
            </a:extLst>
          </p:cNvPr>
          <p:cNvSpPr/>
          <p:nvPr/>
        </p:nvSpPr>
        <p:spPr>
          <a:xfrm rot="319268" flipH="1">
            <a:off x="1541272" y="6171930"/>
            <a:ext cx="184499" cy="307523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0" name="直線コネクタ 269">
            <a:extLst>
              <a:ext uri="{FF2B5EF4-FFF2-40B4-BE49-F238E27FC236}">
                <a16:creationId xmlns:a16="http://schemas.microsoft.com/office/drawing/2014/main" id="{EEF12CA0-CC28-425D-9081-EEE5B234EA11}"/>
              </a:ext>
            </a:extLst>
          </p:cNvPr>
          <p:cNvCxnSpPr>
            <a:cxnSpLocks/>
          </p:cNvCxnSpPr>
          <p:nvPr/>
        </p:nvCxnSpPr>
        <p:spPr>
          <a:xfrm>
            <a:off x="1765479" y="6406801"/>
            <a:ext cx="19785" cy="25032"/>
          </a:xfrm>
          <a:prstGeom prst="line">
            <a:avLst/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楕円 270">
            <a:extLst>
              <a:ext uri="{FF2B5EF4-FFF2-40B4-BE49-F238E27FC236}">
                <a16:creationId xmlns:a16="http://schemas.microsoft.com/office/drawing/2014/main" id="{755E9CE5-32FD-45C2-BA0D-0C5523A1D660}"/>
              </a:ext>
            </a:extLst>
          </p:cNvPr>
          <p:cNvSpPr/>
          <p:nvPr/>
        </p:nvSpPr>
        <p:spPr>
          <a:xfrm rot="21381460" flipH="1">
            <a:off x="1385792" y="6419832"/>
            <a:ext cx="422248" cy="17351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楕円 274">
            <a:extLst>
              <a:ext uri="{FF2B5EF4-FFF2-40B4-BE49-F238E27FC236}">
                <a16:creationId xmlns:a16="http://schemas.microsoft.com/office/drawing/2014/main" id="{F2887CC7-DD19-40AC-B6C2-037F7B6A3900}"/>
              </a:ext>
            </a:extLst>
          </p:cNvPr>
          <p:cNvSpPr/>
          <p:nvPr/>
        </p:nvSpPr>
        <p:spPr>
          <a:xfrm rot="21131485" flipH="1">
            <a:off x="1211905" y="6457615"/>
            <a:ext cx="383541" cy="158019"/>
          </a:xfrm>
          <a:prstGeom prst="ellipse">
            <a:avLst/>
          </a:prstGeom>
          <a:solidFill>
            <a:srgbClr val="4C4B53"/>
          </a:solidFill>
          <a:ln w="25400">
            <a:solidFill>
              <a:srgbClr val="4C4B5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円弧 267">
            <a:extLst>
              <a:ext uri="{FF2B5EF4-FFF2-40B4-BE49-F238E27FC236}">
                <a16:creationId xmlns:a16="http://schemas.microsoft.com/office/drawing/2014/main" id="{DD95650F-C745-47D9-8CBD-0BA655ABCCF1}"/>
              </a:ext>
            </a:extLst>
          </p:cNvPr>
          <p:cNvSpPr/>
          <p:nvPr/>
        </p:nvSpPr>
        <p:spPr>
          <a:xfrm rot="19939419" flipH="1" flipV="1">
            <a:off x="743494" y="5455147"/>
            <a:ext cx="1578443" cy="1072944"/>
          </a:xfrm>
          <a:prstGeom prst="arc">
            <a:avLst>
              <a:gd name="adj1" fmla="val 16200000"/>
              <a:gd name="adj2" fmla="val 19373492"/>
            </a:avLst>
          </a:prstGeom>
          <a:ln w="66675" cap="rnd">
            <a:solidFill>
              <a:srgbClr val="4C4B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四角形: 角を丸くする 262">
            <a:extLst>
              <a:ext uri="{FF2B5EF4-FFF2-40B4-BE49-F238E27FC236}">
                <a16:creationId xmlns:a16="http://schemas.microsoft.com/office/drawing/2014/main" id="{50585368-D2B3-44C1-8F04-7CB0DADACC94}"/>
              </a:ext>
            </a:extLst>
          </p:cNvPr>
          <p:cNvSpPr/>
          <p:nvPr/>
        </p:nvSpPr>
        <p:spPr>
          <a:xfrm rot="21280732">
            <a:off x="2520101" y="5818919"/>
            <a:ext cx="197277" cy="655320"/>
          </a:xfrm>
          <a:prstGeom prst="roundRect">
            <a:avLst/>
          </a:prstGeom>
          <a:solidFill>
            <a:srgbClr val="FDEADA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台形 241">
            <a:extLst>
              <a:ext uri="{FF2B5EF4-FFF2-40B4-BE49-F238E27FC236}">
                <a16:creationId xmlns:a16="http://schemas.microsoft.com/office/drawing/2014/main" id="{BFBA40E3-F0AA-465E-A4EB-B9D729EDA2AD}"/>
              </a:ext>
            </a:extLst>
          </p:cNvPr>
          <p:cNvSpPr/>
          <p:nvPr/>
        </p:nvSpPr>
        <p:spPr>
          <a:xfrm>
            <a:off x="1280152" y="4620765"/>
            <a:ext cx="1663700" cy="1092200"/>
          </a:xfrm>
          <a:prstGeom prst="trapezoid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楕円 242">
            <a:extLst>
              <a:ext uri="{FF2B5EF4-FFF2-40B4-BE49-F238E27FC236}">
                <a16:creationId xmlns:a16="http://schemas.microsoft.com/office/drawing/2014/main" id="{C0B13A62-5D43-4995-858F-FC503B0D09BF}"/>
              </a:ext>
            </a:extLst>
          </p:cNvPr>
          <p:cNvSpPr/>
          <p:nvPr/>
        </p:nvSpPr>
        <p:spPr>
          <a:xfrm>
            <a:off x="1320792" y="4809349"/>
            <a:ext cx="1623060" cy="1092200"/>
          </a:xfrm>
          <a:prstGeom prst="ellips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直角三角形 243">
            <a:extLst>
              <a:ext uri="{FF2B5EF4-FFF2-40B4-BE49-F238E27FC236}">
                <a16:creationId xmlns:a16="http://schemas.microsoft.com/office/drawing/2014/main" id="{4C838E06-9D38-4473-B441-F3AD6673384A}"/>
              </a:ext>
            </a:extLst>
          </p:cNvPr>
          <p:cNvSpPr/>
          <p:nvPr/>
        </p:nvSpPr>
        <p:spPr>
          <a:xfrm>
            <a:off x="2705728" y="4662508"/>
            <a:ext cx="424470" cy="1050457"/>
          </a:xfrm>
          <a:prstGeom prst="rtTriangl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直角三角形 244">
            <a:extLst>
              <a:ext uri="{FF2B5EF4-FFF2-40B4-BE49-F238E27FC236}">
                <a16:creationId xmlns:a16="http://schemas.microsoft.com/office/drawing/2014/main" id="{89B215D8-9FB5-4AB7-87AE-2811587D4E46}"/>
              </a:ext>
            </a:extLst>
          </p:cNvPr>
          <p:cNvSpPr/>
          <p:nvPr/>
        </p:nvSpPr>
        <p:spPr>
          <a:xfrm flipH="1">
            <a:off x="1124578" y="4662508"/>
            <a:ext cx="424470" cy="1050457"/>
          </a:xfrm>
          <a:prstGeom prst="rtTriangl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楕円 245">
            <a:extLst>
              <a:ext uri="{FF2B5EF4-FFF2-40B4-BE49-F238E27FC236}">
                <a16:creationId xmlns:a16="http://schemas.microsoft.com/office/drawing/2014/main" id="{82E6A707-13D7-4E16-87C8-742B7FF3E63E}"/>
              </a:ext>
            </a:extLst>
          </p:cNvPr>
          <p:cNvSpPr/>
          <p:nvPr/>
        </p:nvSpPr>
        <p:spPr>
          <a:xfrm rot="20480296">
            <a:off x="2416450" y="5496311"/>
            <a:ext cx="641350" cy="317500"/>
          </a:xfrm>
          <a:prstGeom prst="ellips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楕円 246">
            <a:extLst>
              <a:ext uri="{FF2B5EF4-FFF2-40B4-BE49-F238E27FC236}">
                <a16:creationId xmlns:a16="http://schemas.microsoft.com/office/drawing/2014/main" id="{471A18C2-F28B-45A5-B98E-9CB63489F4BD}"/>
              </a:ext>
            </a:extLst>
          </p:cNvPr>
          <p:cNvSpPr/>
          <p:nvPr/>
        </p:nvSpPr>
        <p:spPr>
          <a:xfrm rot="1119704" flipH="1">
            <a:off x="1166203" y="5506312"/>
            <a:ext cx="641350" cy="317500"/>
          </a:xfrm>
          <a:prstGeom prst="ellipse">
            <a:avLst/>
          </a:prstGeom>
          <a:solidFill>
            <a:srgbClr val="474653"/>
          </a:solidFill>
          <a:ln w="25400" cap="rnd">
            <a:solidFill>
              <a:srgbClr val="47465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円弧 239">
            <a:extLst>
              <a:ext uri="{FF2B5EF4-FFF2-40B4-BE49-F238E27FC236}">
                <a16:creationId xmlns:a16="http://schemas.microsoft.com/office/drawing/2014/main" id="{E2F51E31-08ED-4157-B677-C7E4275E6607}"/>
              </a:ext>
            </a:extLst>
          </p:cNvPr>
          <p:cNvSpPr/>
          <p:nvPr/>
        </p:nvSpPr>
        <p:spPr>
          <a:xfrm rot="21111668">
            <a:off x="1230283" y="4539011"/>
            <a:ext cx="1901240" cy="2473960"/>
          </a:xfrm>
          <a:prstGeom prst="arc">
            <a:avLst>
              <a:gd name="adj1" fmla="val 17716669"/>
              <a:gd name="adj2" fmla="val 123566"/>
            </a:avLst>
          </a:prstGeom>
          <a:ln w="104775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1" name="円弧 240">
            <a:extLst>
              <a:ext uri="{FF2B5EF4-FFF2-40B4-BE49-F238E27FC236}">
                <a16:creationId xmlns:a16="http://schemas.microsoft.com/office/drawing/2014/main" id="{82277E04-CB11-4C64-BF5C-80DBD46F8C1B}"/>
              </a:ext>
            </a:extLst>
          </p:cNvPr>
          <p:cNvSpPr/>
          <p:nvPr/>
        </p:nvSpPr>
        <p:spPr>
          <a:xfrm rot="488332" flipH="1">
            <a:off x="1137614" y="4539011"/>
            <a:ext cx="1901240" cy="2473960"/>
          </a:xfrm>
          <a:prstGeom prst="arc">
            <a:avLst>
              <a:gd name="adj1" fmla="val 17716669"/>
              <a:gd name="adj2" fmla="val 123566"/>
            </a:avLst>
          </a:prstGeom>
          <a:ln w="104775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円弧 236">
            <a:extLst>
              <a:ext uri="{FF2B5EF4-FFF2-40B4-BE49-F238E27FC236}">
                <a16:creationId xmlns:a16="http://schemas.microsoft.com/office/drawing/2014/main" id="{227B1FE3-1D38-4DAF-B9CF-8705D12EF9C2}"/>
              </a:ext>
            </a:extLst>
          </p:cNvPr>
          <p:cNvSpPr/>
          <p:nvPr/>
        </p:nvSpPr>
        <p:spPr>
          <a:xfrm rot="7164530">
            <a:off x="598428" y="3211788"/>
            <a:ext cx="1901240" cy="3098095"/>
          </a:xfrm>
          <a:prstGeom prst="arc">
            <a:avLst>
              <a:gd name="adj1" fmla="val 18278468"/>
              <a:gd name="adj2" fmla="val 21050516"/>
            </a:avLst>
          </a:prstGeom>
          <a:ln w="177800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8" name="円弧 237">
            <a:extLst>
              <a:ext uri="{FF2B5EF4-FFF2-40B4-BE49-F238E27FC236}">
                <a16:creationId xmlns:a16="http://schemas.microsoft.com/office/drawing/2014/main" id="{311CB78B-1FFE-4924-8F0A-26FD9C4117FB}"/>
              </a:ext>
            </a:extLst>
          </p:cNvPr>
          <p:cNvSpPr/>
          <p:nvPr/>
        </p:nvSpPr>
        <p:spPr>
          <a:xfrm rot="14435470" flipH="1">
            <a:off x="1786505" y="3211788"/>
            <a:ext cx="1901240" cy="3098095"/>
          </a:xfrm>
          <a:prstGeom prst="arc">
            <a:avLst>
              <a:gd name="adj1" fmla="val 18278468"/>
              <a:gd name="adj2" fmla="val 21050516"/>
            </a:avLst>
          </a:prstGeom>
          <a:ln w="177800" cap="rnd">
            <a:solidFill>
              <a:srgbClr val="47465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3" name="正方形/長方形 232">
            <a:extLst>
              <a:ext uri="{FF2B5EF4-FFF2-40B4-BE49-F238E27FC236}">
                <a16:creationId xmlns:a16="http://schemas.microsoft.com/office/drawing/2014/main" id="{EF187D75-1CAC-452B-8C43-E9CA6800B9CB}"/>
              </a:ext>
            </a:extLst>
          </p:cNvPr>
          <p:cNvSpPr/>
          <p:nvPr/>
        </p:nvSpPr>
        <p:spPr>
          <a:xfrm>
            <a:off x="1941386" y="2736576"/>
            <a:ext cx="354900" cy="360119"/>
          </a:xfrm>
          <a:prstGeom prst="rect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台形 233">
            <a:extLst>
              <a:ext uri="{FF2B5EF4-FFF2-40B4-BE49-F238E27FC236}">
                <a16:creationId xmlns:a16="http://schemas.microsoft.com/office/drawing/2014/main" id="{7D4C183B-8016-451E-BA5D-669D6B5AEF42}"/>
              </a:ext>
            </a:extLst>
          </p:cNvPr>
          <p:cNvSpPr/>
          <p:nvPr/>
        </p:nvSpPr>
        <p:spPr>
          <a:xfrm rot="10800000">
            <a:off x="1881248" y="2855472"/>
            <a:ext cx="496184" cy="182504"/>
          </a:xfrm>
          <a:prstGeom prst="trapezoid">
            <a:avLst/>
          </a:prstGeom>
          <a:solidFill>
            <a:srgbClr val="FDEADA"/>
          </a:solidFill>
          <a:ln w="25400" cap="rnd">
            <a:solidFill>
              <a:srgbClr val="FDEAD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台形 64">
            <a:extLst>
              <a:ext uri="{FF2B5EF4-FFF2-40B4-BE49-F238E27FC236}">
                <a16:creationId xmlns:a16="http://schemas.microsoft.com/office/drawing/2014/main" id="{81AF6C51-21C0-4CFD-BEEC-5162FB9B8BAD}"/>
              </a:ext>
            </a:extLst>
          </p:cNvPr>
          <p:cNvSpPr/>
          <p:nvPr/>
        </p:nvSpPr>
        <p:spPr>
          <a:xfrm>
            <a:off x="1535422" y="2994531"/>
            <a:ext cx="1165225" cy="1651000"/>
          </a:xfrm>
          <a:custGeom>
            <a:avLst/>
            <a:gdLst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65225 w 1165225"/>
              <a:gd name="connsiteY3" fmla="*/ 1651000 h 1651000"/>
              <a:gd name="connsiteX4" fmla="*/ 0 w 1165225"/>
              <a:gd name="connsiteY4" fmla="*/ 1651000 h 1651000"/>
              <a:gd name="connsiteX0" fmla="*/ 0 w 1165225"/>
              <a:gd name="connsiteY0" fmla="*/ 1651000 h 1651000"/>
              <a:gd name="connsiteX1" fmla="*/ 69855 w 1165225"/>
              <a:gd name="connsiteY1" fmla="*/ 0 h 1651000"/>
              <a:gd name="connsiteX2" fmla="*/ 1095370 w 1165225"/>
              <a:gd name="connsiteY2" fmla="*/ 0 h 1651000"/>
              <a:gd name="connsiteX3" fmla="*/ 1130300 w 1165225"/>
              <a:gd name="connsiteY3" fmla="*/ 812799 h 1651000"/>
              <a:gd name="connsiteX4" fmla="*/ 1165225 w 1165225"/>
              <a:gd name="connsiteY4" fmla="*/ 1651000 h 1651000"/>
              <a:gd name="connsiteX5" fmla="*/ 0 w 1165225"/>
              <a:gd name="connsiteY5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225" h="1651000">
                <a:moveTo>
                  <a:pt x="0" y="1651000"/>
                </a:moveTo>
                <a:lnTo>
                  <a:pt x="69855" y="0"/>
                </a:lnTo>
                <a:lnTo>
                  <a:pt x="1095370" y="0"/>
                </a:lnTo>
                <a:lnTo>
                  <a:pt x="1130300" y="812799"/>
                </a:lnTo>
                <a:lnTo>
                  <a:pt x="1165225" y="1651000"/>
                </a:lnTo>
                <a:lnTo>
                  <a:pt x="0" y="16510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楕円 65">
            <a:extLst>
              <a:ext uri="{FF2B5EF4-FFF2-40B4-BE49-F238E27FC236}">
                <a16:creationId xmlns:a16="http://schemas.microsoft.com/office/drawing/2014/main" id="{F27848FD-01C8-4911-9982-869683B91A93}"/>
              </a:ext>
            </a:extLst>
          </p:cNvPr>
          <p:cNvSpPr/>
          <p:nvPr/>
        </p:nvSpPr>
        <p:spPr>
          <a:xfrm flipH="1">
            <a:off x="1549639" y="2994531"/>
            <a:ext cx="215765" cy="1651000"/>
          </a:xfrm>
          <a:custGeom>
            <a:avLst/>
            <a:gdLst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0 w 431530"/>
              <a:gd name="connsiteY4" fmla="*/ 82550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91440 w 431530"/>
              <a:gd name="connsiteY4" fmla="*/ 91694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0" fmla="*/ 0 w 215765"/>
              <a:gd name="connsiteY0" fmla="*/ 0 h 1651000"/>
              <a:gd name="connsiteX1" fmla="*/ 215765 w 215765"/>
              <a:gd name="connsiteY1" fmla="*/ 825500 h 1651000"/>
              <a:gd name="connsiteX2" fmla="*/ 0 w 215765"/>
              <a:gd name="connsiteY2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765" h="1651000">
                <a:moveTo>
                  <a:pt x="0" y="0"/>
                </a:moveTo>
                <a:cubicBezTo>
                  <a:pt x="119164" y="0"/>
                  <a:pt x="215765" y="369589"/>
                  <a:pt x="215765" y="825500"/>
                </a:cubicBezTo>
                <a:cubicBezTo>
                  <a:pt x="215765" y="1281411"/>
                  <a:pt x="119164" y="1651000"/>
                  <a:pt x="0" y="1651000"/>
                </a:cubicBezTo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楕円 65">
            <a:extLst>
              <a:ext uri="{FF2B5EF4-FFF2-40B4-BE49-F238E27FC236}">
                <a16:creationId xmlns:a16="http://schemas.microsoft.com/office/drawing/2014/main" id="{422C4F79-F1E2-4BE0-A476-4B72397AB26F}"/>
              </a:ext>
            </a:extLst>
          </p:cNvPr>
          <p:cNvSpPr/>
          <p:nvPr/>
        </p:nvSpPr>
        <p:spPr>
          <a:xfrm>
            <a:off x="2470661" y="2994531"/>
            <a:ext cx="215765" cy="1651000"/>
          </a:xfrm>
          <a:custGeom>
            <a:avLst/>
            <a:gdLst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0 w 431530"/>
              <a:gd name="connsiteY4" fmla="*/ 82550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4" fmla="*/ 91440 w 431530"/>
              <a:gd name="connsiteY4" fmla="*/ 916940 h 1651000"/>
              <a:gd name="connsiteX0" fmla="*/ 0 w 431530"/>
              <a:gd name="connsiteY0" fmla="*/ 825500 h 1651000"/>
              <a:gd name="connsiteX1" fmla="*/ 215765 w 431530"/>
              <a:gd name="connsiteY1" fmla="*/ 0 h 1651000"/>
              <a:gd name="connsiteX2" fmla="*/ 431530 w 431530"/>
              <a:gd name="connsiteY2" fmla="*/ 825500 h 1651000"/>
              <a:gd name="connsiteX3" fmla="*/ 215765 w 431530"/>
              <a:gd name="connsiteY3" fmla="*/ 1651000 h 1651000"/>
              <a:gd name="connsiteX0" fmla="*/ 0 w 215765"/>
              <a:gd name="connsiteY0" fmla="*/ 0 h 1651000"/>
              <a:gd name="connsiteX1" fmla="*/ 215765 w 215765"/>
              <a:gd name="connsiteY1" fmla="*/ 825500 h 1651000"/>
              <a:gd name="connsiteX2" fmla="*/ 0 w 215765"/>
              <a:gd name="connsiteY2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765" h="1651000">
                <a:moveTo>
                  <a:pt x="0" y="0"/>
                </a:moveTo>
                <a:cubicBezTo>
                  <a:pt x="119164" y="0"/>
                  <a:pt x="215765" y="369589"/>
                  <a:pt x="215765" y="825500"/>
                </a:cubicBezTo>
                <a:cubicBezTo>
                  <a:pt x="215765" y="1281411"/>
                  <a:pt x="119164" y="1651000"/>
                  <a:pt x="0" y="1651000"/>
                </a:cubicBezTo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楕円 227">
            <a:extLst>
              <a:ext uri="{FF2B5EF4-FFF2-40B4-BE49-F238E27FC236}">
                <a16:creationId xmlns:a16="http://schemas.microsoft.com/office/drawing/2014/main" id="{3CA4EDEE-981B-43D9-B399-EC756B032E36}"/>
              </a:ext>
            </a:extLst>
          </p:cNvPr>
          <p:cNvSpPr/>
          <p:nvPr/>
        </p:nvSpPr>
        <p:spPr>
          <a:xfrm rot="19953313">
            <a:off x="1805549" y="2963933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楕円 228">
            <a:extLst>
              <a:ext uri="{FF2B5EF4-FFF2-40B4-BE49-F238E27FC236}">
                <a16:creationId xmlns:a16="http://schemas.microsoft.com/office/drawing/2014/main" id="{B0F2BA32-DFDD-4D19-9AAA-74614C6685CF}"/>
              </a:ext>
            </a:extLst>
          </p:cNvPr>
          <p:cNvSpPr/>
          <p:nvPr/>
        </p:nvSpPr>
        <p:spPr>
          <a:xfrm rot="1646687" flipH="1">
            <a:off x="2051771" y="2963932"/>
            <a:ext cx="397276" cy="516398"/>
          </a:xfrm>
          <a:prstGeom prst="ellipse">
            <a:avLst/>
          </a:prstGeom>
          <a:solidFill>
            <a:srgbClr val="4A92E2"/>
          </a:solidFill>
          <a:ln w="25400">
            <a:solidFill>
              <a:srgbClr val="4A92E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二等辺三角形 225">
            <a:extLst>
              <a:ext uri="{FF2B5EF4-FFF2-40B4-BE49-F238E27FC236}">
                <a16:creationId xmlns:a16="http://schemas.microsoft.com/office/drawing/2014/main" id="{37A891B5-6D10-4998-9040-E0E9794023BD}"/>
              </a:ext>
            </a:extLst>
          </p:cNvPr>
          <p:cNvSpPr/>
          <p:nvPr/>
        </p:nvSpPr>
        <p:spPr>
          <a:xfrm rot="20649556">
            <a:off x="2122239" y="3472584"/>
            <a:ext cx="200012" cy="294640"/>
          </a:xfrm>
          <a:prstGeom prst="triangle">
            <a:avLst/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二等辺三角形 226">
            <a:extLst>
              <a:ext uri="{FF2B5EF4-FFF2-40B4-BE49-F238E27FC236}">
                <a16:creationId xmlns:a16="http://schemas.microsoft.com/office/drawing/2014/main" id="{A738AEF5-64EF-4643-B148-A3A0993D32BA}"/>
              </a:ext>
            </a:extLst>
          </p:cNvPr>
          <p:cNvSpPr/>
          <p:nvPr/>
        </p:nvSpPr>
        <p:spPr>
          <a:xfrm rot="10004269">
            <a:off x="2184066" y="3753019"/>
            <a:ext cx="197504" cy="193890"/>
          </a:xfrm>
          <a:prstGeom prst="triangle">
            <a:avLst>
              <a:gd name="adj" fmla="val 59990"/>
            </a:avLst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二等辺三角形 223">
            <a:extLst>
              <a:ext uri="{FF2B5EF4-FFF2-40B4-BE49-F238E27FC236}">
                <a16:creationId xmlns:a16="http://schemas.microsoft.com/office/drawing/2014/main" id="{532C762D-530B-4B29-908D-1A572A886B3B}"/>
              </a:ext>
            </a:extLst>
          </p:cNvPr>
          <p:cNvSpPr/>
          <p:nvPr/>
        </p:nvSpPr>
        <p:spPr>
          <a:xfrm rot="950444" flipH="1">
            <a:off x="1921351" y="3472584"/>
            <a:ext cx="200012" cy="294640"/>
          </a:xfrm>
          <a:prstGeom prst="triangle">
            <a:avLst/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二等辺三角形 224">
            <a:extLst>
              <a:ext uri="{FF2B5EF4-FFF2-40B4-BE49-F238E27FC236}">
                <a16:creationId xmlns:a16="http://schemas.microsoft.com/office/drawing/2014/main" id="{3D022183-5E3D-4DB1-94FC-C51D2558FCBF}"/>
              </a:ext>
            </a:extLst>
          </p:cNvPr>
          <p:cNvSpPr/>
          <p:nvPr/>
        </p:nvSpPr>
        <p:spPr>
          <a:xfrm rot="11595731" flipH="1">
            <a:off x="1862032" y="3753019"/>
            <a:ext cx="197504" cy="193890"/>
          </a:xfrm>
          <a:prstGeom prst="triangle">
            <a:avLst>
              <a:gd name="adj" fmla="val 59990"/>
            </a:avLst>
          </a:prstGeom>
          <a:solidFill>
            <a:srgbClr val="4A92E2"/>
          </a:solidFill>
          <a:ln w="25400">
            <a:solidFill>
              <a:srgbClr val="4A92E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四角形: 角を丸くする 196">
            <a:extLst>
              <a:ext uri="{FF2B5EF4-FFF2-40B4-BE49-F238E27FC236}">
                <a16:creationId xmlns:a16="http://schemas.microsoft.com/office/drawing/2014/main" id="{B5F98499-5A00-4522-9B8A-CD9B984C900F}"/>
              </a:ext>
            </a:extLst>
          </p:cNvPr>
          <p:cNvSpPr/>
          <p:nvPr/>
        </p:nvSpPr>
        <p:spPr>
          <a:xfrm>
            <a:off x="2041255" y="3425431"/>
            <a:ext cx="175637" cy="146050"/>
          </a:xfrm>
          <a:prstGeom prst="roundRect">
            <a:avLst/>
          </a:prstGeom>
          <a:solidFill>
            <a:srgbClr val="4A92E2"/>
          </a:solidFill>
          <a:ln w="25400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正方形/長方形 197">
            <a:extLst>
              <a:ext uri="{FF2B5EF4-FFF2-40B4-BE49-F238E27FC236}">
                <a16:creationId xmlns:a16="http://schemas.microsoft.com/office/drawing/2014/main" id="{33D667E3-96A6-478A-B097-3DD64624D7AE}"/>
              </a:ext>
            </a:extLst>
          </p:cNvPr>
          <p:cNvSpPr/>
          <p:nvPr/>
        </p:nvSpPr>
        <p:spPr>
          <a:xfrm>
            <a:off x="1765333" y="2974451"/>
            <a:ext cx="714651" cy="194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正方形/長方形 198">
            <a:extLst>
              <a:ext uri="{FF2B5EF4-FFF2-40B4-BE49-F238E27FC236}">
                <a16:creationId xmlns:a16="http://schemas.microsoft.com/office/drawing/2014/main" id="{1798CA08-B283-4777-9EB5-E5443D2D3D4B}"/>
              </a:ext>
            </a:extLst>
          </p:cNvPr>
          <p:cNvSpPr/>
          <p:nvPr/>
        </p:nvSpPr>
        <p:spPr>
          <a:xfrm rot="5400000">
            <a:off x="1936607" y="3116992"/>
            <a:ext cx="363528" cy="2055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二等辺三角形 215">
            <a:extLst>
              <a:ext uri="{FF2B5EF4-FFF2-40B4-BE49-F238E27FC236}">
                <a16:creationId xmlns:a16="http://schemas.microsoft.com/office/drawing/2014/main" id="{0EB15770-E9D4-4494-A97C-133C948EF4CE}"/>
              </a:ext>
            </a:extLst>
          </p:cNvPr>
          <p:cNvSpPr/>
          <p:nvPr/>
        </p:nvSpPr>
        <p:spPr>
          <a:xfrm rot="12724613">
            <a:off x="2179037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二等辺三角形 216">
            <a:extLst>
              <a:ext uri="{FF2B5EF4-FFF2-40B4-BE49-F238E27FC236}">
                <a16:creationId xmlns:a16="http://schemas.microsoft.com/office/drawing/2014/main" id="{D66E257A-F90C-4F09-84FD-73D9C6E4B74D}"/>
              </a:ext>
            </a:extLst>
          </p:cNvPr>
          <p:cNvSpPr/>
          <p:nvPr/>
        </p:nvSpPr>
        <p:spPr>
          <a:xfrm rot="12724613">
            <a:off x="2147208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正方形/長方形 35">
            <a:extLst>
              <a:ext uri="{FF2B5EF4-FFF2-40B4-BE49-F238E27FC236}">
                <a16:creationId xmlns:a16="http://schemas.microsoft.com/office/drawing/2014/main" id="{C21B938A-ED87-4A85-AC9F-7FEA06FF999D}"/>
              </a:ext>
            </a:extLst>
          </p:cNvPr>
          <p:cNvSpPr/>
          <p:nvPr/>
        </p:nvSpPr>
        <p:spPr>
          <a:xfrm rot="1800000">
            <a:off x="2307757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楕円 36">
            <a:extLst>
              <a:ext uri="{FF2B5EF4-FFF2-40B4-BE49-F238E27FC236}">
                <a16:creationId xmlns:a16="http://schemas.microsoft.com/office/drawing/2014/main" id="{D9FFF895-4684-43B9-83F7-B8687C4166F9}"/>
              </a:ext>
            </a:extLst>
          </p:cNvPr>
          <p:cNvSpPr/>
          <p:nvPr/>
        </p:nvSpPr>
        <p:spPr>
          <a:xfrm rot="1427996">
            <a:off x="225556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楕円 47">
            <a:extLst>
              <a:ext uri="{FF2B5EF4-FFF2-40B4-BE49-F238E27FC236}">
                <a16:creationId xmlns:a16="http://schemas.microsoft.com/office/drawing/2014/main" id="{58580C15-5E3E-4032-AE24-70B4E9965238}"/>
              </a:ext>
            </a:extLst>
          </p:cNvPr>
          <p:cNvSpPr/>
          <p:nvPr/>
        </p:nvSpPr>
        <p:spPr>
          <a:xfrm rot="1031150" flipH="1">
            <a:off x="2236099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1" name="楕円 47">
            <a:extLst>
              <a:ext uri="{FF2B5EF4-FFF2-40B4-BE49-F238E27FC236}">
                <a16:creationId xmlns:a16="http://schemas.microsoft.com/office/drawing/2014/main" id="{76FAA03E-BF07-40C6-A462-350DC5E9E2CF}"/>
              </a:ext>
            </a:extLst>
          </p:cNvPr>
          <p:cNvSpPr/>
          <p:nvPr/>
        </p:nvSpPr>
        <p:spPr>
          <a:xfrm rot="2614894">
            <a:off x="234909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2" name="楕円 47">
            <a:extLst>
              <a:ext uri="{FF2B5EF4-FFF2-40B4-BE49-F238E27FC236}">
                <a16:creationId xmlns:a16="http://schemas.microsoft.com/office/drawing/2014/main" id="{3D9F6B69-0DBC-4D3C-920B-BB7DDA6E8DFB}"/>
              </a:ext>
            </a:extLst>
          </p:cNvPr>
          <p:cNvSpPr/>
          <p:nvPr/>
        </p:nvSpPr>
        <p:spPr>
          <a:xfrm rot="2614894">
            <a:off x="2376650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3" name="楕円 51">
            <a:extLst>
              <a:ext uri="{FF2B5EF4-FFF2-40B4-BE49-F238E27FC236}">
                <a16:creationId xmlns:a16="http://schemas.microsoft.com/office/drawing/2014/main" id="{75E44929-C8A2-42FB-9FAE-228F0B6F97D1}"/>
              </a:ext>
            </a:extLst>
          </p:cNvPr>
          <p:cNvSpPr/>
          <p:nvPr/>
        </p:nvSpPr>
        <p:spPr>
          <a:xfrm rot="1555475">
            <a:off x="2303165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二等辺三角形 207">
            <a:extLst>
              <a:ext uri="{FF2B5EF4-FFF2-40B4-BE49-F238E27FC236}">
                <a16:creationId xmlns:a16="http://schemas.microsoft.com/office/drawing/2014/main" id="{AA8BAFAD-BC0B-4F8A-A6D4-F65E5C648C2C}"/>
              </a:ext>
            </a:extLst>
          </p:cNvPr>
          <p:cNvSpPr/>
          <p:nvPr/>
        </p:nvSpPr>
        <p:spPr>
          <a:xfrm rot="8875387" flipH="1">
            <a:off x="1865944" y="3122278"/>
            <a:ext cx="178733" cy="312981"/>
          </a:xfrm>
          <a:prstGeom prst="triangle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二等辺三角形 208">
            <a:extLst>
              <a:ext uri="{FF2B5EF4-FFF2-40B4-BE49-F238E27FC236}">
                <a16:creationId xmlns:a16="http://schemas.microsoft.com/office/drawing/2014/main" id="{81762DB6-C75C-4990-AF36-3B54C9C48D3E}"/>
              </a:ext>
            </a:extLst>
          </p:cNvPr>
          <p:cNvSpPr/>
          <p:nvPr/>
        </p:nvSpPr>
        <p:spPr>
          <a:xfrm rot="8875387" flipH="1">
            <a:off x="1897773" y="3147472"/>
            <a:ext cx="178733" cy="312981"/>
          </a:xfrm>
          <a:prstGeom prst="triangle">
            <a:avLst/>
          </a:pr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正方形/長方形 35">
            <a:extLst>
              <a:ext uri="{FF2B5EF4-FFF2-40B4-BE49-F238E27FC236}">
                <a16:creationId xmlns:a16="http://schemas.microsoft.com/office/drawing/2014/main" id="{15087EF0-19BA-4E92-BE80-6BAEA8C1F6EC}"/>
              </a:ext>
            </a:extLst>
          </p:cNvPr>
          <p:cNvSpPr/>
          <p:nvPr/>
        </p:nvSpPr>
        <p:spPr>
          <a:xfrm rot="19800000" flipH="1">
            <a:off x="1741293" y="2882181"/>
            <a:ext cx="174664" cy="318922"/>
          </a:xfrm>
          <a:custGeom>
            <a:avLst/>
            <a:gdLst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0 w 174664"/>
              <a:gd name="connsiteY4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  <a:gd name="connsiteX0" fmla="*/ 0 w 174664"/>
              <a:gd name="connsiteY0" fmla="*/ 0 h 318922"/>
              <a:gd name="connsiteX1" fmla="*/ 174664 w 174664"/>
              <a:gd name="connsiteY1" fmla="*/ 0 h 318922"/>
              <a:gd name="connsiteX2" fmla="*/ 174664 w 174664"/>
              <a:gd name="connsiteY2" fmla="*/ 318922 h 318922"/>
              <a:gd name="connsiteX3" fmla="*/ 0 w 174664"/>
              <a:gd name="connsiteY3" fmla="*/ 318922 h 318922"/>
              <a:gd name="connsiteX4" fmla="*/ 3090 w 174664"/>
              <a:gd name="connsiteY4" fmla="*/ 139033 h 318922"/>
              <a:gd name="connsiteX5" fmla="*/ 0 w 174664"/>
              <a:gd name="connsiteY5" fmla="*/ 0 h 31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64" h="318922">
                <a:moveTo>
                  <a:pt x="0" y="0"/>
                </a:moveTo>
                <a:lnTo>
                  <a:pt x="174664" y="0"/>
                </a:lnTo>
                <a:lnTo>
                  <a:pt x="174664" y="318922"/>
                </a:lnTo>
                <a:lnTo>
                  <a:pt x="0" y="318922"/>
                </a:lnTo>
                <a:lnTo>
                  <a:pt x="3090" y="139033"/>
                </a:lnTo>
                <a:cubicBezTo>
                  <a:pt x="28872" y="-76770"/>
                  <a:pt x="1030" y="46344"/>
                  <a:pt x="0" y="0"/>
                </a:cubicBezTo>
                <a:close/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楕円 36">
            <a:extLst>
              <a:ext uri="{FF2B5EF4-FFF2-40B4-BE49-F238E27FC236}">
                <a16:creationId xmlns:a16="http://schemas.microsoft.com/office/drawing/2014/main" id="{BE34F33A-BC5C-4B1A-8FE4-7654031A0D22}"/>
              </a:ext>
            </a:extLst>
          </p:cNvPr>
          <p:cNvSpPr/>
          <p:nvPr/>
        </p:nvSpPr>
        <p:spPr>
          <a:xfrm rot="20172004" flipH="1">
            <a:off x="1800421" y="2907672"/>
            <a:ext cx="167732" cy="631628"/>
          </a:xfrm>
          <a:custGeom>
            <a:avLst/>
            <a:gdLst>
              <a:gd name="connsiteX0" fmla="*/ 0 w 589725"/>
              <a:gd name="connsiteY0" fmla="*/ 470936 h 941871"/>
              <a:gd name="connsiteX1" fmla="*/ 294863 w 589725"/>
              <a:gd name="connsiteY1" fmla="*/ 0 h 941871"/>
              <a:gd name="connsiteX2" fmla="*/ 589726 w 589725"/>
              <a:gd name="connsiteY2" fmla="*/ 470936 h 941871"/>
              <a:gd name="connsiteX3" fmla="*/ 294863 w 589725"/>
              <a:gd name="connsiteY3" fmla="*/ 941872 h 941871"/>
              <a:gd name="connsiteX4" fmla="*/ 0 w 589725"/>
              <a:gd name="connsiteY4" fmla="*/ 470936 h 941871"/>
              <a:gd name="connsiteX0" fmla="*/ 0 w 593395"/>
              <a:gd name="connsiteY0" fmla="*/ 470936 h 973179"/>
              <a:gd name="connsiteX1" fmla="*/ 294863 w 593395"/>
              <a:gd name="connsiteY1" fmla="*/ 0 h 973179"/>
              <a:gd name="connsiteX2" fmla="*/ 589726 w 593395"/>
              <a:gd name="connsiteY2" fmla="*/ 470936 h 973179"/>
              <a:gd name="connsiteX3" fmla="*/ 449557 w 593395"/>
              <a:gd name="connsiteY3" fmla="*/ 878724 h 973179"/>
              <a:gd name="connsiteX4" fmla="*/ 294863 w 593395"/>
              <a:gd name="connsiteY4" fmla="*/ 941872 h 973179"/>
              <a:gd name="connsiteX5" fmla="*/ 0 w 593395"/>
              <a:gd name="connsiteY5" fmla="*/ 470936 h 973179"/>
              <a:gd name="connsiteX0" fmla="*/ 0 w 593169"/>
              <a:gd name="connsiteY0" fmla="*/ 475411 h 977654"/>
              <a:gd name="connsiteX1" fmla="*/ 294863 w 593169"/>
              <a:gd name="connsiteY1" fmla="*/ 4475 h 977654"/>
              <a:gd name="connsiteX2" fmla="*/ 528396 w 593169"/>
              <a:gd name="connsiteY2" fmla="*/ 251571 h 977654"/>
              <a:gd name="connsiteX3" fmla="*/ 589726 w 593169"/>
              <a:gd name="connsiteY3" fmla="*/ 475411 h 977654"/>
              <a:gd name="connsiteX4" fmla="*/ 449557 w 593169"/>
              <a:gd name="connsiteY4" fmla="*/ 883199 h 977654"/>
              <a:gd name="connsiteX5" fmla="*/ 294863 w 593169"/>
              <a:gd name="connsiteY5" fmla="*/ 946347 h 977654"/>
              <a:gd name="connsiteX6" fmla="*/ 0 w 593169"/>
              <a:gd name="connsiteY6" fmla="*/ 475411 h 977654"/>
              <a:gd name="connsiteX0" fmla="*/ 528396 w 619836"/>
              <a:gd name="connsiteY0" fmla="*/ 251523 h 977606"/>
              <a:gd name="connsiteX1" fmla="*/ 589726 w 619836"/>
              <a:gd name="connsiteY1" fmla="*/ 475363 h 977606"/>
              <a:gd name="connsiteX2" fmla="*/ 449557 w 619836"/>
              <a:gd name="connsiteY2" fmla="*/ 883151 h 977606"/>
              <a:gd name="connsiteX3" fmla="*/ 294863 w 619836"/>
              <a:gd name="connsiteY3" fmla="*/ 946299 h 977606"/>
              <a:gd name="connsiteX4" fmla="*/ 0 w 619836"/>
              <a:gd name="connsiteY4" fmla="*/ 475363 h 977606"/>
              <a:gd name="connsiteX5" fmla="*/ 294863 w 619836"/>
              <a:gd name="connsiteY5" fmla="*/ 4427 h 977606"/>
              <a:gd name="connsiteX6" fmla="*/ 619836 w 619836"/>
              <a:gd name="connsiteY6" fmla="*/ 342963 h 977606"/>
              <a:gd name="connsiteX0" fmla="*/ 537967 w 629407"/>
              <a:gd name="connsiteY0" fmla="*/ 0 h 726083"/>
              <a:gd name="connsiteX1" fmla="*/ 599297 w 629407"/>
              <a:gd name="connsiteY1" fmla="*/ 223840 h 726083"/>
              <a:gd name="connsiteX2" fmla="*/ 459128 w 629407"/>
              <a:gd name="connsiteY2" fmla="*/ 631628 h 726083"/>
              <a:gd name="connsiteX3" fmla="*/ 304434 w 629407"/>
              <a:gd name="connsiteY3" fmla="*/ 694776 h 726083"/>
              <a:gd name="connsiteX4" fmla="*/ 9571 w 629407"/>
              <a:gd name="connsiteY4" fmla="*/ 223840 h 726083"/>
              <a:gd name="connsiteX5" fmla="*/ 629407 w 629407"/>
              <a:gd name="connsiteY5" fmla="*/ 91440 h 726083"/>
              <a:gd name="connsiteX0" fmla="*/ 537967 w 602740"/>
              <a:gd name="connsiteY0" fmla="*/ 0 h 726083"/>
              <a:gd name="connsiteX1" fmla="*/ 599297 w 602740"/>
              <a:gd name="connsiteY1" fmla="*/ 223840 h 726083"/>
              <a:gd name="connsiteX2" fmla="*/ 459128 w 602740"/>
              <a:gd name="connsiteY2" fmla="*/ 631628 h 726083"/>
              <a:gd name="connsiteX3" fmla="*/ 304434 w 602740"/>
              <a:gd name="connsiteY3" fmla="*/ 694776 h 726083"/>
              <a:gd name="connsiteX4" fmla="*/ 9571 w 602740"/>
              <a:gd name="connsiteY4" fmla="*/ 223840 h 726083"/>
              <a:gd name="connsiteX0" fmla="*/ 233533 w 298306"/>
              <a:gd name="connsiteY0" fmla="*/ 0 h 726083"/>
              <a:gd name="connsiteX1" fmla="*/ 294863 w 298306"/>
              <a:gd name="connsiteY1" fmla="*/ 223840 h 726083"/>
              <a:gd name="connsiteX2" fmla="*/ 154694 w 298306"/>
              <a:gd name="connsiteY2" fmla="*/ 631628 h 726083"/>
              <a:gd name="connsiteX3" fmla="*/ 0 w 298306"/>
              <a:gd name="connsiteY3" fmla="*/ 694776 h 726083"/>
              <a:gd name="connsiteX0" fmla="*/ 78839 w 143612"/>
              <a:gd name="connsiteY0" fmla="*/ 0 h 631628"/>
              <a:gd name="connsiteX1" fmla="*/ 140169 w 143612"/>
              <a:gd name="connsiteY1" fmla="*/ 223840 h 631628"/>
              <a:gd name="connsiteX2" fmla="*/ 0 w 143612"/>
              <a:gd name="connsiteY2" fmla="*/ 631628 h 631628"/>
              <a:gd name="connsiteX0" fmla="*/ 78839 w 167732"/>
              <a:gd name="connsiteY0" fmla="*/ 0 h 631628"/>
              <a:gd name="connsiteX1" fmla="*/ 165629 w 167732"/>
              <a:gd name="connsiteY1" fmla="*/ 226492 h 631628"/>
              <a:gd name="connsiteX2" fmla="*/ 0 w 167732"/>
              <a:gd name="connsiteY2" fmla="*/ 631628 h 6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32" h="631628">
                <a:moveTo>
                  <a:pt x="78839" y="0"/>
                </a:moveTo>
                <a:cubicBezTo>
                  <a:pt x="127983" y="78489"/>
                  <a:pt x="178769" y="121221"/>
                  <a:pt x="165629" y="226492"/>
                </a:cubicBezTo>
                <a:cubicBezTo>
                  <a:pt x="152489" y="331763"/>
                  <a:pt x="49144" y="553139"/>
                  <a:pt x="0" y="631628"/>
                </a:cubicBezTo>
              </a:path>
            </a:pathLst>
          </a:custGeom>
          <a:solidFill>
            <a:srgbClr val="373741"/>
          </a:solidFill>
          <a:ln w="25400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楕円 47">
            <a:extLst>
              <a:ext uri="{FF2B5EF4-FFF2-40B4-BE49-F238E27FC236}">
                <a16:creationId xmlns:a16="http://schemas.microsoft.com/office/drawing/2014/main" id="{F6E01C3B-894C-46DF-85C7-161C9B2F6CF4}"/>
              </a:ext>
            </a:extLst>
          </p:cNvPr>
          <p:cNvSpPr/>
          <p:nvPr/>
        </p:nvSpPr>
        <p:spPr>
          <a:xfrm rot="20568850">
            <a:off x="1894112" y="2832649"/>
            <a:ext cx="93503" cy="641847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93503"/>
              <a:gd name="connsiteY0" fmla="*/ 0 h 631867"/>
              <a:gd name="connsiteX1" fmla="*/ 92514 w 93503"/>
              <a:gd name="connsiteY1" fmla="*/ 486070 h 631867"/>
              <a:gd name="connsiteX2" fmla="*/ 88400 w 93503"/>
              <a:gd name="connsiteY2" fmla="*/ 570846 h 631867"/>
              <a:gd name="connsiteX0" fmla="*/ 0 w 137308"/>
              <a:gd name="connsiteY0" fmla="*/ 0 h 644630"/>
              <a:gd name="connsiteX1" fmla="*/ 92514 w 137308"/>
              <a:gd name="connsiteY1" fmla="*/ 486070 h 644630"/>
              <a:gd name="connsiteX2" fmla="*/ 88400 w 137308"/>
              <a:gd name="connsiteY2" fmla="*/ 570846 h 644630"/>
              <a:gd name="connsiteX0" fmla="*/ 0 w 117206"/>
              <a:gd name="connsiteY0" fmla="*/ 0 h 728922"/>
              <a:gd name="connsiteX1" fmla="*/ 92514 w 117206"/>
              <a:gd name="connsiteY1" fmla="*/ 486070 h 728922"/>
              <a:gd name="connsiteX2" fmla="*/ 59922 w 117206"/>
              <a:gd name="connsiteY2" fmla="*/ 678858 h 728922"/>
              <a:gd name="connsiteX0" fmla="*/ 0 w 93503"/>
              <a:gd name="connsiteY0" fmla="*/ 0 h 737518"/>
              <a:gd name="connsiteX1" fmla="*/ 92514 w 93503"/>
              <a:gd name="connsiteY1" fmla="*/ 486070 h 737518"/>
              <a:gd name="connsiteX2" fmla="*/ 59922 w 93503"/>
              <a:gd name="connsiteY2" fmla="*/ 678858 h 737518"/>
              <a:gd name="connsiteX0" fmla="*/ 0 w 93503"/>
              <a:gd name="connsiteY0" fmla="*/ 0 h 651553"/>
              <a:gd name="connsiteX1" fmla="*/ 92514 w 93503"/>
              <a:gd name="connsiteY1" fmla="*/ 486070 h 651553"/>
              <a:gd name="connsiteX2" fmla="*/ 36115 w 93503"/>
              <a:gd name="connsiteY2" fmla="*/ 567926 h 6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03" h="651553">
                <a:moveTo>
                  <a:pt x="0" y="0"/>
                </a:moveTo>
                <a:cubicBezTo>
                  <a:pt x="63337" y="84713"/>
                  <a:pt x="100123" y="182095"/>
                  <a:pt x="92514" y="486070"/>
                </a:cubicBezTo>
                <a:cubicBezTo>
                  <a:pt x="83002" y="631437"/>
                  <a:pt x="91347" y="729838"/>
                  <a:pt x="36115" y="567926"/>
                </a:cubicBezTo>
              </a:path>
            </a:pathLst>
          </a:custGeom>
          <a:noFill/>
          <a:ln w="3492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3" name="楕円 47">
            <a:extLst>
              <a:ext uri="{FF2B5EF4-FFF2-40B4-BE49-F238E27FC236}">
                <a16:creationId xmlns:a16="http://schemas.microsoft.com/office/drawing/2014/main" id="{58F0149C-0249-48AA-AC5A-D49D793E3062}"/>
              </a:ext>
            </a:extLst>
          </p:cNvPr>
          <p:cNvSpPr/>
          <p:nvPr/>
        </p:nvSpPr>
        <p:spPr>
          <a:xfrm rot="18985106" flipH="1">
            <a:off x="1815721" y="2879947"/>
            <a:ext cx="58902" cy="650190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254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4" name="楕円 47">
            <a:extLst>
              <a:ext uri="{FF2B5EF4-FFF2-40B4-BE49-F238E27FC236}">
                <a16:creationId xmlns:a16="http://schemas.microsoft.com/office/drawing/2014/main" id="{6A1083D5-A4CD-42D5-833E-D98B9B4C8796}"/>
              </a:ext>
            </a:extLst>
          </p:cNvPr>
          <p:cNvSpPr/>
          <p:nvPr/>
        </p:nvSpPr>
        <p:spPr>
          <a:xfrm rot="18985106" flipH="1">
            <a:off x="1801345" y="2886772"/>
            <a:ext cx="45719" cy="507278"/>
          </a:xfrm>
          <a:custGeom>
            <a:avLst/>
            <a:gdLst>
              <a:gd name="connsiteX0" fmla="*/ 0 w 523413"/>
              <a:gd name="connsiteY0" fmla="*/ 570703 h 1141406"/>
              <a:gd name="connsiteX1" fmla="*/ 261707 w 523413"/>
              <a:gd name="connsiteY1" fmla="*/ 0 h 1141406"/>
              <a:gd name="connsiteX2" fmla="*/ 523414 w 523413"/>
              <a:gd name="connsiteY2" fmla="*/ 570703 h 1141406"/>
              <a:gd name="connsiteX3" fmla="*/ 261707 w 523413"/>
              <a:gd name="connsiteY3" fmla="*/ 1141406 h 1141406"/>
              <a:gd name="connsiteX4" fmla="*/ 0 w 523413"/>
              <a:gd name="connsiteY4" fmla="*/ 570703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4" fmla="*/ 353147 w 523414"/>
              <a:gd name="connsiteY4" fmla="*/ 91440 h 1141406"/>
              <a:gd name="connsiteX0" fmla="*/ 261707 w 523414"/>
              <a:gd name="connsiteY0" fmla="*/ 0 h 1141406"/>
              <a:gd name="connsiteX1" fmla="*/ 523414 w 523414"/>
              <a:gd name="connsiteY1" fmla="*/ 570703 h 1141406"/>
              <a:gd name="connsiteX2" fmla="*/ 261707 w 523414"/>
              <a:gd name="connsiteY2" fmla="*/ 1141406 h 1141406"/>
              <a:gd name="connsiteX3" fmla="*/ 0 w 523414"/>
              <a:gd name="connsiteY3" fmla="*/ 570703 h 1141406"/>
              <a:gd name="connsiteX0" fmla="*/ 0 w 261707"/>
              <a:gd name="connsiteY0" fmla="*/ 0 h 1141406"/>
              <a:gd name="connsiteX1" fmla="*/ 261707 w 261707"/>
              <a:gd name="connsiteY1" fmla="*/ 570703 h 1141406"/>
              <a:gd name="connsiteX2" fmla="*/ 0 w 261707"/>
              <a:gd name="connsiteY2" fmla="*/ 1141406 h 1141406"/>
              <a:gd name="connsiteX0" fmla="*/ 0 w 286716"/>
              <a:gd name="connsiteY0" fmla="*/ 0 h 1141406"/>
              <a:gd name="connsiteX1" fmla="*/ 261707 w 286716"/>
              <a:gd name="connsiteY1" fmla="*/ 570703 h 1141406"/>
              <a:gd name="connsiteX2" fmla="*/ 246504 w 286716"/>
              <a:gd name="connsiteY2" fmla="*/ 793271 h 1141406"/>
              <a:gd name="connsiteX3" fmla="*/ 0 w 286716"/>
              <a:gd name="connsiteY3" fmla="*/ 1141406 h 1141406"/>
              <a:gd name="connsiteX0" fmla="*/ 0 w 268942"/>
              <a:gd name="connsiteY0" fmla="*/ 0 h 1141406"/>
              <a:gd name="connsiteX1" fmla="*/ 261707 w 268942"/>
              <a:gd name="connsiteY1" fmla="*/ 570703 h 1141406"/>
              <a:gd name="connsiteX2" fmla="*/ 246504 w 268942"/>
              <a:gd name="connsiteY2" fmla="*/ 793271 h 1141406"/>
              <a:gd name="connsiteX3" fmla="*/ 0 w 268942"/>
              <a:gd name="connsiteY3" fmla="*/ 1141406 h 1141406"/>
              <a:gd name="connsiteX0" fmla="*/ 0 w 268942"/>
              <a:gd name="connsiteY0" fmla="*/ 0 h 848122"/>
              <a:gd name="connsiteX1" fmla="*/ 261707 w 268942"/>
              <a:gd name="connsiteY1" fmla="*/ 570703 h 848122"/>
              <a:gd name="connsiteX2" fmla="*/ 246504 w 268942"/>
              <a:gd name="connsiteY2" fmla="*/ 793271 h 848122"/>
              <a:gd name="connsiteX0" fmla="*/ 0 w 270439"/>
              <a:gd name="connsiteY0" fmla="*/ 0 h 822783"/>
              <a:gd name="connsiteX1" fmla="*/ 261707 w 270439"/>
              <a:gd name="connsiteY1" fmla="*/ 570703 h 822783"/>
              <a:gd name="connsiteX2" fmla="*/ 246504 w 270439"/>
              <a:gd name="connsiteY2" fmla="*/ 793271 h 822783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70126"/>
              <a:gd name="connsiteY0" fmla="*/ 0 h 799686"/>
              <a:gd name="connsiteX1" fmla="*/ 261707 w 270126"/>
              <a:gd name="connsiteY1" fmla="*/ 570703 h 799686"/>
              <a:gd name="connsiteX2" fmla="*/ 241250 w 270126"/>
              <a:gd name="connsiteY2" fmla="*/ 767275 h 799686"/>
              <a:gd name="connsiteX0" fmla="*/ 0 w 282213"/>
              <a:gd name="connsiteY0" fmla="*/ 0 h 799898"/>
              <a:gd name="connsiteX1" fmla="*/ 274466 w 282213"/>
              <a:gd name="connsiteY1" fmla="*/ 572434 h 799898"/>
              <a:gd name="connsiteX2" fmla="*/ 241250 w 282213"/>
              <a:gd name="connsiteY2" fmla="*/ 767275 h 799898"/>
              <a:gd name="connsiteX0" fmla="*/ 0 w 274767"/>
              <a:gd name="connsiteY0" fmla="*/ 0 h 801436"/>
              <a:gd name="connsiteX1" fmla="*/ 274466 w 274767"/>
              <a:gd name="connsiteY1" fmla="*/ 572434 h 801436"/>
              <a:gd name="connsiteX2" fmla="*/ 241250 w 274767"/>
              <a:gd name="connsiteY2" fmla="*/ 767275 h 801436"/>
              <a:gd name="connsiteX0" fmla="*/ 0 w 104874"/>
              <a:gd name="connsiteY0" fmla="*/ 0 h 715072"/>
              <a:gd name="connsiteX1" fmla="*/ 92514 w 104874"/>
              <a:gd name="connsiteY1" fmla="*/ 486070 h 715072"/>
              <a:gd name="connsiteX2" fmla="*/ 59298 w 104874"/>
              <a:gd name="connsiteY2" fmla="*/ 680911 h 715072"/>
              <a:gd name="connsiteX0" fmla="*/ 0 w 93516"/>
              <a:gd name="connsiteY0" fmla="*/ 0 h 715072"/>
              <a:gd name="connsiteX1" fmla="*/ 92514 w 93516"/>
              <a:gd name="connsiteY1" fmla="*/ 486070 h 715072"/>
              <a:gd name="connsiteX2" fmla="*/ 59298 w 93516"/>
              <a:gd name="connsiteY2" fmla="*/ 680911 h 715072"/>
              <a:gd name="connsiteX0" fmla="*/ 0 w 93503"/>
              <a:gd name="connsiteY0" fmla="*/ 0 h 715072"/>
              <a:gd name="connsiteX1" fmla="*/ 92514 w 93503"/>
              <a:gd name="connsiteY1" fmla="*/ 486070 h 715072"/>
              <a:gd name="connsiteX2" fmla="*/ 59298 w 93503"/>
              <a:gd name="connsiteY2" fmla="*/ 680911 h 715072"/>
              <a:gd name="connsiteX0" fmla="*/ 0 w 93503"/>
              <a:gd name="connsiteY0" fmla="*/ 0 h 669066"/>
              <a:gd name="connsiteX1" fmla="*/ 92514 w 93503"/>
              <a:gd name="connsiteY1" fmla="*/ 486070 h 669066"/>
              <a:gd name="connsiteX2" fmla="*/ 91591 w 93503"/>
              <a:gd name="connsiteY2" fmla="*/ 625826 h 669066"/>
              <a:gd name="connsiteX0" fmla="*/ 0 w 93503"/>
              <a:gd name="connsiteY0" fmla="*/ 0 h 672835"/>
              <a:gd name="connsiteX1" fmla="*/ 92514 w 93503"/>
              <a:gd name="connsiteY1" fmla="*/ 486070 h 672835"/>
              <a:gd name="connsiteX2" fmla="*/ 91591 w 93503"/>
              <a:gd name="connsiteY2" fmla="*/ 625826 h 672835"/>
              <a:gd name="connsiteX0" fmla="*/ 0 w 58902"/>
              <a:gd name="connsiteY0" fmla="*/ 0 h 658263"/>
              <a:gd name="connsiteX1" fmla="*/ 55442 w 58902"/>
              <a:gd name="connsiteY1" fmla="*/ 471498 h 658263"/>
              <a:gd name="connsiteX2" fmla="*/ 54519 w 58902"/>
              <a:gd name="connsiteY2" fmla="*/ 611254 h 6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02" h="658263">
                <a:moveTo>
                  <a:pt x="0" y="0"/>
                </a:moveTo>
                <a:cubicBezTo>
                  <a:pt x="63337" y="84713"/>
                  <a:pt x="63051" y="167523"/>
                  <a:pt x="55442" y="471498"/>
                </a:cubicBezTo>
                <a:cubicBezTo>
                  <a:pt x="45930" y="616865"/>
                  <a:pt x="31697" y="723921"/>
                  <a:pt x="54519" y="611254"/>
                </a:cubicBezTo>
              </a:path>
            </a:pathLst>
          </a:custGeom>
          <a:noFill/>
          <a:ln w="50800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5" name="楕円 51">
            <a:extLst>
              <a:ext uri="{FF2B5EF4-FFF2-40B4-BE49-F238E27FC236}">
                <a16:creationId xmlns:a16="http://schemas.microsoft.com/office/drawing/2014/main" id="{F5C41449-F8C7-4B48-BEAE-89ED0329DABC}"/>
              </a:ext>
            </a:extLst>
          </p:cNvPr>
          <p:cNvSpPr/>
          <p:nvPr/>
        </p:nvSpPr>
        <p:spPr>
          <a:xfrm rot="20044525" flipH="1">
            <a:off x="1639668" y="2872671"/>
            <a:ext cx="280881" cy="42520"/>
          </a:xfrm>
          <a:custGeom>
            <a:avLst/>
            <a:gdLst>
              <a:gd name="connsiteX0" fmla="*/ 0 w 375620"/>
              <a:gd name="connsiteY0" fmla="*/ 119592 h 239184"/>
              <a:gd name="connsiteX1" fmla="*/ 187810 w 375620"/>
              <a:gd name="connsiteY1" fmla="*/ 0 h 239184"/>
              <a:gd name="connsiteX2" fmla="*/ 375620 w 375620"/>
              <a:gd name="connsiteY2" fmla="*/ 119592 h 239184"/>
              <a:gd name="connsiteX3" fmla="*/ 187810 w 375620"/>
              <a:gd name="connsiteY3" fmla="*/ 239184 h 239184"/>
              <a:gd name="connsiteX4" fmla="*/ 0 w 375620"/>
              <a:gd name="connsiteY4" fmla="*/ 119592 h 239184"/>
              <a:gd name="connsiteX0" fmla="*/ 9177 w 384797"/>
              <a:gd name="connsiteY0" fmla="*/ 121489 h 241081"/>
              <a:gd name="connsiteX1" fmla="*/ 46404 w 384797"/>
              <a:gd name="connsiteY1" fmla="*/ 53180 h 241081"/>
              <a:gd name="connsiteX2" fmla="*/ 196987 w 384797"/>
              <a:gd name="connsiteY2" fmla="*/ 1897 h 241081"/>
              <a:gd name="connsiteX3" fmla="*/ 384797 w 384797"/>
              <a:gd name="connsiteY3" fmla="*/ 121489 h 241081"/>
              <a:gd name="connsiteX4" fmla="*/ 196987 w 384797"/>
              <a:gd name="connsiteY4" fmla="*/ 241081 h 241081"/>
              <a:gd name="connsiteX5" fmla="*/ 9177 w 384797"/>
              <a:gd name="connsiteY5" fmla="*/ 121489 h 241081"/>
              <a:gd name="connsiteX0" fmla="*/ 9177 w 392695"/>
              <a:gd name="connsiteY0" fmla="*/ 119624 h 239216"/>
              <a:gd name="connsiteX1" fmla="*/ 46404 w 392695"/>
              <a:gd name="connsiteY1" fmla="*/ 51315 h 239216"/>
              <a:gd name="connsiteX2" fmla="*/ 196987 w 392695"/>
              <a:gd name="connsiteY2" fmla="*/ 32 h 239216"/>
              <a:gd name="connsiteX3" fmla="*/ 341684 w 392695"/>
              <a:gd name="connsiteY3" fmla="*/ 58403 h 239216"/>
              <a:gd name="connsiteX4" fmla="*/ 384797 w 392695"/>
              <a:gd name="connsiteY4" fmla="*/ 119624 h 239216"/>
              <a:gd name="connsiteX5" fmla="*/ 196987 w 392695"/>
              <a:gd name="connsiteY5" fmla="*/ 239216 h 239216"/>
              <a:gd name="connsiteX6" fmla="*/ 9177 w 392695"/>
              <a:gd name="connsiteY6" fmla="*/ 119624 h 239216"/>
              <a:gd name="connsiteX0" fmla="*/ 341684 w 433124"/>
              <a:gd name="connsiteY0" fmla="*/ 58403 h 239216"/>
              <a:gd name="connsiteX1" fmla="*/ 384797 w 433124"/>
              <a:gd name="connsiteY1" fmla="*/ 119624 h 239216"/>
              <a:gd name="connsiteX2" fmla="*/ 196987 w 433124"/>
              <a:gd name="connsiteY2" fmla="*/ 239216 h 239216"/>
              <a:gd name="connsiteX3" fmla="*/ 9177 w 433124"/>
              <a:gd name="connsiteY3" fmla="*/ 119624 h 239216"/>
              <a:gd name="connsiteX4" fmla="*/ 46404 w 433124"/>
              <a:gd name="connsiteY4" fmla="*/ 51315 h 239216"/>
              <a:gd name="connsiteX5" fmla="*/ 196987 w 433124"/>
              <a:gd name="connsiteY5" fmla="*/ 32 h 239216"/>
              <a:gd name="connsiteX6" fmla="*/ 433124 w 433124"/>
              <a:gd name="connsiteY6" fmla="*/ 149843 h 239216"/>
              <a:gd name="connsiteX0" fmla="*/ 384797 w 433124"/>
              <a:gd name="connsiteY0" fmla="*/ 119624 h 239216"/>
              <a:gd name="connsiteX1" fmla="*/ 196987 w 433124"/>
              <a:gd name="connsiteY1" fmla="*/ 239216 h 239216"/>
              <a:gd name="connsiteX2" fmla="*/ 9177 w 433124"/>
              <a:gd name="connsiteY2" fmla="*/ 119624 h 239216"/>
              <a:gd name="connsiteX3" fmla="*/ 46404 w 433124"/>
              <a:gd name="connsiteY3" fmla="*/ 51315 h 239216"/>
              <a:gd name="connsiteX4" fmla="*/ 196987 w 433124"/>
              <a:gd name="connsiteY4" fmla="*/ 32 h 239216"/>
              <a:gd name="connsiteX5" fmla="*/ 433124 w 433124"/>
              <a:gd name="connsiteY5" fmla="*/ 149843 h 239216"/>
              <a:gd name="connsiteX0" fmla="*/ 196987 w 433124"/>
              <a:gd name="connsiteY0" fmla="*/ 239216 h 239216"/>
              <a:gd name="connsiteX1" fmla="*/ 9177 w 433124"/>
              <a:gd name="connsiteY1" fmla="*/ 119624 h 239216"/>
              <a:gd name="connsiteX2" fmla="*/ 46404 w 433124"/>
              <a:gd name="connsiteY2" fmla="*/ 51315 h 239216"/>
              <a:gd name="connsiteX3" fmla="*/ 196987 w 433124"/>
              <a:gd name="connsiteY3" fmla="*/ 32 h 239216"/>
              <a:gd name="connsiteX4" fmla="*/ 433124 w 433124"/>
              <a:gd name="connsiteY4" fmla="*/ 149843 h 239216"/>
              <a:gd name="connsiteX0" fmla="*/ 9177 w 433124"/>
              <a:gd name="connsiteY0" fmla="*/ 119624 h 149843"/>
              <a:gd name="connsiteX1" fmla="*/ 46404 w 433124"/>
              <a:gd name="connsiteY1" fmla="*/ 51315 h 149843"/>
              <a:gd name="connsiteX2" fmla="*/ 196987 w 433124"/>
              <a:gd name="connsiteY2" fmla="*/ 32 h 149843"/>
              <a:gd name="connsiteX3" fmla="*/ 433124 w 433124"/>
              <a:gd name="connsiteY3" fmla="*/ 149843 h 149843"/>
              <a:gd name="connsiteX0" fmla="*/ 0 w 386720"/>
              <a:gd name="connsiteY0" fmla="*/ 51315 h 149843"/>
              <a:gd name="connsiteX1" fmla="*/ 150583 w 386720"/>
              <a:gd name="connsiteY1" fmla="*/ 32 h 149843"/>
              <a:gd name="connsiteX2" fmla="*/ 386720 w 386720"/>
              <a:gd name="connsiteY2" fmla="*/ 149843 h 149843"/>
              <a:gd name="connsiteX0" fmla="*/ 0 w 355812"/>
              <a:gd name="connsiteY0" fmla="*/ 53204 h 122040"/>
              <a:gd name="connsiteX1" fmla="*/ 150583 w 355812"/>
              <a:gd name="connsiteY1" fmla="*/ 1921 h 122040"/>
              <a:gd name="connsiteX2" fmla="*/ 355812 w 355812"/>
              <a:gd name="connsiteY2" fmla="*/ 122040 h 122040"/>
              <a:gd name="connsiteX0" fmla="*/ 0 w 355812"/>
              <a:gd name="connsiteY0" fmla="*/ 28337 h 97173"/>
              <a:gd name="connsiteX1" fmla="*/ 260097 w 355812"/>
              <a:gd name="connsiteY1" fmla="*/ 3838 h 97173"/>
              <a:gd name="connsiteX2" fmla="*/ 355812 w 355812"/>
              <a:gd name="connsiteY2" fmla="*/ 97173 h 97173"/>
              <a:gd name="connsiteX0" fmla="*/ 0 w 355812"/>
              <a:gd name="connsiteY0" fmla="*/ 45640 h 114476"/>
              <a:gd name="connsiteX1" fmla="*/ 260097 w 355812"/>
              <a:gd name="connsiteY1" fmla="*/ 21141 h 114476"/>
              <a:gd name="connsiteX2" fmla="*/ 355812 w 355812"/>
              <a:gd name="connsiteY2" fmla="*/ 114476 h 114476"/>
              <a:gd name="connsiteX0" fmla="*/ 0 w 260097"/>
              <a:gd name="connsiteY0" fmla="*/ 45640 h 45640"/>
              <a:gd name="connsiteX1" fmla="*/ 260097 w 260097"/>
              <a:gd name="connsiteY1" fmla="*/ 21141 h 45640"/>
              <a:gd name="connsiteX0" fmla="*/ 0 w 301873"/>
              <a:gd name="connsiteY0" fmla="*/ 54415 h 54415"/>
              <a:gd name="connsiteX1" fmla="*/ 301873 w 301873"/>
              <a:gd name="connsiteY1" fmla="*/ 19022 h 54415"/>
              <a:gd name="connsiteX0" fmla="*/ 0 w 297908"/>
              <a:gd name="connsiteY0" fmla="*/ 41651 h 41651"/>
              <a:gd name="connsiteX1" fmla="*/ 297908 w 297908"/>
              <a:gd name="connsiteY1" fmla="*/ 22306 h 41651"/>
              <a:gd name="connsiteX0" fmla="*/ 0 w 283551"/>
              <a:gd name="connsiteY0" fmla="*/ 31469 h 31469"/>
              <a:gd name="connsiteX1" fmla="*/ 283551 w 283551"/>
              <a:gd name="connsiteY1" fmla="*/ 26164 h 31469"/>
              <a:gd name="connsiteX0" fmla="*/ 0 w 280881"/>
              <a:gd name="connsiteY0" fmla="*/ 42520 h 42520"/>
              <a:gd name="connsiteX1" fmla="*/ 280881 w 280881"/>
              <a:gd name="connsiteY1" fmla="*/ 22038 h 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881" h="42520">
                <a:moveTo>
                  <a:pt x="0" y="42520"/>
                </a:moveTo>
                <a:cubicBezTo>
                  <a:pt x="31302" y="22588"/>
                  <a:pt x="206879" y="-29359"/>
                  <a:pt x="280881" y="22038"/>
                </a:cubicBezTo>
              </a:path>
            </a:pathLst>
          </a:custGeom>
          <a:noFill/>
          <a:ln w="53975" cap="rnd">
            <a:solidFill>
              <a:srgbClr val="37374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円弧 205">
            <a:extLst>
              <a:ext uri="{FF2B5EF4-FFF2-40B4-BE49-F238E27FC236}">
                <a16:creationId xmlns:a16="http://schemas.microsoft.com/office/drawing/2014/main" id="{471A7A17-1A08-4D94-B6C7-C1213733F34F}"/>
              </a:ext>
            </a:extLst>
          </p:cNvPr>
          <p:cNvSpPr/>
          <p:nvPr/>
        </p:nvSpPr>
        <p:spPr>
          <a:xfrm rot="5596267">
            <a:off x="1597813" y="2337491"/>
            <a:ext cx="1094725" cy="805585"/>
          </a:xfrm>
          <a:prstGeom prst="arc">
            <a:avLst>
              <a:gd name="adj1" fmla="val 17576158"/>
              <a:gd name="adj2" fmla="val 19696878"/>
            </a:avLst>
          </a:prstGeom>
          <a:ln w="85725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円弧 206">
            <a:extLst>
              <a:ext uri="{FF2B5EF4-FFF2-40B4-BE49-F238E27FC236}">
                <a16:creationId xmlns:a16="http://schemas.microsoft.com/office/drawing/2014/main" id="{4AF65E17-2FA3-458C-804D-BCB0AAFB2F6B}"/>
              </a:ext>
            </a:extLst>
          </p:cNvPr>
          <p:cNvSpPr/>
          <p:nvPr/>
        </p:nvSpPr>
        <p:spPr>
          <a:xfrm rot="6592279">
            <a:off x="1552922" y="2452679"/>
            <a:ext cx="1094725" cy="805585"/>
          </a:xfrm>
          <a:prstGeom prst="arc">
            <a:avLst>
              <a:gd name="adj1" fmla="val 17576158"/>
              <a:gd name="adj2" fmla="val 19747743"/>
            </a:avLst>
          </a:prstGeom>
          <a:ln w="82550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円弧 203">
            <a:extLst>
              <a:ext uri="{FF2B5EF4-FFF2-40B4-BE49-F238E27FC236}">
                <a16:creationId xmlns:a16="http://schemas.microsoft.com/office/drawing/2014/main" id="{80531864-A282-42EC-A85C-D45DF6E4DDC1}"/>
              </a:ext>
            </a:extLst>
          </p:cNvPr>
          <p:cNvSpPr/>
          <p:nvPr/>
        </p:nvSpPr>
        <p:spPr>
          <a:xfrm rot="16003733" flipH="1">
            <a:off x="1537642" y="2339307"/>
            <a:ext cx="1094725" cy="805585"/>
          </a:xfrm>
          <a:prstGeom prst="arc">
            <a:avLst>
              <a:gd name="adj1" fmla="val 17576158"/>
              <a:gd name="adj2" fmla="val 19696878"/>
            </a:avLst>
          </a:prstGeom>
          <a:ln w="85725" cap="rnd">
            <a:solidFill>
              <a:schemeClr val="bg1">
                <a:lumMod val="9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円弧 204">
            <a:extLst>
              <a:ext uri="{FF2B5EF4-FFF2-40B4-BE49-F238E27FC236}">
                <a16:creationId xmlns:a16="http://schemas.microsoft.com/office/drawing/2014/main" id="{79782913-468A-40E3-ABAF-378CDF9E647D}"/>
              </a:ext>
            </a:extLst>
          </p:cNvPr>
          <p:cNvSpPr/>
          <p:nvPr/>
        </p:nvSpPr>
        <p:spPr>
          <a:xfrm rot="15007721" flipH="1">
            <a:off x="1582533" y="2454495"/>
            <a:ext cx="1094725" cy="805585"/>
          </a:xfrm>
          <a:prstGeom prst="arc">
            <a:avLst>
              <a:gd name="adj1" fmla="val 17576158"/>
              <a:gd name="adj2" fmla="val 19747743"/>
            </a:avLst>
          </a:prstGeom>
          <a:ln w="82550" cap="rnd">
            <a:solidFill>
              <a:schemeClr val="bg1">
                <a:lumMod val="9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9611153-76EF-40F3-A9DB-E02FA3914CB3}"/>
              </a:ext>
            </a:extLst>
          </p:cNvPr>
          <p:cNvSpPr txBox="1"/>
          <p:nvPr/>
        </p:nvSpPr>
        <p:spPr>
          <a:xfrm>
            <a:off x="3811228" y="2403510"/>
            <a:ext cx="738664" cy="20319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贋作師・</a:t>
            </a:r>
            <a:r>
              <a:rPr kumimoji="1" lang="ja-JP" altLang="en-US" dirty="0">
                <a:solidFill>
                  <a:schemeClr val="bg1"/>
                </a:solidFill>
              </a:rPr>
              <a:t>熊坂力点の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ちびまる子ちゃん</a:t>
            </a:r>
          </a:p>
        </p:txBody>
      </p:sp>
      <p:cxnSp>
        <p:nvCxnSpPr>
          <p:cNvPr id="315" name="直線矢印コネクタ 314">
            <a:extLst>
              <a:ext uri="{FF2B5EF4-FFF2-40B4-BE49-F238E27FC236}">
                <a16:creationId xmlns:a16="http://schemas.microsoft.com/office/drawing/2014/main" id="{6FBE50B8-7CE0-42B8-8A35-6E803EC33946}"/>
              </a:ext>
            </a:extLst>
          </p:cNvPr>
          <p:cNvCxnSpPr>
            <a:cxnSpLocks/>
          </p:cNvCxnSpPr>
          <p:nvPr/>
        </p:nvCxnSpPr>
        <p:spPr>
          <a:xfrm flipH="1">
            <a:off x="3376943" y="3419494"/>
            <a:ext cx="434285" cy="9506"/>
          </a:xfrm>
          <a:prstGeom prst="straightConnector1">
            <a:avLst/>
          </a:prstGeom>
          <a:ln w="101600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177780"/>
      </p:ext>
    </p:extLst>
  </p:cSld>
  <p:clrMapOvr>
    <a:masterClrMapping/>
  </p:clrMapOvr>
  <p:transition spd="slow" advClick="0" advTm="1000"/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5400">
          <a:solidFill>
            <a:srgbClr val="FF0000"/>
          </a:solidFill>
          <a:miter lim="800000"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0033CC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1083</TotalTime>
  <Words>1089</Words>
  <Application>Microsoft Office PowerPoint</Application>
  <PresentationFormat>画面に合わせる (4:3)</PresentationFormat>
  <Paragraphs>250</Paragraphs>
  <Slides>120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120</vt:i4>
      </vt:variant>
    </vt:vector>
  </HeadingPairs>
  <TitlesOfParts>
    <vt:vector size="126" baseType="lpstr">
      <vt:lpstr>BIZ UDPゴシック</vt:lpstr>
      <vt:lpstr>HG明朝E</vt:lpstr>
      <vt:lpstr>Meiryo UI</vt:lpstr>
      <vt:lpstr>Arial</vt:lpstr>
      <vt:lpstr>Calibri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熊坂　諭</dc:creator>
  <cp:lastModifiedBy>諭 熊坂</cp:lastModifiedBy>
  <cp:revision>170</cp:revision>
  <dcterms:created xsi:type="dcterms:W3CDTF">2019-11-29T00:42:46Z</dcterms:created>
  <dcterms:modified xsi:type="dcterms:W3CDTF">2020-06-21T04:01:53Z</dcterms:modified>
</cp:coreProperties>
</file>